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E2D7-1C9F-4E32-99AB-FC9CBCB9683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FE3C-DD23-4F21-A478-BF948620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quizlet.com/426667486/mat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rive.google.com/open?id=1_7IpqU137yZY1sZ5esvNfG_Yyh78oxB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qad\Desktop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ad\Desktop\1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7913"/>
            <a:ext cx="68580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9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Matching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https://quizlet.com/426667486/match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22" y="228600"/>
            <a:ext cx="60721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6398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7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https://drive.google.com/open?id=1_7IpqU137yZY1sZ5esvNfG_Yyh78oxBK</a:t>
            </a:r>
            <a:endParaRPr lang="en-US" dirty="0"/>
          </a:p>
        </p:txBody>
      </p:sp>
      <p:pic>
        <p:nvPicPr>
          <p:cNvPr id="4098" name="Picture 2" descr="C:\Users\qad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16625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25399"/>
            <a:ext cx="4968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9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JO" dirty="0"/>
              <a:t>-</a:t>
            </a:r>
            <a:br>
              <a:rPr lang="ar-JO" dirty="0"/>
            </a:br>
            <a:r>
              <a:rPr lang="ar-JO" dirty="0"/>
              <a:t>-رتب أحداث القصة.</a:t>
            </a:r>
            <a:br>
              <a:rPr lang="ar-JO" dirty="0"/>
            </a:br>
            <a:br>
              <a:rPr lang="ar-JO" dirty="0"/>
            </a:br>
            <a:r>
              <a:rPr lang="en-US" dirty="0"/>
              <a:t>Sort story events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2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qad\Desktop\12344566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305800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qad\Desktop\uuuu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00200"/>
            <a:ext cx="63246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qad\Desktop\pppp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00" y="457200"/>
            <a:ext cx="66207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qad\Desktop\kkkkk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74" y="685800"/>
            <a:ext cx="6062325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4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Matching   </vt:lpstr>
      <vt:lpstr>PowerPoint Presentation</vt:lpstr>
      <vt:lpstr>- -رتب أحداث القصة.  Sort story events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Qad</dc:creator>
  <cp:lastModifiedBy>philadelphia</cp:lastModifiedBy>
  <cp:revision>5</cp:revision>
  <dcterms:created xsi:type="dcterms:W3CDTF">2019-09-27T12:13:40Z</dcterms:created>
  <dcterms:modified xsi:type="dcterms:W3CDTF">2021-08-26T11:43:55Z</dcterms:modified>
</cp:coreProperties>
</file>