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36" d="100"/>
          <a:sy n="36" d="100"/>
        </p:scale>
        <p:origin x="15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3C16740-E410-4621-B608-5154AAE49ACD}" type="datetimeFigureOut">
              <a:rPr lang="ar-SA" smtClean="0"/>
              <a:t>12/02/1443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4E8D11F-FECC-4874-A59C-4F02613224DE}" type="slidenum">
              <a:rPr lang="ar-SA" smtClean="0"/>
              <a:t>‹#›</a:t>
            </a:fld>
            <a:endParaRPr lang="ar-SA"/>
          </a:p>
        </p:txBody>
      </p:sp>
    </p:spTree>
    <p:extLst>
      <p:ext uri="{BB962C8B-B14F-4D97-AF65-F5344CB8AC3E}">
        <p14:creationId xmlns:p14="http://schemas.microsoft.com/office/powerpoint/2010/main" val="27157672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355A144-9070-4DA2-A4CF-574D209D4C81}" type="slidenum">
              <a:rPr lang="ar-SA" smtClean="0">
                <a:solidFill>
                  <a:prstClr val="black"/>
                </a:solidFill>
              </a:rPr>
              <a:pPr/>
              <a:t>6</a:t>
            </a:fld>
            <a:endParaRPr lang="ar-SA">
              <a:solidFill>
                <a:prstClr val="black"/>
              </a:solidFill>
            </a:endParaRPr>
          </a:p>
        </p:txBody>
      </p:sp>
    </p:spTree>
    <p:extLst>
      <p:ext uri="{BB962C8B-B14F-4D97-AF65-F5344CB8AC3E}">
        <p14:creationId xmlns:p14="http://schemas.microsoft.com/office/powerpoint/2010/main" val="113037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E2574DE-2B13-492F-AE7C-83F05F7769EB}"/>
              </a:ext>
            </a:extLst>
          </p:cNvPr>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6786C3E5-58BF-47C7-84F7-1A4DBA3133B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6766938A-CA12-42B3-85C3-58A392B64FC1}"/>
              </a:ext>
            </a:extLst>
          </p:cNvPr>
          <p:cNvSpPr>
            <a:spLocks noGrp="1"/>
          </p:cNvSpPr>
          <p:nvPr>
            <p:ph type="dt" sz="half" idx="10"/>
          </p:nvPr>
        </p:nvSpPr>
        <p:spPr/>
        <p:txBody>
          <a:bodyPr/>
          <a:lstStyle/>
          <a:p>
            <a:fld id="{67F8BCA0-523D-42C3-B475-C78766825E32}" type="datetimeFigureOut">
              <a:rPr lang="ar-SA" smtClean="0">
                <a:solidFill>
                  <a:prstClr val="black">
                    <a:tint val="75000"/>
                  </a:prstClr>
                </a:solidFill>
              </a:rPr>
              <a:pPr/>
              <a:t>12/02/1443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FDF1D895-C859-4D71-9503-ADD71B1C3C9D}"/>
              </a:ext>
            </a:extLst>
          </p:cNvPr>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36B7F5F0-C1BF-4C97-B417-45B61FCF1AF8}"/>
              </a:ext>
            </a:extLst>
          </p:cNvPr>
          <p:cNvSpPr>
            <a:spLocks noGrp="1"/>
          </p:cNvSpPr>
          <p:nvPr>
            <p:ph type="sldNum" sz="quarter" idx="12"/>
          </p:nvPr>
        </p:nvSpPr>
        <p:spPr/>
        <p:txBody>
          <a:bodyPr/>
          <a:lstStyle/>
          <a:p>
            <a:fld id="{0600F96C-0D95-483B-A6E2-71757E2DAA4A}"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4322056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480EE9B-47E6-4DD2-BBBC-80625CF89643}"/>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3DB4F2DF-C2E4-46CF-B4A5-2DD4E5364CB0}"/>
              </a:ext>
            </a:extLst>
          </p:cNvPr>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278A389-F8C0-4D68-B432-C0A9C574C4A2}"/>
              </a:ext>
            </a:extLst>
          </p:cNvPr>
          <p:cNvSpPr>
            <a:spLocks noGrp="1"/>
          </p:cNvSpPr>
          <p:nvPr>
            <p:ph type="dt" sz="half" idx="10"/>
          </p:nvPr>
        </p:nvSpPr>
        <p:spPr/>
        <p:txBody>
          <a:bodyPr/>
          <a:lstStyle/>
          <a:p>
            <a:fld id="{67F8BCA0-523D-42C3-B475-C78766825E32}" type="datetimeFigureOut">
              <a:rPr lang="ar-SA" smtClean="0">
                <a:solidFill>
                  <a:prstClr val="black">
                    <a:tint val="75000"/>
                  </a:prstClr>
                </a:solidFill>
              </a:rPr>
              <a:pPr/>
              <a:t>12/02/1443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41B3C873-A95E-46CB-829A-FA9AC4EA88C0}"/>
              </a:ext>
            </a:extLst>
          </p:cNvPr>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8135C9CB-4542-460C-BFCF-467FFF234620}"/>
              </a:ext>
            </a:extLst>
          </p:cNvPr>
          <p:cNvSpPr>
            <a:spLocks noGrp="1"/>
          </p:cNvSpPr>
          <p:nvPr>
            <p:ph type="sldNum" sz="quarter" idx="12"/>
          </p:nvPr>
        </p:nvSpPr>
        <p:spPr/>
        <p:txBody>
          <a:bodyPr/>
          <a:lstStyle/>
          <a:p>
            <a:fld id="{0600F96C-0D95-483B-A6E2-71757E2DAA4A}"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5163326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4516BE1C-8766-427C-80F6-C8514DE14C82}"/>
              </a:ext>
            </a:extLst>
          </p:cNvPr>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01502854-112A-4F54-B3D5-C467F849BB84}"/>
              </a:ext>
            </a:extLst>
          </p:cNvPr>
          <p:cNvSpPr>
            <a:spLocks noGrp="1"/>
          </p:cNvSpPr>
          <p:nvPr>
            <p:ph type="body" orient="vert" idx="1"/>
          </p:nvPr>
        </p:nvSpPr>
        <p:spPr>
          <a:xfrm>
            <a:off x="628650" y="365125"/>
            <a:ext cx="5800725" cy="5811838"/>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A45D1F2-06CD-45E9-93AE-D65B38834989}"/>
              </a:ext>
            </a:extLst>
          </p:cNvPr>
          <p:cNvSpPr>
            <a:spLocks noGrp="1"/>
          </p:cNvSpPr>
          <p:nvPr>
            <p:ph type="dt" sz="half" idx="10"/>
          </p:nvPr>
        </p:nvSpPr>
        <p:spPr/>
        <p:txBody>
          <a:bodyPr/>
          <a:lstStyle/>
          <a:p>
            <a:fld id="{67F8BCA0-523D-42C3-B475-C78766825E32}" type="datetimeFigureOut">
              <a:rPr lang="ar-SA" smtClean="0">
                <a:solidFill>
                  <a:prstClr val="black">
                    <a:tint val="75000"/>
                  </a:prstClr>
                </a:solidFill>
              </a:rPr>
              <a:pPr/>
              <a:t>12/02/1443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4A054C53-5896-44E5-822E-6C787B82CF51}"/>
              </a:ext>
            </a:extLst>
          </p:cNvPr>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C6762DC2-D42C-4304-89A6-978DF446A41E}"/>
              </a:ext>
            </a:extLst>
          </p:cNvPr>
          <p:cNvSpPr>
            <a:spLocks noGrp="1"/>
          </p:cNvSpPr>
          <p:nvPr>
            <p:ph type="sldNum" sz="quarter" idx="12"/>
          </p:nvPr>
        </p:nvSpPr>
        <p:spPr/>
        <p:txBody>
          <a:bodyPr/>
          <a:lstStyle/>
          <a:p>
            <a:fld id="{0600F96C-0D95-483B-A6E2-71757E2DAA4A}"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5227180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21A56A-0F40-4268-80CE-E0BD4FEB1625}"/>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46117A6-6B6F-412A-936D-5D8E3909C96C}"/>
              </a:ext>
            </a:extLst>
          </p:cNvPr>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AB0AF9D-E3E2-45FE-9C11-54F67D0C2D8A}"/>
              </a:ext>
            </a:extLst>
          </p:cNvPr>
          <p:cNvSpPr>
            <a:spLocks noGrp="1"/>
          </p:cNvSpPr>
          <p:nvPr>
            <p:ph type="dt" sz="half" idx="10"/>
          </p:nvPr>
        </p:nvSpPr>
        <p:spPr/>
        <p:txBody>
          <a:bodyPr/>
          <a:lstStyle/>
          <a:p>
            <a:fld id="{67F8BCA0-523D-42C3-B475-C78766825E32}" type="datetimeFigureOut">
              <a:rPr lang="ar-SA" smtClean="0">
                <a:solidFill>
                  <a:prstClr val="black">
                    <a:tint val="75000"/>
                  </a:prstClr>
                </a:solidFill>
              </a:rPr>
              <a:pPr/>
              <a:t>12/02/1443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20C90449-9332-4455-A0BC-0A50208A9F87}"/>
              </a:ext>
            </a:extLst>
          </p:cNvPr>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0BF83EC4-6D3B-48F9-99EF-282B9CB1E242}"/>
              </a:ext>
            </a:extLst>
          </p:cNvPr>
          <p:cNvSpPr>
            <a:spLocks noGrp="1"/>
          </p:cNvSpPr>
          <p:nvPr>
            <p:ph type="sldNum" sz="quarter" idx="12"/>
          </p:nvPr>
        </p:nvSpPr>
        <p:spPr/>
        <p:txBody>
          <a:bodyPr/>
          <a:lstStyle/>
          <a:p>
            <a:fld id="{0600F96C-0D95-483B-A6E2-71757E2DAA4A}"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67859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1E21302-FAAA-49F7-8179-5AF75DA9E849}"/>
              </a:ext>
            </a:extLst>
          </p:cNvPr>
          <p:cNvSpPr>
            <a:spLocks noGrp="1"/>
          </p:cNvSpPr>
          <p:nvPr>
            <p:ph type="title"/>
          </p:nvPr>
        </p:nvSpPr>
        <p:spPr>
          <a:xfrm>
            <a:off x="623888" y="1709739"/>
            <a:ext cx="7886700" cy="2852737"/>
          </a:xfrm>
        </p:spPr>
        <p:txBody>
          <a:bodyPr anchor="b"/>
          <a:lstStyle>
            <a:lvl1pPr>
              <a:defRPr sz="45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E552361-897A-4183-8A6E-ECE10D011FC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حرر أنماط نص الشكل الرئيسي</a:t>
            </a:r>
          </a:p>
        </p:txBody>
      </p:sp>
      <p:sp>
        <p:nvSpPr>
          <p:cNvPr id="4" name="عنصر نائب للتاريخ 3">
            <a:extLst>
              <a:ext uri="{FF2B5EF4-FFF2-40B4-BE49-F238E27FC236}">
                <a16:creationId xmlns:a16="http://schemas.microsoft.com/office/drawing/2014/main" id="{DF6E2459-3769-4EB7-B5C7-C4F118FC651D}"/>
              </a:ext>
            </a:extLst>
          </p:cNvPr>
          <p:cNvSpPr>
            <a:spLocks noGrp="1"/>
          </p:cNvSpPr>
          <p:nvPr>
            <p:ph type="dt" sz="half" idx="10"/>
          </p:nvPr>
        </p:nvSpPr>
        <p:spPr/>
        <p:txBody>
          <a:bodyPr/>
          <a:lstStyle/>
          <a:p>
            <a:fld id="{67F8BCA0-523D-42C3-B475-C78766825E32}" type="datetimeFigureOut">
              <a:rPr lang="ar-SA" smtClean="0">
                <a:solidFill>
                  <a:prstClr val="black">
                    <a:tint val="75000"/>
                  </a:prstClr>
                </a:solidFill>
              </a:rPr>
              <a:pPr/>
              <a:t>12/02/1443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DDAE3A7C-8BB5-43B9-9971-CD014979B04B}"/>
              </a:ext>
            </a:extLst>
          </p:cNvPr>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9508724C-0D0E-435B-A680-96EB0AFB52BA}"/>
              </a:ext>
            </a:extLst>
          </p:cNvPr>
          <p:cNvSpPr>
            <a:spLocks noGrp="1"/>
          </p:cNvSpPr>
          <p:nvPr>
            <p:ph type="sldNum" sz="quarter" idx="12"/>
          </p:nvPr>
        </p:nvSpPr>
        <p:spPr/>
        <p:txBody>
          <a:bodyPr/>
          <a:lstStyle/>
          <a:p>
            <a:fld id="{0600F96C-0D95-483B-A6E2-71757E2DAA4A}"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0667203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2DBFAAC-D40C-4360-8129-5AE4EF8FD727}"/>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C607D66C-9A41-45D6-8C6E-E3C791513E02}"/>
              </a:ext>
            </a:extLst>
          </p:cNvPr>
          <p:cNvSpPr>
            <a:spLocks noGrp="1"/>
          </p:cNvSpPr>
          <p:nvPr>
            <p:ph sz="half" idx="1"/>
          </p:nvPr>
        </p:nvSpPr>
        <p:spPr>
          <a:xfrm>
            <a:off x="628650" y="1825625"/>
            <a:ext cx="38862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803D313D-4470-49D3-B982-DA8FCF549F2C}"/>
              </a:ext>
            </a:extLst>
          </p:cNvPr>
          <p:cNvSpPr>
            <a:spLocks noGrp="1"/>
          </p:cNvSpPr>
          <p:nvPr>
            <p:ph sz="half" idx="2"/>
          </p:nvPr>
        </p:nvSpPr>
        <p:spPr>
          <a:xfrm>
            <a:off x="4629150" y="1825625"/>
            <a:ext cx="38862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DDD95D5E-918A-474C-A2FB-2F28037973C3}"/>
              </a:ext>
            </a:extLst>
          </p:cNvPr>
          <p:cNvSpPr>
            <a:spLocks noGrp="1"/>
          </p:cNvSpPr>
          <p:nvPr>
            <p:ph type="dt" sz="half" idx="10"/>
          </p:nvPr>
        </p:nvSpPr>
        <p:spPr/>
        <p:txBody>
          <a:bodyPr/>
          <a:lstStyle/>
          <a:p>
            <a:fld id="{67F8BCA0-523D-42C3-B475-C78766825E32}" type="datetimeFigureOut">
              <a:rPr lang="ar-SA" smtClean="0">
                <a:solidFill>
                  <a:prstClr val="black">
                    <a:tint val="75000"/>
                  </a:prstClr>
                </a:solidFill>
              </a:rPr>
              <a:pPr/>
              <a:t>12/02/1443</a:t>
            </a:fld>
            <a:endParaRPr lang="ar-SA">
              <a:solidFill>
                <a:prstClr val="black">
                  <a:tint val="75000"/>
                </a:prstClr>
              </a:solidFill>
            </a:endParaRPr>
          </a:p>
        </p:txBody>
      </p:sp>
      <p:sp>
        <p:nvSpPr>
          <p:cNvPr id="6" name="عنصر نائب للتذييل 5">
            <a:extLst>
              <a:ext uri="{FF2B5EF4-FFF2-40B4-BE49-F238E27FC236}">
                <a16:creationId xmlns:a16="http://schemas.microsoft.com/office/drawing/2014/main" id="{F4E7062B-A30F-426A-B20E-8BEB38B2C996}"/>
              </a:ext>
            </a:extLst>
          </p:cNvPr>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a:extLst>
              <a:ext uri="{FF2B5EF4-FFF2-40B4-BE49-F238E27FC236}">
                <a16:creationId xmlns:a16="http://schemas.microsoft.com/office/drawing/2014/main" id="{3A1A32AF-D0FB-4E4D-A0BB-52E226F3BB26}"/>
              </a:ext>
            </a:extLst>
          </p:cNvPr>
          <p:cNvSpPr>
            <a:spLocks noGrp="1"/>
          </p:cNvSpPr>
          <p:nvPr>
            <p:ph type="sldNum" sz="quarter" idx="12"/>
          </p:nvPr>
        </p:nvSpPr>
        <p:spPr/>
        <p:txBody>
          <a:bodyPr/>
          <a:lstStyle/>
          <a:p>
            <a:fld id="{0600F96C-0D95-483B-A6E2-71757E2DAA4A}"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7296187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12F9AFB-DB51-47B5-BCC4-F63B80DE08D3}"/>
              </a:ext>
            </a:extLst>
          </p:cNvPr>
          <p:cNvSpPr>
            <a:spLocks noGrp="1"/>
          </p:cNvSpPr>
          <p:nvPr>
            <p:ph type="title"/>
          </p:nvPr>
        </p:nvSpPr>
        <p:spPr>
          <a:xfrm>
            <a:off x="629841" y="365126"/>
            <a:ext cx="78867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664119E-A5F4-45FA-90A4-704C03DA639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حرر أنماط نص الشكل الرئيسي</a:t>
            </a:r>
          </a:p>
        </p:txBody>
      </p:sp>
      <p:sp>
        <p:nvSpPr>
          <p:cNvPr id="4" name="عنصر نائب للمحتوى 3">
            <a:extLst>
              <a:ext uri="{FF2B5EF4-FFF2-40B4-BE49-F238E27FC236}">
                <a16:creationId xmlns:a16="http://schemas.microsoft.com/office/drawing/2014/main" id="{F27378D5-7E14-4273-A8CA-910191478888}"/>
              </a:ext>
            </a:extLst>
          </p:cNvPr>
          <p:cNvSpPr>
            <a:spLocks noGrp="1"/>
          </p:cNvSpPr>
          <p:nvPr>
            <p:ph sz="half" idx="2"/>
          </p:nvPr>
        </p:nvSpPr>
        <p:spPr>
          <a:xfrm>
            <a:off x="629842" y="2505075"/>
            <a:ext cx="3868340"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62594CB1-074D-4E79-B574-A657D3F876D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حرر أنماط نص الشكل الرئيسي</a:t>
            </a:r>
          </a:p>
        </p:txBody>
      </p:sp>
      <p:sp>
        <p:nvSpPr>
          <p:cNvPr id="6" name="عنصر نائب للمحتوى 5">
            <a:extLst>
              <a:ext uri="{FF2B5EF4-FFF2-40B4-BE49-F238E27FC236}">
                <a16:creationId xmlns:a16="http://schemas.microsoft.com/office/drawing/2014/main" id="{F5CB249B-BADF-481A-A8E7-423205B7A208}"/>
              </a:ext>
            </a:extLst>
          </p:cNvPr>
          <p:cNvSpPr>
            <a:spLocks noGrp="1"/>
          </p:cNvSpPr>
          <p:nvPr>
            <p:ph sz="quarter" idx="4"/>
          </p:nvPr>
        </p:nvSpPr>
        <p:spPr>
          <a:xfrm>
            <a:off x="4629150" y="2505075"/>
            <a:ext cx="3887391"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92E7F4B2-0F83-484D-8916-5151FE027BC3}"/>
              </a:ext>
            </a:extLst>
          </p:cNvPr>
          <p:cNvSpPr>
            <a:spLocks noGrp="1"/>
          </p:cNvSpPr>
          <p:nvPr>
            <p:ph type="dt" sz="half" idx="10"/>
          </p:nvPr>
        </p:nvSpPr>
        <p:spPr/>
        <p:txBody>
          <a:bodyPr/>
          <a:lstStyle/>
          <a:p>
            <a:fld id="{67F8BCA0-523D-42C3-B475-C78766825E32}" type="datetimeFigureOut">
              <a:rPr lang="ar-SA" smtClean="0">
                <a:solidFill>
                  <a:prstClr val="black">
                    <a:tint val="75000"/>
                  </a:prstClr>
                </a:solidFill>
              </a:rPr>
              <a:pPr/>
              <a:t>12/02/1443</a:t>
            </a:fld>
            <a:endParaRPr lang="ar-SA">
              <a:solidFill>
                <a:prstClr val="black">
                  <a:tint val="75000"/>
                </a:prstClr>
              </a:solidFill>
            </a:endParaRPr>
          </a:p>
        </p:txBody>
      </p:sp>
      <p:sp>
        <p:nvSpPr>
          <p:cNvPr id="8" name="عنصر نائب للتذييل 7">
            <a:extLst>
              <a:ext uri="{FF2B5EF4-FFF2-40B4-BE49-F238E27FC236}">
                <a16:creationId xmlns:a16="http://schemas.microsoft.com/office/drawing/2014/main" id="{295BDF13-14B5-436F-BED8-ABB5BEB1EF28}"/>
              </a:ext>
            </a:extLst>
          </p:cNvPr>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a:extLst>
              <a:ext uri="{FF2B5EF4-FFF2-40B4-BE49-F238E27FC236}">
                <a16:creationId xmlns:a16="http://schemas.microsoft.com/office/drawing/2014/main" id="{6F362F1B-D47A-46CE-8262-09ECA79A39B0}"/>
              </a:ext>
            </a:extLst>
          </p:cNvPr>
          <p:cNvSpPr>
            <a:spLocks noGrp="1"/>
          </p:cNvSpPr>
          <p:nvPr>
            <p:ph type="sldNum" sz="quarter" idx="12"/>
          </p:nvPr>
        </p:nvSpPr>
        <p:spPr/>
        <p:txBody>
          <a:bodyPr/>
          <a:lstStyle/>
          <a:p>
            <a:fld id="{0600F96C-0D95-483B-A6E2-71757E2DAA4A}"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5273939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C0B78DB-E92D-4FB7-86FF-2856F3031477}"/>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E00695DB-00E6-46E7-8007-CF595A88AE42}"/>
              </a:ext>
            </a:extLst>
          </p:cNvPr>
          <p:cNvSpPr>
            <a:spLocks noGrp="1"/>
          </p:cNvSpPr>
          <p:nvPr>
            <p:ph type="dt" sz="half" idx="10"/>
          </p:nvPr>
        </p:nvSpPr>
        <p:spPr/>
        <p:txBody>
          <a:bodyPr/>
          <a:lstStyle/>
          <a:p>
            <a:fld id="{67F8BCA0-523D-42C3-B475-C78766825E32}" type="datetimeFigureOut">
              <a:rPr lang="ar-SA" smtClean="0">
                <a:solidFill>
                  <a:prstClr val="black">
                    <a:tint val="75000"/>
                  </a:prstClr>
                </a:solidFill>
              </a:rPr>
              <a:pPr/>
              <a:t>12/02/1443</a:t>
            </a:fld>
            <a:endParaRPr lang="ar-SA">
              <a:solidFill>
                <a:prstClr val="black">
                  <a:tint val="75000"/>
                </a:prstClr>
              </a:solidFill>
            </a:endParaRPr>
          </a:p>
        </p:txBody>
      </p:sp>
      <p:sp>
        <p:nvSpPr>
          <p:cNvPr id="4" name="عنصر نائب للتذييل 3">
            <a:extLst>
              <a:ext uri="{FF2B5EF4-FFF2-40B4-BE49-F238E27FC236}">
                <a16:creationId xmlns:a16="http://schemas.microsoft.com/office/drawing/2014/main" id="{A07C4574-2888-4A21-B41E-F3D6B99C3225}"/>
              </a:ext>
            </a:extLst>
          </p:cNvPr>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a:extLst>
              <a:ext uri="{FF2B5EF4-FFF2-40B4-BE49-F238E27FC236}">
                <a16:creationId xmlns:a16="http://schemas.microsoft.com/office/drawing/2014/main" id="{BBD527DD-7E38-4C9D-A925-7ADD09345387}"/>
              </a:ext>
            </a:extLst>
          </p:cNvPr>
          <p:cNvSpPr>
            <a:spLocks noGrp="1"/>
          </p:cNvSpPr>
          <p:nvPr>
            <p:ph type="sldNum" sz="quarter" idx="12"/>
          </p:nvPr>
        </p:nvSpPr>
        <p:spPr/>
        <p:txBody>
          <a:bodyPr/>
          <a:lstStyle/>
          <a:p>
            <a:fld id="{0600F96C-0D95-483B-A6E2-71757E2DAA4A}"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7189136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F84E938C-299E-4C6D-9E8C-E41499BFA8B2}"/>
              </a:ext>
            </a:extLst>
          </p:cNvPr>
          <p:cNvSpPr>
            <a:spLocks noGrp="1"/>
          </p:cNvSpPr>
          <p:nvPr>
            <p:ph type="dt" sz="half" idx="10"/>
          </p:nvPr>
        </p:nvSpPr>
        <p:spPr/>
        <p:txBody>
          <a:bodyPr/>
          <a:lstStyle/>
          <a:p>
            <a:fld id="{67F8BCA0-523D-42C3-B475-C78766825E32}" type="datetimeFigureOut">
              <a:rPr lang="ar-SA" smtClean="0">
                <a:solidFill>
                  <a:prstClr val="black">
                    <a:tint val="75000"/>
                  </a:prstClr>
                </a:solidFill>
              </a:rPr>
              <a:pPr/>
              <a:t>12/02/1443</a:t>
            </a:fld>
            <a:endParaRPr lang="ar-SA">
              <a:solidFill>
                <a:prstClr val="black">
                  <a:tint val="75000"/>
                </a:prstClr>
              </a:solidFill>
            </a:endParaRPr>
          </a:p>
        </p:txBody>
      </p:sp>
      <p:sp>
        <p:nvSpPr>
          <p:cNvPr id="3" name="عنصر نائب للتذييل 2">
            <a:extLst>
              <a:ext uri="{FF2B5EF4-FFF2-40B4-BE49-F238E27FC236}">
                <a16:creationId xmlns:a16="http://schemas.microsoft.com/office/drawing/2014/main" id="{9BA59135-FF74-45E4-86A1-548B6666B051}"/>
              </a:ext>
            </a:extLst>
          </p:cNvPr>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a:extLst>
              <a:ext uri="{FF2B5EF4-FFF2-40B4-BE49-F238E27FC236}">
                <a16:creationId xmlns:a16="http://schemas.microsoft.com/office/drawing/2014/main" id="{D207FEE8-3E89-4778-BB06-9D80F6815362}"/>
              </a:ext>
            </a:extLst>
          </p:cNvPr>
          <p:cNvSpPr>
            <a:spLocks noGrp="1"/>
          </p:cNvSpPr>
          <p:nvPr>
            <p:ph type="sldNum" sz="quarter" idx="12"/>
          </p:nvPr>
        </p:nvSpPr>
        <p:spPr/>
        <p:txBody>
          <a:bodyPr/>
          <a:lstStyle/>
          <a:p>
            <a:fld id="{0600F96C-0D95-483B-A6E2-71757E2DAA4A}"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5941182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5EBC0EF-4ABF-409D-A82F-56D14CE99088}"/>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DA08D95-195A-4851-9AC7-6385A230F1D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C9BB512E-20BB-4545-BF77-F46DDDB5CA1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حرر أنماط نص الشكل الرئيسي</a:t>
            </a:r>
          </a:p>
        </p:txBody>
      </p:sp>
      <p:sp>
        <p:nvSpPr>
          <p:cNvPr id="5" name="عنصر نائب للتاريخ 4">
            <a:extLst>
              <a:ext uri="{FF2B5EF4-FFF2-40B4-BE49-F238E27FC236}">
                <a16:creationId xmlns:a16="http://schemas.microsoft.com/office/drawing/2014/main" id="{0F4CE2A4-5481-43AF-AB68-14784A4019DE}"/>
              </a:ext>
            </a:extLst>
          </p:cNvPr>
          <p:cNvSpPr>
            <a:spLocks noGrp="1"/>
          </p:cNvSpPr>
          <p:nvPr>
            <p:ph type="dt" sz="half" idx="10"/>
          </p:nvPr>
        </p:nvSpPr>
        <p:spPr/>
        <p:txBody>
          <a:bodyPr/>
          <a:lstStyle/>
          <a:p>
            <a:fld id="{67F8BCA0-523D-42C3-B475-C78766825E32}" type="datetimeFigureOut">
              <a:rPr lang="ar-SA" smtClean="0">
                <a:solidFill>
                  <a:prstClr val="black">
                    <a:tint val="75000"/>
                  </a:prstClr>
                </a:solidFill>
              </a:rPr>
              <a:pPr/>
              <a:t>12/02/1443</a:t>
            </a:fld>
            <a:endParaRPr lang="ar-SA">
              <a:solidFill>
                <a:prstClr val="black">
                  <a:tint val="75000"/>
                </a:prstClr>
              </a:solidFill>
            </a:endParaRPr>
          </a:p>
        </p:txBody>
      </p:sp>
      <p:sp>
        <p:nvSpPr>
          <p:cNvPr id="6" name="عنصر نائب للتذييل 5">
            <a:extLst>
              <a:ext uri="{FF2B5EF4-FFF2-40B4-BE49-F238E27FC236}">
                <a16:creationId xmlns:a16="http://schemas.microsoft.com/office/drawing/2014/main" id="{2D34401B-E577-4D0A-8EC5-3C2948301482}"/>
              </a:ext>
            </a:extLst>
          </p:cNvPr>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a:extLst>
              <a:ext uri="{FF2B5EF4-FFF2-40B4-BE49-F238E27FC236}">
                <a16:creationId xmlns:a16="http://schemas.microsoft.com/office/drawing/2014/main" id="{BE8AC383-FB4E-4658-AC51-1E3F696503AD}"/>
              </a:ext>
            </a:extLst>
          </p:cNvPr>
          <p:cNvSpPr>
            <a:spLocks noGrp="1"/>
          </p:cNvSpPr>
          <p:nvPr>
            <p:ph type="sldNum" sz="quarter" idx="12"/>
          </p:nvPr>
        </p:nvSpPr>
        <p:spPr/>
        <p:txBody>
          <a:bodyPr/>
          <a:lstStyle/>
          <a:p>
            <a:fld id="{0600F96C-0D95-483B-A6E2-71757E2DAA4A}"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8673396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CFC447-2124-4CEC-A064-371DF1C5CEDC}"/>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5DAB0C43-53D0-43C0-B5C0-195D3873EF3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عنصر نائب للنص 3">
            <a:extLst>
              <a:ext uri="{FF2B5EF4-FFF2-40B4-BE49-F238E27FC236}">
                <a16:creationId xmlns:a16="http://schemas.microsoft.com/office/drawing/2014/main" id="{79896E38-6F65-495B-B937-E7BA471B06E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حرر أنماط نص الشكل الرئيسي</a:t>
            </a:r>
          </a:p>
        </p:txBody>
      </p:sp>
      <p:sp>
        <p:nvSpPr>
          <p:cNvPr id="5" name="عنصر نائب للتاريخ 4">
            <a:extLst>
              <a:ext uri="{FF2B5EF4-FFF2-40B4-BE49-F238E27FC236}">
                <a16:creationId xmlns:a16="http://schemas.microsoft.com/office/drawing/2014/main" id="{054D66D9-0D0D-4BD4-B250-12B25DA5C8C4}"/>
              </a:ext>
            </a:extLst>
          </p:cNvPr>
          <p:cNvSpPr>
            <a:spLocks noGrp="1"/>
          </p:cNvSpPr>
          <p:nvPr>
            <p:ph type="dt" sz="half" idx="10"/>
          </p:nvPr>
        </p:nvSpPr>
        <p:spPr/>
        <p:txBody>
          <a:bodyPr/>
          <a:lstStyle/>
          <a:p>
            <a:fld id="{67F8BCA0-523D-42C3-B475-C78766825E32}" type="datetimeFigureOut">
              <a:rPr lang="ar-SA" smtClean="0">
                <a:solidFill>
                  <a:prstClr val="black">
                    <a:tint val="75000"/>
                  </a:prstClr>
                </a:solidFill>
              </a:rPr>
              <a:pPr/>
              <a:t>12/02/1443</a:t>
            </a:fld>
            <a:endParaRPr lang="ar-SA">
              <a:solidFill>
                <a:prstClr val="black">
                  <a:tint val="75000"/>
                </a:prstClr>
              </a:solidFill>
            </a:endParaRPr>
          </a:p>
        </p:txBody>
      </p:sp>
      <p:sp>
        <p:nvSpPr>
          <p:cNvPr id="6" name="عنصر نائب للتذييل 5">
            <a:extLst>
              <a:ext uri="{FF2B5EF4-FFF2-40B4-BE49-F238E27FC236}">
                <a16:creationId xmlns:a16="http://schemas.microsoft.com/office/drawing/2014/main" id="{411C57C6-5C1A-45DD-A5E1-4347D1B724C3}"/>
              </a:ext>
            </a:extLst>
          </p:cNvPr>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a:extLst>
              <a:ext uri="{FF2B5EF4-FFF2-40B4-BE49-F238E27FC236}">
                <a16:creationId xmlns:a16="http://schemas.microsoft.com/office/drawing/2014/main" id="{618DBF1E-A4B3-41B3-9BF3-2E0041F9E009}"/>
              </a:ext>
            </a:extLst>
          </p:cNvPr>
          <p:cNvSpPr>
            <a:spLocks noGrp="1"/>
          </p:cNvSpPr>
          <p:nvPr>
            <p:ph type="sldNum" sz="quarter" idx="12"/>
          </p:nvPr>
        </p:nvSpPr>
        <p:spPr/>
        <p:txBody>
          <a:bodyPr/>
          <a:lstStyle/>
          <a:p>
            <a:fld id="{0600F96C-0D95-483B-A6E2-71757E2DAA4A}"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4002161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32F9127D-9B4F-4157-B1E6-4D2DE89D4BCC}"/>
              </a:ext>
            </a:extLst>
          </p:cNvPr>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6BBBF0B-0BB4-45F5-B0F1-82468E7D7CB8}"/>
              </a:ext>
            </a:extLst>
          </p:cNvPr>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E224AF0-08BF-4872-B9BB-3F48F4888D79}"/>
              </a:ext>
            </a:extLst>
          </p:cNvPr>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67F8BCA0-523D-42C3-B475-C78766825E32}" type="datetimeFigureOut">
              <a:rPr lang="ar-SA" smtClean="0">
                <a:solidFill>
                  <a:prstClr val="black">
                    <a:tint val="75000"/>
                  </a:prstClr>
                </a:solidFill>
              </a:rPr>
              <a:pPr/>
              <a:t>12/02/1443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AA4BAA5C-E1D9-4A89-9E8E-A41D06D924B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35FCEF63-DE4D-483A-91DF-38684BF7AC68}"/>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0600F96C-0D95-483B-A6E2-71757E2DAA4A}"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56321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slide" Target="slide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591" y="-6515"/>
            <a:ext cx="4317317" cy="6706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92" y="75500"/>
            <a:ext cx="4294261" cy="6706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زر الإجراء: الانتقال للصفحة الرئيسية 6">
            <a:hlinkClick r:id="rId4" action="ppaction://hlinksldjump" highlightClick="1"/>
            <a:extLst>
              <a:ext uri="{FF2B5EF4-FFF2-40B4-BE49-F238E27FC236}">
                <a16:creationId xmlns:a16="http://schemas.microsoft.com/office/drawing/2014/main" id="{F29C754B-86A8-4130-8AC5-0DA29F89E19E}"/>
              </a:ext>
            </a:extLst>
          </p:cNvPr>
          <p:cNvSpPr/>
          <p:nvPr/>
        </p:nvSpPr>
        <p:spPr>
          <a:xfrm>
            <a:off x="0" y="0"/>
            <a:ext cx="448734" cy="397933"/>
          </a:xfrm>
          <a:prstGeom prst="actionButtonHome">
            <a:avLst/>
          </a:prstGeom>
          <a:solidFill>
            <a:srgbClr val="15C0F3"/>
          </a:solidFill>
          <a:ln>
            <a:solidFill>
              <a:srgbClr val="15C0F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pic>
        <p:nvPicPr>
          <p:cNvPr id="8" name="صورة 7">
            <a:extLst>
              <a:ext uri="{FF2B5EF4-FFF2-40B4-BE49-F238E27FC236}">
                <a16:creationId xmlns:a16="http://schemas.microsoft.com/office/drawing/2014/main" id="{4A5C126D-B66E-4B99-A83C-5A841409F011}"/>
              </a:ext>
            </a:extLst>
          </p:cNvPr>
          <p:cNvPicPr>
            <a:picLocks noChangeAspect="1"/>
          </p:cNvPicPr>
          <p:nvPr/>
        </p:nvPicPr>
        <p:blipFill>
          <a:blip r:embed="rId5"/>
          <a:stretch>
            <a:fillRect/>
          </a:stretch>
        </p:blipFill>
        <p:spPr>
          <a:xfrm>
            <a:off x="276950" y="5093239"/>
            <a:ext cx="1606500" cy="1578500"/>
          </a:xfrm>
          <a:prstGeom prst="rect">
            <a:avLst/>
          </a:prstGeom>
        </p:spPr>
      </p:pic>
    </p:spTree>
    <p:extLst>
      <p:ext uri="{BB962C8B-B14F-4D97-AF65-F5344CB8AC3E}">
        <p14:creationId xmlns:p14="http://schemas.microsoft.com/office/powerpoint/2010/main" val="323198692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38" y="402276"/>
            <a:ext cx="3324683" cy="603208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مستطيل 3">
            <a:extLst>
              <a:ext uri="{FF2B5EF4-FFF2-40B4-BE49-F238E27FC236}">
                <a16:creationId xmlns:a16="http://schemas.microsoft.com/office/drawing/2014/main" id="{48D39087-620C-4CE2-95B4-F69B135A66FA}"/>
              </a:ext>
            </a:extLst>
          </p:cNvPr>
          <p:cNvSpPr/>
          <p:nvPr/>
        </p:nvSpPr>
        <p:spPr>
          <a:xfrm>
            <a:off x="5899356" y="402276"/>
            <a:ext cx="1000595" cy="584775"/>
          </a:xfrm>
          <a:prstGeom prst="rect">
            <a:avLst/>
          </a:prstGeom>
        </p:spPr>
        <p:txBody>
          <a:bodyPr wrap="none">
            <a:spAutoFit/>
          </a:bodyPr>
          <a:lstStyle/>
          <a:p>
            <a:pPr>
              <a:defRPr/>
            </a:pPr>
            <a:r>
              <a:rPr lang="ar-SA" sz="3200" b="1" dirty="0">
                <a:solidFill>
                  <a:srgbClr val="FF0000"/>
                </a:solidFill>
                <a:latin typeface="Abdo Free Bold" panose="02000000000000000000" pitchFamily="50" charset="-78"/>
              </a:rPr>
              <a:t>للفائدة</a:t>
            </a:r>
            <a:endParaRPr lang="en-US" b="1" dirty="0">
              <a:solidFill>
                <a:srgbClr val="FF0000"/>
              </a:solidFill>
              <a:latin typeface="Abdo Free Bold" panose="02000000000000000000" pitchFamily="50" charset="-78"/>
            </a:endParaRPr>
          </a:p>
        </p:txBody>
      </p:sp>
      <p:sp>
        <p:nvSpPr>
          <p:cNvPr id="5" name="مستطيل 4"/>
          <p:cNvSpPr/>
          <p:nvPr/>
        </p:nvSpPr>
        <p:spPr>
          <a:xfrm>
            <a:off x="3677020" y="822732"/>
            <a:ext cx="5466979" cy="2554545"/>
          </a:xfrm>
          <a:prstGeom prst="rect">
            <a:avLst/>
          </a:prstGeom>
        </p:spPr>
        <p:txBody>
          <a:bodyPr wrap="square">
            <a:spAutoFit/>
          </a:bodyPr>
          <a:lstStyle/>
          <a:p>
            <a:pPr algn="ctr"/>
            <a:r>
              <a:rPr lang="ar-SA" sz="2000" b="1" dirty="0">
                <a:solidFill>
                  <a:srgbClr val="FF0000"/>
                </a:solidFill>
                <a:latin typeface="DroidArabicKufi-Regular"/>
              </a:rPr>
              <a:t>القراءة الصامتة</a:t>
            </a:r>
            <a:r>
              <a:rPr lang="ar-SA" sz="2000" b="1" dirty="0">
                <a:solidFill>
                  <a:srgbClr val="5B9BD5">
                    <a:lumMod val="50000"/>
                  </a:srgbClr>
                </a:solidFill>
                <a:latin typeface="DroidArabicKufi-Regular"/>
              </a:rPr>
              <a:t> هي عبارة عن أمر فكريّ وعمليّة ذهنية؛ حيث إنّه لا مكان للصوت فيها، فيقرأ الشّخص بالاعتماد على عيونه فقط؛ حيث تنتقل العيون فوق الكلمات بسهولة ويسر، ومن أهمّ ميّزات هذه الطريقة أنها لا تحتاج إلى معرفة بشكل الحروف وحركات أواخر الكلمات، فهي تُبعد الحرج عن الأشخاص الذين ليس لديهم معرفة بالنحو والإعراب، أو الذين لديهم خجل اجتماعي</a:t>
            </a:r>
            <a:br>
              <a:rPr lang="ar-SA" dirty="0">
                <a:solidFill>
                  <a:prstClr val="black"/>
                </a:solidFill>
              </a:rPr>
            </a:br>
            <a:endParaRPr lang="ar-SA" dirty="0">
              <a:solidFill>
                <a:prstClr val="black"/>
              </a:solidFill>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453" y="3707933"/>
            <a:ext cx="4790114" cy="272642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زر الإجراء: الانتقال للصفحة الرئيسية 6">
            <a:hlinkClick r:id="rId4" action="ppaction://hlinksldjump" highlightClick="1"/>
            <a:extLst>
              <a:ext uri="{FF2B5EF4-FFF2-40B4-BE49-F238E27FC236}">
                <a16:creationId xmlns:a16="http://schemas.microsoft.com/office/drawing/2014/main" id="{E8AD6540-DC8F-4A41-B23B-71CDCD96232D}"/>
              </a:ext>
            </a:extLst>
          </p:cNvPr>
          <p:cNvSpPr/>
          <p:nvPr/>
        </p:nvSpPr>
        <p:spPr>
          <a:xfrm>
            <a:off x="0" y="0"/>
            <a:ext cx="448734" cy="397933"/>
          </a:xfrm>
          <a:prstGeom prst="actionButtonHome">
            <a:avLst/>
          </a:prstGeom>
          <a:solidFill>
            <a:srgbClr val="15C0F3"/>
          </a:solidFill>
          <a:ln>
            <a:solidFill>
              <a:srgbClr val="15C0F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spTree>
    <p:extLst>
      <p:ext uri="{BB962C8B-B14F-4D97-AF65-F5344CB8AC3E}">
        <p14:creationId xmlns:p14="http://schemas.microsoft.com/office/powerpoint/2010/main" val="364123352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صورة 20" descr="صورة تحتوي على نص&#10;&#10;وصف منشأ بثقة عالية جداً">
            <a:extLst>
              <a:ext uri="{FF2B5EF4-FFF2-40B4-BE49-F238E27FC236}">
                <a16:creationId xmlns:a16="http://schemas.microsoft.com/office/drawing/2014/main" id="{27E7BB34-2695-46D9-B292-0EDFEEAAF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858" y="0"/>
            <a:ext cx="7357141" cy="6858000"/>
          </a:xfrm>
          <a:prstGeom prst="rect">
            <a:avLst/>
          </a:prstGeom>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535571" y="2535571"/>
            <a:ext cx="6858004" cy="1786855"/>
          </a:xfrm>
          <a:prstGeom prst="rect">
            <a:avLst/>
          </a:prstGeom>
        </p:spPr>
      </p:pic>
      <p:pic>
        <p:nvPicPr>
          <p:cNvPr id="5" name="صورة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696" y="2586428"/>
            <a:ext cx="264339" cy="269669"/>
          </a:xfrm>
          <a:prstGeom prst="roundRect">
            <a:avLst>
              <a:gd name="adj" fmla="val 4167"/>
            </a:avLst>
          </a:prstGeom>
          <a:solidFill>
            <a:srgbClr val="FFFFFF"/>
          </a:solidFill>
          <a:ln w="34925" cap="sq" cmpd="sng">
            <a:solidFill>
              <a:srgbClr val="FF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4512" y="2097259"/>
            <a:ext cx="264339" cy="269669"/>
          </a:xfrm>
          <a:prstGeom prst="roundRect">
            <a:avLst>
              <a:gd name="adj" fmla="val 4167"/>
            </a:avLst>
          </a:prstGeom>
          <a:solidFill>
            <a:srgbClr val="FFFFFF"/>
          </a:solidFill>
          <a:ln w="34925" cap="sq" cmpd="sng">
            <a:solidFill>
              <a:srgbClr val="FF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صورة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4177" y="3036540"/>
            <a:ext cx="264339" cy="269669"/>
          </a:xfrm>
          <a:prstGeom prst="roundRect">
            <a:avLst>
              <a:gd name="adj" fmla="val 4167"/>
            </a:avLst>
          </a:prstGeom>
          <a:solidFill>
            <a:srgbClr val="FFFFFF"/>
          </a:solidFill>
          <a:ln w="34925" cap="sq" cmpd="sng">
            <a:solidFill>
              <a:srgbClr val="FF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سهم: لأسفل 12">
            <a:extLst>
              <a:ext uri="{FF2B5EF4-FFF2-40B4-BE49-F238E27FC236}">
                <a16:creationId xmlns:a16="http://schemas.microsoft.com/office/drawing/2014/main" id="{A7735428-A32D-4716-906A-191C570C67F6}"/>
              </a:ext>
            </a:extLst>
          </p:cNvPr>
          <p:cNvSpPr/>
          <p:nvPr/>
        </p:nvSpPr>
        <p:spPr>
          <a:xfrm rot="5400000">
            <a:off x="8858750" y="4437236"/>
            <a:ext cx="223361" cy="34713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SA">
              <a:solidFill>
                <a:prstClr val="white"/>
              </a:solidFill>
            </a:endParaRPr>
          </a:p>
        </p:txBody>
      </p:sp>
      <p:sp>
        <p:nvSpPr>
          <p:cNvPr id="9" name="سهم: لأسفل 12">
            <a:extLst>
              <a:ext uri="{FF2B5EF4-FFF2-40B4-BE49-F238E27FC236}">
                <a16:creationId xmlns:a16="http://schemas.microsoft.com/office/drawing/2014/main" id="{A7735428-A32D-4716-906A-191C570C67F6}"/>
              </a:ext>
            </a:extLst>
          </p:cNvPr>
          <p:cNvSpPr/>
          <p:nvPr/>
        </p:nvSpPr>
        <p:spPr>
          <a:xfrm rot="5400000">
            <a:off x="8858750" y="4933453"/>
            <a:ext cx="223361" cy="34713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SA">
              <a:solidFill>
                <a:prstClr val="white"/>
              </a:solidFill>
            </a:endParaRPr>
          </a:p>
        </p:txBody>
      </p:sp>
      <p:sp>
        <p:nvSpPr>
          <p:cNvPr id="10" name="سهم: لأسفل 12">
            <a:extLst>
              <a:ext uri="{FF2B5EF4-FFF2-40B4-BE49-F238E27FC236}">
                <a16:creationId xmlns:a16="http://schemas.microsoft.com/office/drawing/2014/main" id="{A7735428-A32D-4716-906A-191C570C67F6}"/>
              </a:ext>
            </a:extLst>
          </p:cNvPr>
          <p:cNvSpPr/>
          <p:nvPr/>
        </p:nvSpPr>
        <p:spPr>
          <a:xfrm rot="5400000">
            <a:off x="8858753" y="5370047"/>
            <a:ext cx="223361" cy="34713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SA">
              <a:solidFill>
                <a:prstClr val="white"/>
              </a:solidFill>
            </a:endParaRPr>
          </a:p>
        </p:txBody>
      </p:sp>
      <p:sp>
        <p:nvSpPr>
          <p:cNvPr id="11" name="سهم: لأسفل 12">
            <a:extLst>
              <a:ext uri="{FF2B5EF4-FFF2-40B4-BE49-F238E27FC236}">
                <a16:creationId xmlns:a16="http://schemas.microsoft.com/office/drawing/2014/main" id="{A7735428-A32D-4716-906A-191C570C67F6}"/>
              </a:ext>
            </a:extLst>
          </p:cNvPr>
          <p:cNvSpPr/>
          <p:nvPr/>
        </p:nvSpPr>
        <p:spPr>
          <a:xfrm rot="5400000">
            <a:off x="8858753" y="5849427"/>
            <a:ext cx="223361" cy="34713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SA">
              <a:solidFill>
                <a:prstClr val="white"/>
              </a:solidFill>
            </a:endParaRPr>
          </a:p>
        </p:txBody>
      </p:sp>
      <p:sp>
        <p:nvSpPr>
          <p:cNvPr id="12" name="مستطيل 11"/>
          <p:cNvSpPr/>
          <p:nvPr/>
        </p:nvSpPr>
        <p:spPr>
          <a:xfrm>
            <a:off x="2323803" y="4995339"/>
            <a:ext cx="2840206" cy="436594"/>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1" anchor="ctr"/>
          <a:lstStyle/>
          <a:p>
            <a:pPr algn="ctr"/>
            <a:endParaRPr lang="ar-SA">
              <a:solidFill>
                <a:prstClr val="black"/>
              </a:solidFill>
            </a:endParaRPr>
          </a:p>
        </p:txBody>
      </p:sp>
      <p:sp>
        <p:nvSpPr>
          <p:cNvPr id="13" name="مستطيل 12"/>
          <p:cNvSpPr/>
          <p:nvPr/>
        </p:nvSpPr>
        <p:spPr>
          <a:xfrm>
            <a:off x="1932047" y="4150860"/>
            <a:ext cx="3235485" cy="436595"/>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1" anchor="ctr"/>
          <a:lstStyle/>
          <a:p>
            <a:pPr algn="ctr"/>
            <a:endParaRPr lang="ar-SA">
              <a:solidFill>
                <a:prstClr val="black"/>
              </a:solidFill>
            </a:endParaRPr>
          </a:p>
        </p:txBody>
      </p:sp>
      <p:sp>
        <p:nvSpPr>
          <p:cNvPr id="14" name="مستطيل 13"/>
          <p:cNvSpPr/>
          <p:nvPr/>
        </p:nvSpPr>
        <p:spPr>
          <a:xfrm>
            <a:off x="2761307" y="5839817"/>
            <a:ext cx="1195057" cy="436595"/>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1" anchor="ctr"/>
          <a:lstStyle/>
          <a:p>
            <a:pPr algn="ctr"/>
            <a:endParaRPr lang="ar-SA">
              <a:solidFill>
                <a:prstClr val="black"/>
              </a:solidFill>
            </a:endParaRPr>
          </a:p>
        </p:txBody>
      </p:sp>
      <p:sp>
        <p:nvSpPr>
          <p:cNvPr id="15" name="مستطيل 14"/>
          <p:cNvSpPr/>
          <p:nvPr/>
        </p:nvSpPr>
        <p:spPr>
          <a:xfrm>
            <a:off x="3130780" y="5434521"/>
            <a:ext cx="1220863" cy="407883"/>
          </a:xfrm>
          <a:prstGeom prst="rect">
            <a:avLst/>
          </a:prstGeom>
          <a:noFill/>
          <a:ln w="28575" cap="flat" cmpd="sng" algn="ctr">
            <a:solidFill>
              <a:srgbClr val="0000FF"/>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1" anchor="ctr"/>
          <a:lstStyle/>
          <a:p>
            <a:pPr algn="ctr"/>
            <a:endParaRPr lang="ar-SA">
              <a:solidFill>
                <a:prstClr val="black"/>
              </a:solidFill>
            </a:endParaRPr>
          </a:p>
        </p:txBody>
      </p:sp>
      <p:sp>
        <p:nvSpPr>
          <p:cNvPr id="16" name="مستطيل 15">
            <a:extLst>
              <a:ext uri="{FF2B5EF4-FFF2-40B4-BE49-F238E27FC236}">
                <a16:creationId xmlns:a16="http://schemas.microsoft.com/office/drawing/2014/main" id="{48D39087-620C-4CE2-95B4-F69B135A66FA}"/>
              </a:ext>
            </a:extLst>
          </p:cNvPr>
          <p:cNvSpPr/>
          <p:nvPr/>
        </p:nvSpPr>
        <p:spPr>
          <a:xfrm>
            <a:off x="1187016" y="5765726"/>
            <a:ext cx="599844" cy="584775"/>
          </a:xfrm>
          <a:prstGeom prst="rect">
            <a:avLst/>
          </a:prstGeom>
        </p:spPr>
        <p:txBody>
          <a:bodyPr wrap="none">
            <a:spAutoFit/>
          </a:bodyPr>
          <a:lstStyle/>
          <a:p>
            <a:pPr>
              <a:defRPr/>
            </a:pPr>
            <a:r>
              <a:rPr lang="ar-SA" sz="3200" b="1" dirty="0">
                <a:solidFill>
                  <a:srgbClr val="FF0000"/>
                </a:solidFill>
                <a:latin typeface="Abdo Free Bold" panose="02000000000000000000" pitchFamily="50" charset="-78"/>
              </a:rPr>
              <a:t>رام</a:t>
            </a:r>
            <a:endParaRPr lang="en-US" b="1" dirty="0">
              <a:solidFill>
                <a:srgbClr val="FF0000"/>
              </a:solidFill>
              <a:latin typeface="Abdo Free Bold" panose="02000000000000000000" pitchFamily="50" charset="-78"/>
            </a:endParaRPr>
          </a:p>
        </p:txBody>
      </p:sp>
      <p:sp>
        <p:nvSpPr>
          <p:cNvPr id="17" name="مستطيل 16">
            <a:extLst>
              <a:ext uri="{FF2B5EF4-FFF2-40B4-BE49-F238E27FC236}">
                <a16:creationId xmlns:a16="http://schemas.microsoft.com/office/drawing/2014/main" id="{48D39087-620C-4CE2-95B4-F69B135A66FA}"/>
              </a:ext>
            </a:extLst>
          </p:cNvPr>
          <p:cNvSpPr/>
          <p:nvPr/>
        </p:nvSpPr>
        <p:spPr>
          <a:xfrm>
            <a:off x="1013089" y="4552686"/>
            <a:ext cx="888385" cy="584775"/>
          </a:xfrm>
          <a:prstGeom prst="rect">
            <a:avLst/>
          </a:prstGeom>
        </p:spPr>
        <p:txBody>
          <a:bodyPr wrap="none">
            <a:spAutoFit/>
          </a:bodyPr>
          <a:lstStyle/>
          <a:p>
            <a:pPr>
              <a:defRPr/>
            </a:pPr>
            <a:r>
              <a:rPr lang="ar-SA" sz="3200" b="1" dirty="0">
                <a:solidFill>
                  <a:srgbClr val="0000FF"/>
                </a:solidFill>
                <a:latin typeface="Abdo Free Bold" panose="02000000000000000000" pitchFamily="50" charset="-78"/>
              </a:rPr>
              <a:t>الملق</a:t>
            </a:r>
            <a:endParaRPr lang="en-US" b="1" dirty="0">
              <a:solidFill>
                <a:srgbClr val="0000FF"/>
              </a:solidFill>
              <a:latin typeface="Abdo Free Bold" panose="02000000000000000000" pitchFamily="50" charset="-78"/>
            </a:endParaRPr>
          </a:p>
        </p:txBody>
      </p:sp>
      <p:sp>
        <p:nvSpPr>
          <p:cNvPr id="18" name="مستطيل 17">
            <a:extLst>
              <a:ext uri="{FF2B5EF4-FFF2-40B4-BE49-F238E27FC236}">
                <a16:creationId xmlns:a16="http://schemas.microsoft.com/office/drawing/2014/main" id="{48D39087-620C-4CE2-95B4-F69B135A66FA}"/>
              </a:ext>
            </a:extLst>
          </p:cNvPr>
          <p:cNvSpPr/>
          <p:nvPr/>
        </p:nvSpPr>
        <p:spPr>
          <a:xfrm>
            <a:off x="606582" y="4149085"/>
            <a:ext cx="1321942" cy="584775"/>
          </a:xfrm>
          <a:prstGeom prst="rect">
            <a:avLst/>
          </a:prstGeom>
        </p:spPr>
        <p:txBody>
          <a:bodyPr wrap="square">
            <a:spAutoFit/>
          </a:bodyPr>
          <a:lstStyle/>
          <a:p>
            <a:pPr>
              <a:defRPr/>
            </a:pPr>
            <a:r>
              <a:rPr lang="ar-SA" sz="3200" b="1" dirty="0" err="1">
                <a:solidFill>
                  <a:srgbClr val="FF0000"/>
                </a:solidFill>
                <a:latin typeface="Abdo Free Bold" panose="02000000000000000000" pitchFamily="50" charset="-78"/>
              </a:rPr>
              <a:t>الاغترار</a:t>
            </a:r>
            <a:endParaRPr lang="en-US" b="1" dirty="0">
              <a:solidFill>
                <a:srgbClr val="FF0000"/>
              </a:solidFill>
              <a:latin typeface="Abdo Free Bold" panose="02000000000000000000" pitchFamily="50" charset="-78"/>
            </a:endParaRPr>
          </a:p>
        </p:txBody>
      </p:sp>
      <p:sp>
        <p:nvSpPr>
          <p:cNvPr id="19" name="مستطيل 18">
            <a:extLst>
              <a:ext uri="{FF2B5EF4-FFF2-40B4-BE49-F238E27FC236}">
                <a16:creationId xmlns:a16="http://schemas.microsoft.com/office/drawing/2014/main" id="{48D39087-620C-4CE2-95B4-F69B135A66FA}"/>
              </a:ext>
            </a:extLst>
          </p:cNvPr>
          <p:cNvSpPr/>
          <p:nvPr/>
        </p:nvSpPr>
        <p:spPr>
          <a:xfrm>
            <a:off x="727553" y="4958525"/>
            <a:ext cx="1200971" cy="584775"/>
          </a:xfrm>
          <a:prstGeom prst="rect">
            <a:avLst/>
          </a:prstGeom>
        </p:spPr>
        <p:txBody>
          <a:bodyPr wrap="none">
            <a:spAutoFit/>
          </a:bodyPr>
          <a:lstStyle/>
          <a:p>
            <a:pPr>
              <a:defRPr/>
            </a:pPr>
            <a:r>
              <a:rPr lang="ar-SA" sz="3200" b="1" dirty="0">
                <a:solidFill>
                  <a:srgbClr val="FF0000"/>
                </a:solidFill>
                <a:latin typeface="Abdo Free Bold" panose="02000000000000000000" pitchFamily="50" charset="-78"/>
              </a:rPr>
              <a:t>التدليس</a:t>
            </a:r>
            <a:endParaRPr lang="en-US" b="1" dirty="0">
              <a:solidFill>
                <a:srgbClr val="FF0000"/>
              </a:solidFill>
              <a:latin typeface="Abdo Free Bold" panose="02000000000000000000" pitchFamily="50" charset="-78"/>
            </a:endParaRPr>
          </a:p>
        </p:txBody>
      </p:sp>
      <p:sp>
        <p:nvSpPr>
          <p:cNvPr id="20" name="زر الإجراء: الانتقال للصفحة الرئيسية 19">
            <a:hlinkClick r:id="rId5" action="ppaction://hlinksldjump" highlightClick="1"/>
            <a:extLst>
              <a:ext uri="{FF2B5EF4-FFF2-40B4-BE49-F238E27FC236}">
                <a16:creationId xmlns:a16="http://schemas.microsoft.com/office/drawing/2014/main" id="{591C72B7-44D2-4C7E-A76E-A7E51427B0A8}"/>
              </a:ext>
            </a:extLst>
          </p:cNvPr>
          <p:cNvSpPr/>
          <p:nvPr/>
        </p:nvSpPr>
        <p:spPr>
          <a:xfrm>
            <a:off x="0" y="0"/>
            <a:ext cx="448734" cy="397933"/>
          </a:xfrm>
          <a:prstGeom prst="actionButtonHome">
            <a:avLst/>
          </a:prstGeom>
          <a:solidFill>
            <a:srgbClr val="15C0F3"/>
          </a:solidFill>
          <a:ln>
            <a:solidFill>
              <a:srgbClr val="15C0F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sp>
        <p:nvSpPr>
          <p:cNvPr id="22" name="سهم: لأسفل 12">
            <a:extLst>
              <a:ext uri="{FF2B5EF4-FFF2-40B4-BE49-F238E27FC236}">
                <a16:creationId xmlns:a16="http://schemas.microsoft.com/office/drawing/2014/main" id="{1F46FE86-CAE5-43EA-9785-B4C09ED929A0}"/>
              </a:ext>
            </a:extLst>
          </p:cNvPr>
          <p:cNvSpPr/>
          <p:nvPr/>
        </p:nvSpPr>
        <p:spPr>
          <a:xfrm rot="5400000">
            <a:off x="8858753" y="6288615"/>
            <a:ext cx="223361" cy="34713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SA">
              <a:solidFill>
                <a:prstClr val="white"/>
              </a:solidFill>
            </a:endParaRPr>
          </a:p>
        </p:txBody>
      </p:sp>
      <p:sp>
        <p:nvSpPr>
          <p:cNvPr id="23" name="مستطيل 22">
            <a:extLst>
              <a:ext uri="{FF2B5EF4-FFF2-40B4-BE49-F238E27FC236}">
                <a16:creationId xmlns:a16="http://schemas.microsoft.com/office/drawing/2014/main" id="{BA11678F-0062-413D-91D1-812BA3A7721D}"/>
              </a:ext>
            </a:extLst>
          </p:cNvPr>
          <p:cNvSpPr/>
          <p:nvPr/>
        </p:nvSpPr>
        <p:spPr>
          <a:xfrm>
            <a:off x="1095484" y="5362906"/>
            <a:ext cx="848310" cy="584775"/>
          </a:xfrm>
          <a:prstGeom prst="rect">
            <a:avLst/>
          </a:prstGeom>
        </p:spPr>
        <p:txBody>
          <a:bodyPr wrap="none">
            <a:spAutoFit/>
          </a:bodyPr>
          <a:lstStyle/>
          <a:p>
            <a:pPr>
              <a:defRPr/>
            </a:pPr>
            <a:r>
              <a:rPr lang="ar-SA" sz="3200" b="1" dirty="0">
                <a:solidFill>
                  <a:srgbClr val="0000FF"/>
                </a:solidFill>
                <a:latin typeface="Abdo Free Bold" panose="02000000000000000000" pitchFamily="50" charset="-78"/>
              </a:rPr>
              <a:t>شعث</a:t>
            </a:r>
            <a:endParaRPr lang="en-US" b="1" dirty="0">
              <a:solidFill>
                <a:srgbClr val="0000FF"/>
              </a:solidFill>
              <a:latin typeface="Abdo Free Bold" panose="02000000000000000000" pitchFamily="50" charset="-78"/>
            </a:endParaRPr>
          </a:p>
        </p:txBody>
      </p:sp>
      <p:sp>
        <p:nvSpPr>
          <p:cNvPr id="24" name="مستطيل 23">
            <a:extLst>
              <a:ext uri="{FF2B5EF4-FFF2-40B4-BE49-F238E27FC236}">
                <a16:creationId xmlns:a16="http://schemas.microsoft.com/office/drawing/2014/main" id="{40FF66E0-F464-4303-80A0-32BA248BA0A3}"/>
              </a:ext>
            </a:extLst>
          </p:cNvPr>
          <p:cNvSpPr/>
          <p:nvPr/>
        </p:nvSpPr>
        <p:spPr>
          <a:xfrm>
            <a:off x="2748403" y="4610656"/>
            <a:ext cx="1986559" cy="407883"/>
          </a:xfrm>
          <a:prstGeom prst="rect">
            <a:avLst/>
          </a:prstGeom>
          <a:noFill/>
          <a:ln w="28575" cap="flat" cmpd="sng" algn="ctr">
            <a:solidFill>
              <a:srgbClr val="0000FF"/>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1" anchor="ctr"/>
          <a:lstStyle/>
          <a:p>
            <a:pPr algn="ctr"/>
            <a:endParaRPr lang="ar-SA">
              <a:solidFill>
                <a:prstClr val="black"/>
              </a:solidFill>
            </a:endParaRPr>
          </a:p>
        </p:txBody>
      </p:sp>
      <p:pic>
        <p:nvPicPr>
          <p:cNvPr id="2" name="صورة 1">
            <a:extLst>
              <a:ext uri="{FF2B5EF4-FFF2-40B4-BE49-F238E27FC236}">
                <a16:creationId xmlns:a16="http://schemas.microsoft.com/office/drawing/2014/main" id="{A59BF896-C414-4D37-8D49-0D4EADB56F27}"/>
              </a:ext>
            </a:extLst>
          </p:cNvPr>
          <p:cNvPicPr>
            <a:picLocks noChangeAspect="1"/>
          </p:cNvPicPr>
          <p:nvPr/>
        </p:nvPicPr>
        <p:blipFill>
          <a:blip r:embed="rId6"/>
          <a:stretch>
            <a:fillRect/>
          </a:stretch>
        </p:blipFill>
        <p:spPr>
          <a:xfrm>
            <a:off x="971483" y="121069"/>
            <a:ext cx="1606500" cy="1578500"/>
          </a:xfrm>
          <a:prstGeom prst="rect">
            <a:avLst/>
          </a:prstGeom>
        </p:spPr>
      </p:pic>
    </p:spTree>
    <p:extLst>
      <p:ext uri="{BB962C8B-B14F-4D97-AF65-F5344CB8AC3E}">
        <p14:creationId xmlns:p14="http://schemas.microsoft.com/office/powerpoint/2010/main" val="1499045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80">
                                          <p:stCondLst>
                                            <p:cond delay="0"/>
                                          </p:stCondLst>
                                        </p:cTn>
                                        <p:tgtEl>
                                          <p:spTgt spid="19"/>
                                        </p:tgtEl>
                                      </p:cBhvr>
                                    </p:animEffect>
                                    <p:anim calcmode="lin" valueType="num">
                                      <p:cBhvr>
                                        <p:cTn id="6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8" dur="26">
                                          <p:stCondLst>
                                            <p:cond delay="650"/>
                                          </p:stCondLst>
                                        </p:cTn>
                                        <p:tgtEl>
                                          <p:spTgt spid="19"/>
                                        </p:tgtEl>
                                      </p:cBhvr>
                                      <p:to x="100000" y="60000"/>
                                    </p:animScale>
                                    <p:animScale>
                                      <p:cBhvr>
                                        <p:cTn id="69" dur="166" decel="50000">
                                          <p:stCondLst>
                                            <p:cond delay="676"/>
                                          </p:stCondLst>
                                        </p:cTn>
                                        <p:tgtEl>
                                          <p:spTgt spid="19"/>
                                        </p:tgtEl>
                                      </p:cBhvr>
                                      <p:to x="100000" y="100000"/>
                                    </p:animScale>
                                    <p:animScale>
                                      <p:cBhvr>
                                        <p:cTn id="70" dur="26">
                                          <p:stCondLst>
                                            <p:cond delay="1312"/>
                                          </p:stCondLst>
                                        </p:cTn>
                                        <p:tgtEl>
                                          <p:spTgt spid="19"/>
                                        </p:tgtEl>
                                      </p:cBhvr>
                                      <p:to x="100000" y="80000"/>
                                    </p:animScale>
                                    <p:animScale>
                                      <p:cBhvr>
                                        <p:cTn id="71" dur="166" decel="50000">
                                          <p:stCondLst>
                                            <p:cond delay="1338"/>
                                          </p:stCondLst>
                                        </p:cTn>
                                        <p:tgtEl>
                                          <p:spTgt spid="19"/>
                                        </p:tgtEl>
                                      </p:cBhvr>
                                      <p:to x="100000" y="100000"/>
                                    </p:animScale>
                                    <p:animScale>
                                      <p:cBhvr>
                                        <p:cTn id="72" dur="26">
                                          <p:stCondLst>
                                            <p:cond delay="1642"/>
                                          </p:stCondLst>
                                        </p:cTn>
                                        <p:tgtEl>
                                          <p:spTgt spid="19"/>
                                        </p:tgtEl>
                                      </p:cBhvr>
                                      <p:to x="100000" y="90000"/>
                                    </p:animScale>
                                    <p:animScale>
                                      <p:cBhvr>
                                        <p:cTn id="73" dur="166" decel="50000">
                                          <p:stCondLst>
                                            <p:cond delay="1668"/>
                                          </p:stCondLst>
                                        </p:cTn>
                                        <p:tgtEl>
                                          <p:spTgt spid="19"/>
                                        </p:tgtEl>
                                      </p:cBhvr>
                                      <p:to x="100000" y="100000"/>
                                    </p:animScale>
                                    <p:animScale>
                                      <p:cBhvr>
                                        <p:cTn id="74" dur="26">
                                          <p:stCondLst>
                                            <p:cond delay="1808"/>
                                          </p:stCondLst>
                                        </p:cTn>
                                        <p:tgtEl>
                                          <p:spTgt spid="19"/>
                                        </p:tgtEl>
                                      </p:cBhvr>
                                      <p:to x="100000" y="95000"/>
                                    </p:animScale>
                                    <p:animScale>
                                      <p:cBhvr>
                                        <p:cTn id="75" dur="166" decel="50000">
                                          <p:stCondLst>
                                            <p:cond delay="1834"/>
                                          </p:stCondLst>
                                        </p:cTn>
                                        <p:tgtEl>
                                          <p:spTgt spid="19"/>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down)">
                                      <p:cBhvr>
                                        <p:cTn id="80" dur="580">
                                          <p:stCondLst>
                                            <p:cond delay="0"/>
                                          </p:stCondLst>
                                        </p:cTn>
                                        <p:tgtEl>
                                          <p:spTgt spid="9"/>
                                        </p:tgtEl>
                                      </p:cBhvr>
                                    </p:animEffect>
                                    <p:anim calcmode="lin" valueType="num">
                                      <p:cBhvr>
                                        <p:cTn id="8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6" dur="26">
                                          <p:stCondLst>
                                            <p:cond delay="650"/>
                                          </p:stCondLst>
                                        </p:cTn>
                                        <p:tgtEl>
                                          <p:spTgt spid="9"/>
                                        </p:tgtEl>
                                      </p:cBhvr>
                                      <p:to x="100000" y="60000"/>
                                    </p:animScale>
                                    <p:animScale>
                                      <p:cBhvr>
                                        <p:cTn id="87" dur="166" decel="50000">
                                          <p:stCondLst>
                                            <p:cond delay="676"/>
                                          </p:stCondLst>
                                        </p:cTn>
                                        <p:tgtEl>
                                          <p:spTgt spid="9"/>
                                        </p:tgtEl>
                                      </p:cBhvr>
                                      <p:to x="100000" y="100000"/>
                                    </p:animScale>
                                    <p:animScale>
                                      <p:cBhvr>
                                        <p:cTn id="88" dur="26">
                                          <p:stCondLst>
                                            <p:cond delay="1312"/>
                                          </p:stCondLst>
                                        </p:cTn>
                                        <p:tgtEl>
                                          <p:spTgt spid="9"/>
                                        </p:tgtEl>
                                      </p:cBhvr>
                                      <p:to x="100000" y="80000"/>
                                    </p:animScale>
                                    <p:animScale>
                                      <p:cBhvr>
                                        <p:cTn id="89" dur="166" decel="50000">
                                          <p:stCondLst>
                                            <p:cond delay="1338"/>
                                          </p:stCondLst>
                                        </p:cTn>
                                        <p:tgtEl>
                                          <p:spTgt spid="9"/>
                                        </p:tgtEl>
                                      </p:cBhvr>
                                      <p:to x="100000" y="100000"/>
                                    </p:animScale>
                                    <p:animScale>
                                      <p:cBhvr>
                                        <p:cTn id="90" dur="26">
                                          <p:stCondLst>
                                            <p:cond delay="1642"/>
                                          </p:stCondLst>
                                        </p:cTn>
                                        <p:tgtEl>
                                          <p:spTgt spid="9"/>
                                        </p:tgtEl>
                                      </p:cBhvr>
                                      <p:to x="100000" y="90000"/>
                                    </p:animScale>
                                    <p:animScale>
                                      <p:cBhvr>
                                        <p:cTn id="91" dur="166" decel="50000">
                                          <p:stCondLst>
                                            <p:cond delay="1668"/>
                                          </p:stCondLst>
                                        </p:cTn>
                                        <p:tgtEl>
                                          <p:spTgt spid="9"/>
                                        </p:tgtEl>
                                      </p:cBhvr>
                                      <p:to x="100000" y="100000"/>
                                    </p:animScale>
                                    <p:animScale>
                                      <p:cBhvr>
                                        <p:cTn id="92" dur="26">
                                          <p:stCondLst>
                                            <p:cond delay="1808"/>
                                          </p:stCondLst>
                                        </p:cTn>
                                        <p:tgtEl>
                                          <p:spTgt spid="9"/>
                                        </p:tgtEl>
                                      </p:cBhvr>
                                      <p:to x="100000" y="95000"/>
                                    </p:animScale>
                                    <p:animScale>
                                      <p:cBhvr>
                                        <p:cTn id="93" dur="166" decel="50000">
                                          <p:stCondLst>
                                            <p:cond delay="1834"/>
                                          </p:stCondLst>
                                        </p:cTn>
                                        <p:tgtEl>
                                          <p:spTgt spid="9"/>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80">
                                          <p:stCondLst>
                                            <p:cond delay="0"/>
                                          </p:stCondLst>
                                        </p:cTn>
                                        <p:tgtEl>
                                          <p:spTgt spid="13"/>
                                        </p:tgtEl>
                                      </p:cBhvr>
                                    </p:animEffect>
                                    <p:anim calcmode="lin" valueType="num">
                                      <p:cBhvr>
                                        <p:cTn id="9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4" dur="26">
                                          <p:stCondLst>
                                            <p:cond delay="650"/>
                                          </p:stCondLst>
                                        </p:cTn>
                                        <p:tgtEl>
                                          <p:spTgt spid="13"/>
                                        </p:tgtEl>
                                      </p:cBhvr>
                                      <p:to x="100000" y="60000"/>
                                    </p:animScale>
                                    <p:animScale>
                                      <p:cBhvr>
                                        <p:cTn id="105" dur="166" decel="50000">
                                          <p:stCondLst>
                                            <p:cond delay="676"/>
                                          </p:stCondLst>
                                        </p:cTn>
                                        <p:tgtEl>
                                          <p:spTgt spid="13"/>
                                        </p:tgtEl>
                                      </p:cBhvr>
                                      <p:to x="100000" y="100000"/>
                                    </p:animScale>
                                    <p:animScale>
                                      <p:cBhvr>
                                        <p:cTn id="106" dur="26">
                                          <p:stCondLst>
                                            <p:cond delay="1312"/>
                                          </p:stCondLst>
                                        </p:cTn>
                                        <p:tgtEl>
                                          <p:spTgt spid="13"/>
                                        </p:tgtEl>
                                      </p:cBhvr>
                                      <p:to x="100000" y="80000"/>
                                    </p:animScale>
                                    <p:animScale>
                                      <p:cBhvr>
                                        <p:cTn id="107" dur="166" decel="50000">
                                          <p:stCondLst>
                                            <p:cond delay="1338"/>
                                          </p:stCondLst>
                                        </p:cTn>
                                        <p:tgtEl>
                                          <p:spTgt spid="13"/>
                                        </p:tgtEl>
                                      </p:cBhvr>
                                      <p:to x="100000" y="100000"/>
                                    </p:animScale>
                                    <p:animScale>
                                      <p:cBhvr>
                                        <p:cTn id="108" dur="26">
                                          <p:stCondLst>
                                            <p:cond delay="1642"/>
                                          </p:stCondLst>
                                        </p:cTn>
                                        <p:tgtEl>
                                          <p:spTgt spid="13"/>
                                        </p:tgtEl>
                                      </p:cBhvr>
                                      <p:to x="100000" y="90000"/>
                                    </p:animScale>
                                    <p:animScale>
                                      <p:cBhvr>
                                        <p:cTn id="109" dur="166" decel="50000">
                                          <p:stCondLst>
                                            <p:cond delay="1668"/>
                                          </p:stCondLst>
                                        </p:cTn>
                                        <p:tgtEl>
                                          <p:spTgt spid="13"/>
                                        </p:tgtEl>
                                      </p:cBhvr>
                                      <p:to x="100000" y="100000"/>
                                    </p:animScale>
                                    <p:animScale>
                                      <p:cBhvr>
                                        <p:cTn id="110" dur="26">
                                          <p:stCondLst>
                                            <p:cond delay="1808"/>
                                          </p:stCondLst>
                                        </p:cTn>
                                        <p:tgtEl>
                                          <p:spTgt spid="13"/>
                                        </p:tgtEl>
                                      </p:cBhvr>
                                      <p:to x="100000" y="95000"/>
                                    </p:animScale>
                                    <p:animScale>
                                      <p:cBhvr>
                                        <p:cTn id="111" dur="166" decel="50000">
                                          <p:stCondLst>
                                            <p:cond delay="1834"/>
                                          </p:stCondLst>
                                        </p:cTn>
                                        <p:tgtEl>
                                          <p:spTgt spid="13"/>
                                        </p:tgtEl>
                                      </p:cBhvr>
                                      <p:to x="100000" y="100000"/>
                                    </p:animScale>
                                  </p:childTnLst>
                                </p:cTn>
                              </p:par>
                              <p:par>
                                <p:cTn id="112" presetID="26" presetClass="entr" presetSubtype="0" fill="hold" grpId="0"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wipe(down)">
                                      <p:cBhvr>
                                        <p:cTn id="114" dur="580">
                                          <p:stCondLst>
                                            <p:cond delay="0"/>
                                          </p:stCondLst>
                                        </p:cTn>
                                        <p:tgtEl>
                                          <p:spTgt spid="18"/>
                                        </p:tgtEl>
                                      </p:cBhvr>
                                    </p:animEffect>
                                    <p:anim calcmode="lin" valueType="num">
                                      <p:cBhvr>
                                        <p:cTn id="11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20" dur="26">
                                          <p:stCondLst>
                                            <p:cond delay="650"/>
                                          </p:stCondLst>
                                        </p:cTn>
                                        <p:tgtEl>
                                          <p:spTgt spid="18"/>
                                        </p:tgtEl>
                                      </p:cBhvr>
                                      <p:to x="100000" y="60000"/>
                                    </p:animScale>
                                    <p:animScale>
                                      <p:cBhvr>
                                        <p:cTn id="121" dur="166" decel="50000">
                                          <p:stCondLst>
                                            <p:cond delay="676"/>
                                          </p:stCondLst>
                                        </p:cTn>
                                        <p:tgtEl>
                                          <p:spTgt spid="18"/>
                                        </p:tgtEl>
                                      </p:cBhvr>
                                      <p:to x="100000" y="100000"/>
                                    </p:animScale>
                                    <p:animScale>
                                      <p:cBhvr>
                                        <p:cTn id="122" dur="26">
                                          <p:stCondLst>
                                            <p:cond delay="1312"/>
                                          </p:stCondLst>
                                        </p:cTn>
                                        <p:tgtEl>
                                          <p:spTgt spid="18"/>
                                        </p:tgtEl>
                                      </p:cBhvr>
                                      <p:to x="100000" y="80000"/>
                                    </p:animScale>
                                    <p:animScale>
                                      <p:cBhvr>
                                        <p:cTn id="123" dur="166" decel="50000">
                                          <p:stCondLst>
                                            <p:cond delay="1338"/>
                                          </p:stCondLst>
                                        </p:cTn>
                                        <p:tgtEl>
                                          <p:spTgt spid="18"/>
                                        </p:tgtEl>
                                      </p:cBhvr>
                                      <p:to x="100000" y="100000"/>
                                    </p:animScale>
                                    <p:animScale>
                                      <p:cBhvr>
                                        <p:cTn id="124" dur="26">
                                          <p:stCondLst>
                                            <p:cond delay="1642"/>
                                          </p:stCondLst>
                                        </p:cTn>
                                        <p:tgtEl>
                                          <p:spTgt spid="18"/>
                                        </p:tgtEl>
                                      </p:cBhvr>
                                      <p:to x="100000" y="90000"/>
                                    </p:animScale>
                                    <p:animScale>
                                      <p:cBhvr>
                                        <p:cTn id="125" dur="166" decel="50000">
                                          <p:stCondLst>
                                            <p:cond delay="1668"/>
                                          </p:stCondLst>
                                        </p:cTn>
                                        <p:tgtEl>
                                          <p:spTgt spid="18"/>
                                        </p:tgtEl>
                                      </p:cBhvr>
                                      <p:to x="100000" y="100000"/>
                                    </p:animScale>
                                    <p:animScale>
                                      <p:cBhvr>
                                        <p:cTn id="126" dur="26">
                                          <p:stCondLst>
                                            <p:cond delay="1808"/>
                                          </p:stCondLst>
                                        </p:cTn>
                                        <p:tgtEl>
                                          <p:spTgt spid="18"/>
                                        </p:tgtEl>
                                      </p:cBhvr>
                                      <p:to x="100000" y="95000"/>
                                    </p:animScale>
                                    <p:animScale>
                                      <p:cBhvr>
                                        <p:cTn id="127" dur="166" decel="50000">
                                          <p:stCondLst>
                                            <p:cond delay="1834"/>
                                          </p:stCondLst>
                                        </p:cTn>
                                        <p:tgtEl>
                                          <p:spTgt spid="18"/>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26" presetClass="entr" presetSubtype="0" fill="hold" grpId="0" nodeType="clickEffect">
                                  <p:stCondLst>
                                    <p:cond delay="0"/>
                                  </p:stCondLst>
                                  <p:childTnLst>
                                    <p:set>
                                      <p:cBhvr>
                                        <p:cTn id="131" dur="1" fill="hold">
                                          <p:stCondLst>
                                            <p:cond delay="0"/>
                                          </p:stCondLst>
                                        </p:cTn>
                                        <p:tgtEl>
                                          <p:spTgt spid="10"/>
                                        </p:tgtEl>
                                        <p:attrNameLst>
                                          <p:attrName>style.visibility</p:attrName>
                                        </p:attrNameLst>
                                      </p:cBhvr>
                                      <p:to>
                                        <p:strVal val="visible"/>
                                      </p:to>
                                    </p:set>
                                    <p:animEffect transition="in" filter="wipe(down)">
                                      <p:cBhvr>
                                        <p:cTn id="132" dur="580">
                                          <p:stCondLst>
                                            <p:cond delay="0"/>
                                          </p:stCondLst>
                                        </p:cTn>
                                        <p:tgtEl>
                                          <p:spTgt spid="10"/>
                                        </p:tgtEl>
                                      </p:cBhvr>
                                    </p:animEffect>
                                    <p:anim calcmode="lin" valueType="num">
                                      <p:cBhvr>
                                        <p:cTn id="1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8" dur="26">
                                          <p:stCondLst>
                                            <p:cond delay="650"/>
                                          </p:stCondLst>
                                        </p:cTn>
                                        <p:tgtEl>
                                          <p:spTgt spid="10"/>
                                        </p:tgtEl>
                                      </p:cBhvr>
                                      <p:to x="100000" y="60000"/>
                                    </p:animScale>
                                    <p:animScale>
                                      <p:cBhvr>
                                        <p:cTn id="139" dur="166" decel="50000">
                                          <p:stCondLst>
                                            <p:cond delay="676"/>
                                          </p:stCondLst>
                                        </p:cTn>
                                        <p:tgtEl>
                                          <p:spTgt spid="10"/>
                                        </p:tgtEl>
                                      </p:cBhvr>
                                      <p:to x="100000" y="100000"/>
                                    </p:animScale>
                                    <p:animScale>
                                      <p:cBhvr>
                                        <p:cTn id="140" dur="26">
                                          <p:stCondLst>
                                            <p:cond delay="1312"/>
                                          </p:stCondLst>
                                        </p:cTn>
                                        <p:tgtEl>
                                          <p:spTgt spid="10"/>
                                        </p:tgtEl>
                                      </p:cBhvr>
                                      <p:to x="100000" y="80000"/>
                                    </p:animScale>
                                    <p:animScale>
                                      <p:cBhvr>
                                        <p:cTn id="141" dur="166" decel="50000">
                                          <p:stCondLst>
                                            <p:cond delay="1338"/>
                                          </p:stCondLst>
                                        </p:cTn>
                                        <p:tgtEl>
                                          <p:spTgt spid="10"/>
                                        </p:tgtEl>
                                      </p:cBhvr>
                                      <p:to x="100000" y="100000"/>
                                    </p:animScale>
                                    <p:animScale>
                                      <p:cBhvr>
                                        <p:cTn id="142" dur="26">
                                          <p:stCondLst>
                                            <p:cond delay="1642"/>
                                          </p:stCondLst>
                                        </p:cTn>
                                        <p:tgtEl>
                                          <p:spTgt spid="10"/>
                                        </p:tgtEl>
                                      </p:cBhvr>
                                      <p:to x="100000" y="90000"/>
                                    </p:animScale>
                                    <p:animScale>
                                      <p:cBhvr>
                                        <p:cTn id="143" dur="166" decel="50000">
                                          <p:stCondLst>
                                            <p:cond delay="1668"/>
                                          </p:stCondLst>
                                        </p:cTn>
                                        <p:tgtEl>
                                          <p:spTgt spid="10"/>
                                        </p:tgtEl>
                                      </p:cBhvr>
                                      <p:to x="100000" y="100000"/>
                                    </p:animScale>
                                    <p:animScale>
                                      <p:cBhvr>
                                        <p:cTn id="144" dur="26">
                                          <p:stCondLst>
                                            <p:cond delay="1808"/>
                                          </p:stCondLst>
                                        </p:cTn>
                                        <p:tgtEl>
                                          <p:spTgt spid="10"/>
                                        </p:tgtEl>
                                      </p:cBhvr>
                                      <p:to x="100000" y="95000"/>
                                    </p:animScale>
                                    <p:animScale>
                                      <p:cBhvr>
                                        <p:cTn id="145" dur="166" decel="50000">
                                          <p:stCondLst>
                                            <p:cond delay="1834"/>
                                          </p:stCondLst>
                                        </p:cTn>
                                        <p:tgtEl>
                                          <p:spTgt spid="10"/>
                                        </p:tgtEl>
                                      </p:cBhvr>
                                      <p:to x="100000" y="100000"/>
                                    </p:animScale>
                                  </p:childTnLst>
                                </p:cTn>
                              </p:par>
                            </p:childTnLst>
                          </p:cTn>
                        </p:par>
                      </p:childTnLst>
                    </p:cTn>
                  </p:par>
                  <p:par>
                    <p:cTn id="146" fill="hold">
                      <p:stCondLst>
                        <p:cond delay="indefinite"/>
                      </p:stCondLst>
                      <p:childTnLst>
                        <p:par>
                          <p:cTn id="147" fill="hold">
                            <p:stCondLst>
                              <p:cond delay="0"/>
                            </p:stCondLst>
                            <p:childTnLst>
                              <p:par>
                                <p:cTn id="148" presetID="26" presetClass="entr" presetSubtype="0" fill="hold" grpId="0" nodeType="clickEffect">
                                  <p:stCondLst>
                                    <p:cond delay="0"/>
                                  </p:stCondLst>
                                  <p:childTnLst>
                                    <p:set>
                                      <p:cBhvr>
                                        <p:cTn id="149" dur="1" fill="hold">
                                          <p:stCondLst>
                                            <p:cond delay="0"/>
                                          </p:stCondLst>
                                        </p:cTn>
                                        <p:tgtEl>
                                          <p:spTgt spid="14"/>
                                        </p:tgtEl>
                                        <p:attrNameLst>
                                          <p:attrName>style.visibility</p:attrName>
                                        </p:attrNameLst>
                                      </p:cBhvr>
                                      <p:to>
                                        <p:strVal val="visible"/>
                                      </p:to>
                                    </p:set>
                                    <p:animEffect transition="in" filter="wipe(down)">
                                      <p:cBhvr>
                                        <p:cTn id="150" dur="580">
                                          <p:stCondLst>
                                            <p:cond delay="0"/>
                                          </p:stCondLst>
                                        </p:cTn>
                                        <p:tgtEl>
                                          <p:spTgt spid="14"/>
                                        </p:tgtEl>
                                      </p:cBhvr>
                                    </p:animEffect>
                                    <p:anim calcmode="lin" valueType="num">
                                      <p:cBhvr>
                                        <p:cTn id="15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6" dur="26">
                                          <p:stCondLst>
                                            <p:cond delay="650"/>
                                          </p:stCondLst>
                                        </p:cTn>
                                        <p:tgtEl>
                                          <p:spTgt spid="14"/>
                                        </p:tgtEl>
                                      </p:cBhvr>
                                      <p:to x="100000" y="60000"/>
                                    </p:animScale>
                                    <p:animScale>
                                      <p:cBhvr>
                                        <p:cTn id="157" dur="166" decel="50000">
                                          <p:stCondLst>
                                            <p:cond delay="676"/>
                                          </p:stCondLst>
                                        </p:cTn>
                                        <p:tgtEl>
                                          <p:spTgt spid="14"/>
                                        </p:tgtEl>
                                      </p:cBhvr>
                                      <p:to x="100000" y="100000"/>
                                    </p:animScale>
                                    <p:animScale>
                                      <p:cBhvr>
                                        <p:cTn id="158" dur="26">
                                          <p:stCondLst>
                                            <p:cond delay="1312"/>
                                          </p:stCondLst>
                                        </p:cTn>
                                        <p:tgtEl>
                                          <p:spTgt spid="14"/>
                                        </p:tgtEl>
                                      </p:cBhvr>
                                      <p:to x="100000" y="80000"/>
                                    </p:animScale>
                                    <p:animScale>
                                      <p:cBhvr>
                                        <p:cTn id="159" dur="166" decel="50000">
                                          <p:stCondLst>
                                            <p:cond delay="1338"/>
                                          </p:stCondLst>
                                        </p:cTn>
                                        <p:tgtEl>
                                          <p:spTgt spid="14"/>
                                        </p:tgtEl>
                                      </p:cBhvr>
                                      <p:to x="100000" y="100000"/>
                                    </p:animScale>
                                    <p:animScale>
                                      <p:cBhvr>
                                        <p:cTn id="160" dur="26">
                                          <p:stCondLst>
                                            <p:cond delay="1642"/>
                                          </p:stCondLst>
                                        </p:cTn>
                                        <p:tgtEl>
                                          <p:spTgt spid="14"/>
                                        </p:tgtEl>
                                      </p:cBhvr>
                                      <p:to x="100000" y="90000"/>
                                    </p:animScale>
                                    <p:animScale>
                                      <p:cBhvr>
                                        <p:cTn id="161" dur="166" decel="50000">
                                          <p:stCondLst>
                                            <p:cond delay="1668"/>
                                          </p:stCondLst>
                                        </p:cTn>
                                        <p:tgtEl>
                                          <p:spTgt spid="14"/>
                                        </p:tgtEl>
                                      </p:cBhvr>
                                      <p:to x="100000" y="100000"/>
                                    </p:animScale>
                                    <p:animScale>
                                      <p:cBhvr>
                                        <p:cTn id="162" dur="26">
                                          <p:stCondLst>
                                            <p:cond delay="1808"/>
                                          </p:stCondLst>
                                        </p:cTn>
                                        <p:tgtEl>
                                          <p:spTgt spid="14"/>
                                        </p:tgtEl>
                                      </p:cBhvr>
                                      <p:to x="100000" y="95000"/>
                                    </p:animScale>
                                    <p:animScale>
                                      <p:cBhvr>
                                        <p:cTn id="163" dur="166" decel="50000">
                                          <p:stCondLst>
                                            <p:cond delay="1834"/>
                                          </p:stCondLst>
                                        </p:cTn>
                                        <p:tgtEl>
                                          <p:spTgt spid="14"/>
                                        </p:tgtEl>
                                      </p:cBhvr>
                                      <p:to x="100000" y="100000"/>
                                    </p:animScale>
                                  </p:childTnLst>
                                </p:cTn>
                              </p:par>
                              <p:par>
                                <p:cTn id="164" presetID="26" presetClass="entr" presetSubtype="0" fill="hold" grpId="0" nodeType="withEffect">
                                  <p:stCondLst>
                                    <p:cond delay="0"/>
                                  </p:stCondLst>
                                  <p:childTnLst>
                                    <p:set>
                                      <p:cBhvr>
                                        <p:cTn id="165" dur="1" fill="hold">
                                          <p:stCondLst>
                                            <p:cond delay="0"/>
                                          </p:stCondLst>
                                        </p:cTn>
                                        <p:tgtEl>
                                          <p:spTgt spid="16"/>
                                        </p:tgtEl>
                                        <p:attrNameLst>
                                          <p:attrName>style.visibility</p:attrName>
                                        </p:attrNameLst>
                                      </p:cBhvr>
                                      <p:to>
                                        <p:strVal val="visible"/>
                                      </p:to>
                                    </p:set>
                                    <p:animEffect transition="in" filter="wipe(down)">
                                      <p:cBhvr>
                                        <p:cTn id="166" dur="580">
                                          <p:stCondLst>
                                            <p:cond delay="0"/>
                                          </p:stCondLst>
                                        </p:cTn>
                                        <p:tgtEl>
                                          <p:spTgt spid="16"/>
                                        </p:tgtEl>
                                      </p:cBhvr>
                                    </p:animEffect>
                                    <p:anim calcmode="lin" valueType="num">
                                      <p:cBhvr>
                                        <p:cTn id="16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72" dur="26">
                                          <p:stCondLst>
                                            <p:cond delay="650"/>
                                          </p:stCondLst>
                                        </p:cTn>
                                        <p:tgtEl>
                                          <p:spTgt spid="16"/>
                                        </p:tgtEl>
                                      </p:cBhvr>
                                      <p:to x="100000" y="60000"/>
                                    </p:animScale>
                                    <p:animScale>
                                      <p:cBhvr>
                                        <p:cTn id="173" dur="166" decel="50000">
                                          <p:stCondLst>
                                            <p:cond delay="676"/>
                                          </p:stCondLst>
                                        </p:cTn>
                                        <p:tgtEl>
                                          <p:spTgt spid="16"/>
                                        </p:tgtEl>
                                      </p:cBhvr>
                                      <p:to x="100000" y="100000"/>
                                    </p:animScale>
                                    <p:animScale>
                                      <p:cBhvr>
                                        <p:cTn id="174" dur="26">
                                          <p:stCondLst>
                                            <p:cond delay="1312"/>
                                          </p:stCondLst>
                                        </p:cTn>
                                        <p:tgtEl>
                                          <p:spTgt spid="16"/>
                                        </p:tgtEl>
                                      </p:cBhvr>
                                      <p:to x="100000" y="80000"/>
                                    </p:animScale>
                                    <p:animScale>
                                      <p:cBhvr>
                                        <p:cTn id="175" dur="166" decel="50000">
                                          <p:stCondLst>
                                            <p:cond delay="1338"/>
                                          </p:stCondLst>
                                        </p:cTn>
                                        <p:tgtEl>
                                          <p:spTgt spid="16"/>
                                        </p:tgtEl>
                                      </p:cBhvr>
                                      <p:to x="100000" y="100000"/>
                                    </p:animScale>
                                    <p:animScale>
                                      <p:cBhvr>
                                        <p:cTn id="176" dur="26">
                                          <p:stCondLst>
                                            <p:cond delay="1642"/>
                                          </p:stCondLst>
                                        </p:cTn>
                                        <p:tgtEl>
                                          <p:spTgt spid="16"/>
                                        </p:tgtEl>
                                      </p:cBhvr>
                                      <p:to x="100000" y="90000"/>
                                    </p:animScale>
                                    <p:animScale>
                                      <p:cBhvr>
                                        <p:cTn id="177" dur="166" decel="50000">
                                          <p:stCondLst>
                                            <p:cond delay="1668"/>
                                          </p:stCondLst>
                                        </p:cTn>
                                        <p:tgtEl>
                                          <p:spTgt spid="16"/>
                                        </p:tgtEl>
                                      </p:cBhvr>
                                      <p:to x="100000" y="100000"/>
                                    </p:animScale>
                                    <p:animScale>
                                      <p:cBhvr>
                                        <p:cTn id="178" dur="26">
                                          <p:stCondLst>
                                            <p:cond delay="1808"/>
                                          </p:stCondLst>
                                        </p:cTn>
                                        <p:tgtEl>
                                          <p:spTgt spid="16"/>
                                        </p:tgtEl>
                                      </p:cBhvr>
                                      <p:to x="100000" y="95000"/>
                                    </p:animScale>
                                    <p:animScale>
                                      <p:cBhvr>
                                        <p:cTn id="179" dur="166" decel="50000">
                                          <p:stCondLst>
                                            <p:cond delay="1834"/>
                                          </p:stCondLst>
                                        </p:cTn>
                                        <p:tgtEl>
                                          <p:spTgt spid="16"/>
                                        </p:tgtEl>
                                      </p:cBhvr>
                                      <p:to x="100000" y="100000"/>
                                    </p:animScale>
                                  </p:childTnLst>
                                </p:cTn>
                              </p:par>
                            </p:childTnLst>
                          </p:cTn>
                        </p:par>
                      </p:childTnLst>
                    </p:cTn>
                  </p:par>
                  <p:par>
                    <p:cTn id="180" fill="hold">
                      <p:stCondLst>
                        <p:cond delay="indefinite"/>
                      </p:stCondLst>
                      <p:childTnLst>
                        <p:par>
                          <p:cTn id="181" fill="hold">
                            <p:stCondLst>
                              <p:cond delay="0"/>
                            </p:stCondLst>
                            <p:childTnLst>
                              <p:par>
                                <p:cTn id="182" presetID="26" presetClass="entr" presetSubtype="0" fill="hold" grpId="0" nodeType="clickEffect">
                                  <p:stCondLst>
                                    <p:cond delay="0"/>
                                  </p:stCondLst>
                                  <p:childTnLst>
                                    <p:set>
                                      <p:cBhvr>
                                        <p:cTn id="183" dur="1" fill="hold">
                                          <p:stCondLst>
                                            <p:cond delay="0"/>
                                          </p:stCondLst>
                                        </p:cTn>
                                        <p:tgtEl>
                                          <p:spTgt spid="11"/>
                                        </p:tgtEl>
                                        <p:attrNameLst>
                                          <p:attrName>style.visibility</p:attrName>
                                        </p:attrNameLst>
                                      </p:cBhvr>
                                      <p:to>
                                        <p:strVal val="visible"/>
                                      </p:to>
                                    </p:set>
                                    <p:animEffect transition="in" filter="wipe(down)">
                                      <p:cBhvr>
                                        <p:cTn id="184" dur="580">
                                          <p:stCondLst>
                                            <p:cond delay="0"/>
                                          </p:stCondLst>
                                        </p:cTn>
                                        <p:tgtEl>
                                          <p:spTgt spid="11"/>
                                        </p:tgtEl>
                                      </p:cBhvr>
                                    </p:animEffect>
                                    <p:anim calcmode="lin" valueType="num">
                                      <p:cBhvr>
                                        <p:cTn id="18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8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8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0" dur="26">
                                          <p:stCondLst>
                                            <p:cond delay="650"/>
                                          </p:stCondLst>
                                        </p:cTn>
                                        <p:tgtEl>
                                          <p:spTgt spid="11"/>
                                        </p:tgtEl>
                                      </p:cBhvr>
                                      <p:to x="100000" y="60000"/>
                                    </p:animScale>
                                    <p:animScale>
                                      <p:cBhvr>
                                        <p:cTn id="191" dur="166" decel="50000">
                                          <p:stCondLst>
                                            <p:cond delay="676"/>
                                          </p:stCondLst>
                                        </p:cTn>
                                        <p:tgtEl>
                                          <p:spTgt spid="11"/>
                                        </p:tgtEl>
                                      </p:cBhvr>
                                      <p:to x="100000" y="100000"/>
                                    </p:animScale>
                                    <p:animScale>
                                      <p:cBhvr>
                                        <p:cTn id="192" dur="26">
                                          <p:stCondLst>
                                            <p:cond delay="1312"/>
                                          </p:stCondLst>
                                        </p:cTn>
                                        <p:tgtEl>
                                          <p:spTgt spid="11"/>
                                        </p:tgtEl>
                                      </p:cBhvr>
                                      <p:to x="100000" y="80000"/>
                                    </p:animScale>
                                    <p:animScale>
                                      <p:cBhvr>
                                        <p:cTn id="193" dur="166" decel="50000">
                                          <p:stCondLst>
                                            <p:cond delay="1338"/>
                                          </p:stCondLst>
                                        </p:cTn>
                                        <p:tgtEl>
                                          <p:spTgt spid="11"/>
                                        </p:tgtEl>
                                      </p:cBhvr>
                                      <p:to x="100000" y="100000"/>
                                    </p:animScale>
                                    <p:animScale>
                                      <p:cBhvr>
                                        <p:cTn id="194" dur="26">
                                          <p:stCondLst>
                                            <p:cond delay="1642"/>
                                          </p:stCondLst>
                                        </p:cTn>
                                        <p:tgtEl>
                                          <p:spTgt spid="11"/>
                                        </p:tgtEl>
                                      </p:cBhvr>
                                      <p:to x="100000" y="90000"/>
                                    </p:animScale>
                                    <p:animScale>
                                      <p:cBhvr>
                                        <p:cTn id="195" dur="166" decel="50000">
                                          <p:stCondLst>
                                            <p:cond delay="1668"/>
                                          </p:stCondLst>
                                        </p:cTn>
                                        <p:tgtEl>
                                          <p:spTgt spid="11"/>
                                        </p:tgtEl>
                                      </p:cBhvr>
                                      <p:to x="100000" y="100000"/>
                                    </p:animScale>
                                    <p:animScale>
                                      <p:cBhvr>
                                        <p:cTn id="196" dur="26">
                                          <p:stCondLst>
                                            <p:cond delay="1808"/>
                                          </p:stCondLst>
                                        </p:cTn>
                                        <p:tgtEl>
                                          <p:spTgt spid="11"/>
                                        </p:tgtEl>
                                      </p:cBhvr>
                                      <p:to x="100000" y="95000"/>
                                    </p:animScale>
                                    <p:animScale>
                                      <p:cBhvr>
                                        <p:cTn id="197" dur="166" decel="50000">
                                          <p:stCondLst>
                                            <p:cond delay="1834"/>
                                          </p:stCondLst>
                                        </p:cTn>
                                        <p:tgtEl>
                                          <p:spTgt spid="11"/>
                                        </p:tgtEl>
                                      </p:cBhvr>
                                      <p:to x="100000" y="100000"/>
                                    </p:animScale>
                                  </p:childTnLst>
                                </p:cTn>
                              </p:par>
                            </p:childTnLst>
                          </p:cTn>
                        </p:par>
                      </p:childTnLst>
                    </p:cTn>
                  </p:par>
                  <p:par>
                    <p:cTn id="198" fill="hold">
                      <p:stCondLst>
                        <p:cond delay="indefinite"/>
                      </p:stCondLst>
                      <p:childTnLst>
                        <p:par>
                          <p:cTn id="199" fill="hold">
                            <p:stCondLst>
                              <p:cond delay="0"/>
                            </p:stCondLst>
                            <p:childTnLst>
                              <p:par>
                                <p:cTn id="200" presetID="26" presetClass="entr" presetSubtype="0" fill="hold" grpId="0" nodeType="clickEffect">
                                  <p:stCondLst>
                                    <p:cond delay="0"/>
                                  </p:stCondLst>
                                  <p:childTnLst>
                                    <p:set>
                                      <p:cBhvr>
                                        <p:cTn id="201" dur="1" fill="hold">
                                          <p:stCondLst>
                                            <p:cond delay="0"/>
                                          </p:stCondLst>
                                        </p:cTn>
                                        <p:tgtEl>
                                          <p:spTgt spid="24"/>
                                        </p:tgtEl>
                                        <p:attrNameLst>
                                          <p:attrName>style.visibility</p:attrName>
                                        </p:attrNameLst>
                                      </p:cBhvr>
                                      <p:to>
                                        <p:strVal val="visible"/>
                                      </p:to>
                                    </p:set>
                                    <p:animEffect transition="in" filter="wipe(down)">
                                      <p:cBhvr>
                                        <p:cTn id="202" dur="580">
                                          <p:stCondLst>
                                            <p:cond delay="0"/>
                                          </p:stCondLst>
                                        </p:cTn>
                                        <p:tgtEl>
                                          <p:spTgt spid="24"/>
                                        </p:tgtEl>
                                      </p:cBhvr>
                                    </p:animEffect>
                                    <p:anim calcmode="lin" valueType="num">
                                      <p:cBhvr>
                                        <p:cTn id="20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0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0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0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08" dur="26">
                                          <p:stCondLst>
                                            <p:cond delay="650"/>
                                          </p:stCondLst>
                                        </p:cTn>
                                        <p:tgtEl>
                                          <p:spTgt spid="24"/>
                                        </p:tgtEl>
                                      </p:cBhvr>
                                      <p:to x="100000" y="60000"/>
                                    </p:animScale>
                                    <p:animScale>
                                      <p:cBhvr>
                                        <p:cTn id="209" dur="166" decel="50000">
                                          <p:stCondLst>
                                            <p:cond delay="676"/>
                                          </p:stCondLst>
                                        </p:cTn>
                                        <p:tgtEl>
                                          <p:spTgt spid="24"/>
                                        </p:tgtEl>
                                      </p:cBhvr>
                                      <p:to x="100000" y="100000"/>
                                    </p:animScale>
                                    <p:animScale>
                                      <p:cBhvr>
                                        <p:cTn id="210" dur="26">
                                          <p:stCondLst>
                                            <p:cond delay="1312"/>
                                          </p:stCondLst>
                                        </p:cTn>
                                        <p:tgtEl>
                                          <p:spTgt spid="24"/>
                                        </p:tgtEl>
                                      </p:cBhvr>
                                      <p:to x="100000" y="80000"/>
                                    </p:animScale>
                                    <p:animScale>
                                      <p:cBhvr>
                                        <p:cTn id="211" dur="166" decel="50000">
                                          <p:stCondLst>
                                            <p:cond delay="1338"/>
                                          </p:stCondLst>
                                        </p:cTn>
                                        <p:tgtEl>
                                          <p:spTgt spid="24"/>
                                        </p:tgtEl>
                                      </p:cBhvr>
                                      <p:to x="100000" y="100000"/>
                                    </p:animScale>
                                    <p:animScale>
                                      <p:cBhvr>
                                        <p:cTn id="212" dur="26">
                                          <p:stCondLst>
                                            <p:cond delay="1642"/>
                                          </p:stCondLst>
                                        </p:cTn>
                                        <p:tgtEl>
                                          <p:spTgt spid="24"/>
                                        </p:tgtEl>
                                      </p:cBhvr>
                                      <p:to x="100000" y="90000"/>
                                    </p:animScale>
                                    <p:animScale>
                                      <p:cBhvr>
                                        <p:cTn id="213" dur="166" decel="50000">
                                          <p:stCondLst>
                                            <p:cond delay="1668"/>
                                          </p:stCondLst>
                                        </p:cTn>
                                        <p:tgtEl>
                                          <p:spTgt spid="24"/>
                                        </p:tgtEl>
                                      </p:cBhvr>
                                      <p:to x="100000" y="100000"/>
                                    </p:animScale>
                                    <p:animScale>
                                      <p:cBhvr>
                                        <p:cTn id="214" dur="26">
                                          <p:stCondLst>
                                            <p:cond delay="1808"/>
                                          </p:stCondLst>
                                        </p:cTn>
                                        <p:tgtEl>
                                          <p:spTgt spid="24"/>
                                        </p:tgtEl>
                                      </p:cBhvr>
                                      <p:to x="100000" y="95000"/>
                                    </p:animScale>
                                    <p:animScale>
                                      <p:cBhvr>
                                        <p:cTn id="215" dur="166" decel="50000">
                                          <p:stCondLst>
                                            <p:cond delay="1834"/>
                                          </p:stCondLst>
                                        </p:cTn>
                                        <p:tgtEl>
                                          <p:spTgt spid="24"/>
                                        </p:tgtEl>
                                      </p:cBhvr>
                                      <p:to x="100000" y="100000"/>
                                    </p:animScale>
                                  </p:childTnLst>
                                </p:cTn>
                              </p:par>
                              <p:par>
                                <p:cTn id="216" presetID="26" presetClass="entr" presetSubtype="0" fill="hold" grpId="0" nodeType="withEffect">
                                  <p:stCondLst>
                                    <p:cond delay="0"/>
                                  </p:stCondLst>
                                  <p:childTnLst>
                                    <p:set>
                                      <p:cBhvr>
                                        <p:cTn id="217" dur="1" fill="hold">
                                          <p:stCondLst>
                                            <p:cond delay="0"/>
                                          </p:stCondLst>
                                        </p:cTn>
                                        <p:tgtEl>
                                          <p:spTgt spid="17"/>
                                        </p:tgtEl>
                                        <p:attrNameLst>
                                          <p:attrName>style.visibility</p:attrName>
                                        </p:attrNameLst>
                                      </p:cBhvr>
                                      <p:to>
                                        <p:strVal val="visible"/>
                                      </p:to>
                                    </p:set>
                                    <p:animEffect transition="in" filter="wipe(down)">
                                      <p:cBhvr>
                                        <p:cTn id="218" dur="580">
                                          <p:stCondLst>
                                            <p:cond delay="0"/>
                                          </p:stCondLst>
                                        </p:cTn>
                                        <p:tgtEl>
                                          <p:spTgt spid="17"/>
                                        </p:tgtEl>
                                      </p:cBhvr>
                                    </p:animEffect>
                                    <p:anim calcmode="lin" valueType="num">
                                      <p:cBhvr>
                                        <p:cTn id="21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2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2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2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2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24" dur="26">
                                          <p:stCondLst>
                                            <p:cond delay="650"/>
                                          </p:stCondLst>
                                        </p:cTn>
                                        <p:tgtEl>
                                          <p:spTgt spid="17"/>
                                        </p:tgtEl>
                                      </p:cBhvr>
                                      <p:to x="100000" y="60000"/>
                                    </p:animScale>
                                    <p:animScale>
                                      <p:cBhvr>
                                        <p:cTn id="225" dur="166" decel="50000">
                                          <p:stCondLst>
                                            <p:cond delay="676"/>
                                          </p:stCondLst>
                                        </p:cTn>
                                        <p:tgtEl>
                                          <p:spTgt spid="17"/>
                                        </p:tgtEl>
                                      </p:cBhvr>
                                      <p:to x="100000" y="100000"/>
                                    </p:animScale>
                                    <p:animScale>
                                      <p:cBhvr>
                                        <p:cTn id="226" dur="26">
                                          <p:stCondLst>
                                            <p:cond delay="1312"/>
                                          </p:stCondLst>
                                        </p:cTn>
                                        <p:tgtEl>
                                          <p:spTgt spid="17"/>
                                        </p:tgtEl>
                                      </p:cBhvr>
                                      <p:to x="100000" y="80000"/>
                                    </p:animScale>
                                    <p:animScale>
                                      <p:cBhvr>
                                        <p:cTn id="227" dur="166" decel="50000">
                                          <p:stCondLst>
                                            <p:cond delay="1338"/>
                                          </p:stCondLst>
                                        </p:cTn>
                                        <p:tgtEl>
                                          <p:spTgt spid="17"/>
                                        </p:tgtEl>
                                      </p:cBhvr>
                                      <p:to x="100000" y="100000"/>
                                    </p:animScale>
                                    <p:animScale>
                                      <p:cBhvr>
                                        <p:cTn id="228" dur="26">
                                          <p:stCondLst>
                                            <p:cond delay="1642"/>
                                          </p:stCondLst>
                                        </p:cTn>
                                        <p:tgtEl>
                                          <p:spTgt spid="17"/>
                                        </p:tgtEl>
                                      </p:cBhvr>
                                      <p:to x="100000" y="90000"/>
                                    </p:animScale>
                                    <p:animScale>
                                      <p:cBhvr>
                                        <p:cTn id="229" dur="166" decel="50000">
                                          <p:stCondLst>
                                            <p:cond delay="1668"/>
                                          </p:stCondLst>
                                        </p:cTn>
                                        <p:tgtEl>
                                          <p:spTgt spid="17"/>
                                        </p:tgtEl>
                                      </p:cBhvr>
                                      <p:to x="100000" y="100000"/>
                                    </p:animScale>
                                    <p:animScale>
                                      <p:cBhvr>
                                        <p:cTn id="230" dur="26">
                                          <p:stCondLst>
                                            <p:cond delay="1808"/>
                                          </p:stCondLst>
                                        </p:cTn>
                                        <p:tgtEl>
                                          <p:spTgt spid="17"/>
                                        </p:tgtEl>
                                      </p:cBhvr>
                                      <p:to x="100000" y="95000"/>
                                    </p:animScale>
                                    <p:animScale>
                                      <p:cBhvr>
                                        <p:cTn id="231" dur="166" decel="50000">
                                          <p:stCondLst>
                                            <p:cond delay="1834"/>
                                          </p:stCondLst>
                                        </p:cTn>
                                        <p:tgtEl>
                                          <p:spTgt spid="17"/>
                                        </p:tgtEl>
                                      </p:cBhvr>
                                      <p:to x="100000" y="100000"/>
                                    </p:animScale>
                                  </p:childTnLst>
                                </p:cTn>
                              </p:par>
                            </p:childTnLst>
                          </p:cTn>
                        </p:par>
                      </p:childTnLst>
                    </p:cTn>
                  </p:par>
                  <p:par>
                    <p:cTn id="232" fill="hold">
                      <p:stCondLst>
                        <p:cond delay="indefinite"/>
                      </p:stCondLst>
                      <p:childTnLst>
                        <p:par>
                          <p:cTn id="233" fill="hold">
                            <p:stCondLst>
                              <p:cond delay="0"/>
                            </p:stCondLst>
                            <p:childTnLst>
                              <p:par>
                                <p:cTn id="234" presetID="26" presetClass="entr" presetSubtype="0" fill="hold" grpId="0" nodeType="clickEffect">
                                  <p:stCondLst>
                                    <p:cond delay="0"/>
                                  </p:stCondLst>
                                  <p:childTnLst>
                                    <p:set>
                                      <p:cBhvr>
                                        <p:cTn id="235" dur="1" fill="hold">
                                          <p:stCondLst>
                                            <p:cond delay="0"/>
                                          </p:stCondLst>
                                        </p:cTn>
                                        <p:tgtEl>
                                          <p:spTgt spid="22"/>
                                        </p:tgtEl>
                                        <p:attrNameLst>
                                          <p:attrName>style.visibility</p:attrName>
                                        </p:attrNameLst>
                                      </p:cBhvr>
                                      <p:to>
                                        <p:strVal val="visible"/>
                                      </p:to>
                                    </p:set>
                                    <p:animEffect transition="in" filter="wipe(down)">
                                      <p:cBhvr>
                                        <p:cTn id="236" dur="580">
                                          <p:stCondLst>
                                            <p:cond delay="0"/>
                                          </p:stCondLst>
                                        </p:cTn>
                                        <p:tgtEl>
                                          <p:spTgt spid="22"/>
                                        </p:tgtEl>
                                      </p:cBhvr>
                                    </p:animEffect>
                                    <p:anim calcmode="lin" valueType="num">
                                      <p:cBhvr>
                                        <p:cTn id="23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3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3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4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4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42" dur="26">
                                          <p:stCondLst>
                                            <p:cond delay="650"/>
                                          </p:stCondLst>
                                        </p:cTn>
                                        <p:tgtEl>
                                          <p:spTgt spid="22"/>
                                        </p:tgtEl>
                                      </p:cBhvr>
                                      <p:to x="100000" y="60000"/>
                                    </p:animScale>
                                    <p:animScale>
                                      <p:cBhvr>
                                        <p:cTn id="243" dur="166" decel="50000">
                                          <p:stCondLst>
                                            <p:cond delay="676"/>
                                          </p:stCondLst>
                                        </p:cTn>
                                        <p:tgtEl>
                                          <p:spTgt spid="22"/>
                                        </p:tgtEl>
                                      </p:cBhvr>
                                      <p:to x="100000" y="100000"/>
                                    </p:animScale>
                                    <p:animScale>
                                      <p:cBhvr>
                                        <p:cTn id="244" dur="26">
                                          <p:stCondLst>
                                            <p:cond delay="1312"/>
                                          </p:stCondLst>
                                        </p:cTn>
                                        <p:tgtEl>
                                          <p:spTgt spid="22"/>
                                        </p:tgtEl>
                                      </p:cBhvr>
                                      <p:to x="100000" y="80000"/>
                                    </p:animScale>
                                    <p:animScale>
                                      <p:cBhvr>
                                        <p:cTn id="245" dur="166" decel="50000">
                                          <p:stCondLst>
                                            <p:cond delay="1338"/>
                                          </p:stCondLst>
                                        </p:cTn>
                                        <p:tgtEl>
                                          <p:spTgt spid="22"/>
                                        </p:tgtEl>
                                      </p:cBhvr>
                                      <p:to x="100000" y="100000"/>
                                    </p:animScale>
                                    <p:animScale>
                                      <p:cBhvr>
                                        <p:cTn id="246" dur="26">
                                          <p:stCondLst>
                                            <p:cond delay="1642"/>
                                          </p:stCondLst>
                                        </p:cTn>
                                        <p:tgtEl>
                                          <p:spTgt spid="22"/>
                                        </p:tgtEl>
                                      </p:cBhvr>
                                      <p:to x="100000" y="90000"/>
                                    </p:animScale>
                                    <p:animScale>
                                      <p:cBhvr>
                                        <p:cTn id="247" dur="166" decel="50000">
                                          <p:stCondLst>
                                            <p:cond delay="1668"/>
                                          </p:stCondLst>
                                        </p:cTn>
                                        <p:tgtEl>
                                          <p:spTgt spid="22"/>
                                        </p:tgtEl>
                                      </p:cBhvr>
                                      <p:to x="100000" y="100000"/>
                                    </p:animScale>
                                    <p:animScale>
                                      <p:cBhvr>
                                        <p:cTn id="248" dur="26">
                                          <p:stCondLst>
                                            <p:cond delay="1808"/>
                                          </p:stCondLst>
                                        </p:cTn>
                                        <p:tgtEl>
                                          <p:spTgt spid="22"/>
                                        </p:tgtEl>
                                      </p:cBhvr>
                                      <p:to x="100000" y="95000"/>
                                    </p:animScale>
                                    <p:animScale>
                                      <p:cBhvr>
                                        <p:cTn id="249" dur="166" decel="50000">
                                          <p:stCondLst>
                                            <p:cond delay="1834"/>
                                          </p:stCondLst>
                                        </p:cTn>
                                        <p:tgtEl>
                                          <p:spTgt spid="22"/>
                                        </p:tgtEl>
                                      </p:cBhvr>
                                      <p:to x="100000" y="100000"/>
                                    </p:animScale>
                                  </p:childTnLst>
                                </p:cTn>
                              </p:par>
                            </p:childTnLst>
                          </p:cTn>
                        </p:par>
                      </p:childTnLst>
                    </p:cTn>
                  </p:par>
                  <p:par>
                    <p:cTn id="250" fill="hold">
                      <p:stCondLst>
                        <p:cond delay="indefinite"/>
                      </p:stCondLst>
                      <p:childTnLst>
                        <p:par>
                          <p:cTn id="251" fill="hold">
                            <p:stCondLst>
                              <p:cond delay="0"/>
                            </p:stCondLst>
                            <p:childTnLst>
                              <p:par>
                                <p:cTn id="252" presetID="26" presetClass="entr" presetSubtype="0" fill="hold" grpId="0" nodeType="clickEffect">
                                  <p:stCondLst>
                                    <p:cond delay="0"/>
                                  </p:stCondLst>
                                  <p:childTnLst>
                                    <p:set>
                                      <p:cBhvr>
                                        <p:cTn id="253" dur="1" fill="hold">
                                          <p:stCondLst>
                                            <p:cond delay="0"/>
                                          </p:stCondLst>
                                        </p:cTn>
                                        <p:tgtEl>
                                          <p:spTgt spid="15"/>
                                        </p:tgtEl>
                                        <p:attrNameLst>
                                          <p:attrName>style.visibility</p:attrName>
                                        </p:attrNameLst>
                                      </p:cBhvr>
                                      <p:to>
                                        <p:strVal val="visible"/>
                                      </p:to>
                                    </p:set>
                                    <p:animEffect transition="in" filter="wipe(down)">
                                      <p:cBhvr>
                                        <p:cTn id="254" dur="580">
                                          <p:stCondLst>
                                            <p:cond delay="0"/>
                                          </p:stCondLst>
                                        </p:cTn>
                                        <p:tgtEl>
                                          <p:spTgt spid="15"/>
                                        </p:tgtEl>
                                      </p:cBhvr>
                                    </p:animEffect>
                                    <p:anim calcmode="lin" valueType="num">
                                      <p:cBhvr>
                                        <p:cTn id="25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5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5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5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60" dur="26">
                                          <p:stCondLst>
                                            <p:cond delay="650"/>
                                          </p:stCondLst>
                                        </p:cTn>
                                        <p:tgtEl>
                                          <p:spTgt spid="15"/>
                                        </p:tgtEl>
                                      </p:cBhvr>
                                      <p:to x="100000" y="60000"/>
                                    </p:animScale>
                                    <p:animScale>
                                      <p:cBhvr>
                                        <p:cTn id="261" dur="166" decel="50000">
                                          <p:stCondLst>
                                            <p:cond delay="676"/>
                                          </p:stCondLst>
                                        </p:cTn>
                                        <p:tgtEl>
                                          <p:spTgt spid="15"/>
                                        </p:tgtEl>
                                      </p:cBhvr>
                                      <p:to x="100000" y="100000"/>
                                    </p:animScale>
                                    <p:animScale>
                                      <p:cBhvr>
                                        <p:cTn id="262" dur="26">
                                          <p:stCondLst>
                                            <p:cond delay="1312"/>
                                          </p:stCondLst>
                                        </p:cTn>
                                        <p:tgtEl>
                                          <p:spTgt spid="15"/>
                                        </p:tgtEl>
                                      </p:cBhvr>
                                      <p:to x="100000" y="80000"/>
                                    </p:animScale>
                                    <p:animScale>
                                      <p:cBhvr>
                                        <p:cTn id="263" dur="166" decel="50000">
                                          <p:stCondLst>
                                            <p:cond delay="1338"/>
                                          </p:stCondLst>
                                        </p:cTn>
                                        <p:tgtEl>
                                          <p:spTgt spid="15"/>
                                        </p:tgtEl>
                                      </p:cBhvr>
                                      <p:to x="100000" y="100000"/>
                                    </p:animScale>
                                    <p:animScale>
                                      <p:cBhvr>
                                        <p:cTn id="264" dur="26">
                                          <p:stCondLst>
                                            <p:cond delay="1642"/>
                                          </p:stCondLst>
                                        </p:cTn>
                                        <p:tgtEl>
                                          <p:spTgt spid="15"/>
                                        </p:tgtEl>
                                      </p:cBhvr>
                                      <p:to x="100000" y="90000"/>
                                    </p:animScale>
                                    <p:animScale>
                                      <p:cBhvr>
                                        <p:cTn id="265" dur="166" decel="50000">
                                          <p:stCondLst>
                                            <p:cond delay="1668"/>
                                          </p:stCondLst>
                                        </p:cTn>
                                        <p:tgtEl>
                                          <p:spTgt spid="15"/>
                                        </p:tgtEl>
                                      </p:cBhvr>
                                      <p:to x="100000" y="100000"/>
                                    </p:animScale>
                                    <p:animScale>
                                      <p:cBhvr>
                                        <p:cTn id="266" dur="26">
                                          <p:stCondLst>
                                            <p:cond delay="1808"/>
                                          </p:stCondLst>
                                        </p:cTn>
                                        <p:tgtEl>
                                          <p:spTgt spid="15"/>
                                        </p:tgtEl>
                                      </p:cBhvr>
                                      <p:to x="100000" y="95000"/>
                                    </p:animScale>
                                    <p:animScale>
                                      <p:cBhvr>
                                        <p:cTn id="267" dur="166" decel="50000">
                                          <p:stCondLst>
                                            <p:cond delay="1834"/>
                                          </p:stCondLst>
                                        </p:cTn>
                                        <p:tgtEl>
                                          <p:spTgt spid="15"/>
                                        </p:tgtEl>
                                      </p:cBhvr>
                                      <p:to x="100000" y="100000"/>
                                    </p:animScale>
                                  </p:childTnLst>
                                </p:cTn>
                              </p:par>
                              <p:par>
                                <p:cTn id="268" presetID="26" presetClass="entr" presetSubtype="0" fill="hold" grpId="0" nodeType="withEffect">
                                  <p:stCondLst>
                                    <p:cond delay="0"/>
                                  </p:stCondLst>
                                  <p:childTnLst>
                                    <p:set>
                                      <p:cBhvr>
                                        <p:cTn id="269" dur="1" fill="hold">
                                          <p:stCondLst>
                                            <p:cond delay="0"/>
                                          </p:stCondLst>
                                        </p:cTn>
                                        <p:tgtEl>
                                          <p:spTgt spid="23"/>
                                        </p:tgtEl>
                                        <p:attrNameLst>
                                          <p:attrName>style.visibility</p:attrName>
                                        </p:attrNameLst>
                                      </p:cBhvr>
                                      <p:to>
                                        <p:strVal val="visible"/>
                                      </p:to>
                                    </p:set>
                                    <p:animEffect transition="in" filter="wipe(down)">
                                      <p:cBhvr>
                                        <p:cTn id="270" dur="580">
                                          <p:stCondLst>
                                            <p:cond delay="0"/>
                                          </p:stCondLst>
                                        </p:cTn>
                                        <p:tgtEl>
                                          <p:spTgt spid="23"/>
                                        </p:tgtEl>
                                      </p:cBhvr>
                                    </p:animEffect>
                                    <p:anim calcmode="lin" valueType="num">
                                      <p:cBhvr>
                                        <p:cTn id="27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7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7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7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76" dur="26">
                                          <p:stCondLst>
                                            <p:cond delay="650"/>
                                          </p:stCondLst>
                                        </p:cTn>
                                        <p:tgtEl>
                                          <p:spTgt spid="23"/>
                                        </p:tgtEl>
                                      </p:cBhvr>
                                      <p:to x="100000" y="60000"/>
                                    </p:animScale>
                                    <p:animScale>
                                      <p:cBhvr>
                                        <p:cTn id="277" dur="166" decel="50000">
                                          <p:stCondLst>
                                            <p:cond delay="676"/>
                                          </p:stCondLst>
                                        </p:cTn>
                                        <p:tgtEl>
                                          <p:spTgt spid="23"/>
                                        </p:tgtEl>
                                      </p:cBhvr>
                                      <p:to x="100000" y="100000"/>
                                    </p:animScale>
                                    <p:animScale>
                                      <p:cBhvr>
                                        <p:cTn id="278" dur="26">
                                          <p:stCondLst>
                                            <p:cond delay="1312"/>
                                          </p:stCondLst>
                                        </p:cTn>
                                        <p:tgtEl>
                                          <p:spTgt spid="23"/>
                                        </p:tgtEl>
                                      </p:cBhvr>
                                      <p:to x="100000" y="80000"/>
                                    </p:animScale>
                                    <p:animScale>
                                      <p:cBhvr>
                                        <p:cTn id="279" dur="166" decel="50000">
                                          <p:stCondLst>
                                            <p:cond delay="1338"/>
                                          </p:stCondLst>
                                        </p:cTn>
                                        <p:tgtEl>
                                          <p:spTgt spid="23"/>
                                        </p:tgtEl>
                                      </p:cBhvr>
                                      <p:to x="100000" y="100000"/>
                                    </p:animScale>
                                    <p:animScale>
                                      <p:cBhvr>
                                        <p:cTn id="280" dur="26">
                                          <p:stCondLst>
                                            <p:cond delay="1642"/>
                                          </p:stCondLst>
                                        </p:cTn>
                                        <p:tgtEl>
                                          <p:spTgt spid="23"/>
                                        </p:tgtEl>
                                      </p:cBhvr>
                                      <p:to x="100000" y="90000"/>
                                    </p:animScale>
                                    <p:animScale>
                                      <p:cBhvr>
                                        <p:cTn id="281" dur="166" decel="50000">
                                          <p:stCondLst>
                                            <p:cond delay="1668"/>
                                          </p:stCondLst>
                                        </p:cTn>
                                        <p:tgtEl>
                                          <p:spTgt spid="23"/>
                                        </p:tgtEl>
                                      </p:cBhvr>
                                      <p:to x="100000" y="100000"/>
                                    </p:animScale>
                                    <p:animScale>
                                      <p:cBhvr>
                                        <p:cTn id="282" dur="26">
                                          <p:stCondLst>
                                            <p:cond delay="1808"/>
                                          </p:stCondLst>
                                        </p:cTn>
                                        <p:tgtEl>
                                          <p:spTgt spid="23"/>
                                        </p:tgtEl>
                                      </p:cBhvr>
                                      <p:to x="100000" y="95000"/>
                                    </p:animScale>
                                    <p:animScale>
                                      <p:cBhvr>
                                        <p:cTn id="283"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2" grpId="0" animBg="1"/>
      <p:bldP spid="23"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زر الإجراء: الانتقال للصفحة الرئيسية 7">
            <a:hlinkClick r:id="rId3" action="ppaction://hlinksldjump" highlightClick="1"/>
            <a:extLst>
              <a:ext uri="{FF2B5EF4-FFF2-40B4-BE49-F238E27FC236}">
                <a16:creationId xmlns:a16="http://schemas.microsoft.com/office/drawing/2014/main" id="{305836C4-E244-4D90-88A1-4FC3E072B553}"/>
              </a:ext>
            </a:extLst>
          </p:cNvPr>
          <p:cNvSpPr/>
          <p:nvPr/>
        </p:nvSpPr>
        <p:spPr>
          <a:xfrm>
            <a:off x="0" y="0"/>
            <a:ext cx="448734" cy="397933"/>
          </a:xfrm>
          <a:prstGeom prst="actionButtonHome">
            <a:avLst/>
          </a:prstGeom>
          <a:solidFill>
            <a:srgbClr val="15C0F3"/>
          </a:solidFill>
          <a:ln>
            <a:solidFill>
              <a:srgbClr val="15C0F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sp>
        <p:nvSpPr>
          <p:cNvPr id="9" name="مستطيل 8">
            <a:extLst>
              <a:ext uri="{FF2B5EF4-FFF2-40B4-BE49-F238E27FC236}">
                <a16:creationId xmlns:a16="http://schemas.microsoft.com/office/drawing/2014/main" id="{E2FAE265-0242-4C59-8E34-5D1BC7344EFE}"/>
              </a:ext>
            </a:extLst>
          </p:cNvPr>
          <p:cNvSpPr/>
          <p:nvPr/>
        </p:nvSpPr>
        <p:spPr>
          <a:xfrm>
            <a:off x="3982844" y="1116785"/>
            <a:ext cx="3365025" cy="584775"/>
          </a:xfrm>
          <a:prstGeom prst="rect">
            <a:avLst/>
          </a:prstGeom>
        </p:spPr>
        <p:txBody>
          <a:bodyPr wrap="none">
            <a:spAutoFit/>
          </a:bodyPr>
          <a:lstStyle/>
          <a:p>
            <a:pPr>
              <a:defRPr/>
            </a:pPr>
            <a:r>
              <a:rPr lang="ar-SA" sz="3200" b="1" dirty="0">
                <a:solidFill>
                  <a:srgbClr val="0000FF"/>
                </a:solidFill>
                <a:latin typeface="Abdo Free Bold" panose="02000000000000000000" pitchFamily="50" charset="-78"/>
              </a:rPr>
              <a:t>أهمية الأخوة في الإسلام</a:t>
            </a:r>
            <a:endParaRPr lang="en-US" b="1" dirty="0">
              <a:solidFill>
                <a:srgbClr val="0000FF"/>
              </a:solidFill>
              <a:latin typeface="Abdo Free Bold" panose="02000000000000000000" pitchFamily="50" charset="-78"/>
            </a:endParaRPr>
          </a:p>
        </p:txBody>
      </p:sp>
      <p:sp>
        <p:nvSpPr>
          <p:cNvPr id="5" name="مستطيل 4">
            <a:extLst>
              <a:ext uri="{FF2B5EF4-FFF2-40B4-BE49-F238E27FC236}">
                <a16:creationId xmlns:a16="http://schemas.microsoft.com/office/drawing/2014/main" id="{E926A789-3B25-4E86-8409-CAD658698FFF}"/>
              </a:ext>
            </a:extLst>
          </p:cNvPr>
          <p:cNvSpPr/>
          <p:nvPr/>
        </p:nvSpPr>
        <p:spPr>
          <a:xfrm>
            <a:off x="3313568" y="2259952"/>
            <a:ext cx="4146487" cy="456088"/>
          </a:xfrm>
          <a:prstGeom prst="rect">
            <a:avLst/>
          </a:prstGeom>
          <a:solidFill>
            <a:srgbClr val="F8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0" name="مستطيل 9">
            <a:extLst>
              <a:ext uri="{FF2B5EF4-FFF2-40B4-BE49-F238E27FC236}">
                <a16:creationId xmlns:a16="http://schemas.microsoft.com/office/drawing/2014/main" id="{376BE012-F899-4B35-B80F-ED43DC3DD7DD}"/>
              </a:ext>
            </a:extLst>
          </p:cNvPr>
          <p:cNvSpPr/>
          <p:nvPr/>
        </p:nvSpPr>
        <p:spPr>
          <a:xfrm>
            <a:off x="3277903" y="2225834"/>
            <a:ext cx="3906839" cy="523220"/>
          </a:xfrm>
          <a:prstGeom prst="rect">
            <a:avLst/>
          </a:prstGeom>
        </p:spPr>
        <p:txBody>
          <a:bodyPr wrap="none">
            <a:spAutoFit/>
          </a:bodyPr>
          <a:lstStyle/>
          <a:p>
            <a:pPr>
              <a:defRPr/>
            </a:pPr>
            <a:r>
              <a:rPr lang="ar-SA" sz="2800" b="1" dirty="0">
                <a:solidFill>
                  <a:srgbClr val="FF0000"/>
                </a:solidFill>
                <a:latin typeface="Abdo Free Bold" panose="02000000000000000000" pitchFamily="50" charset="-78"/>
              </a:rPr>
              <a:t>لِمَ كان للإخاء أهمية في الإسلام؟</a:t>
            </a:r>
            <a:endParaRPr lang="en-US" sz="1600" b="1" dirty="0">
              <a:solidFill>
                <a:srgbClr val="FF0000"/>
              </a:solidFill>
              <a:latin typeface="Abdo Free Bold" panose="02000000000000000000" pitchFamily="50" charset="-78"/>
            </a:endParaRPr>
          </a:p>
        </p:txBody>
      </p:sp>
      <p:sp>
        <p:nvSpPr>
          <p:cNvPr id="11" name="مستطيل 10">
            <a:extLst>
              <a:ext uri="{FF2B5EF4-FFF2-40B4-BE49-F238E27FC236}">
                <a16:creationId xmlns:a16="http://schemas.microsoft.com/office/drawing/2014/main" id="{6F5E8585-D69B-46EB-BACA-5574602AA213}"/>
              </a:ext>
            </a:extLst>
          </p:cNvPr>
          <p:cNvSpPr/>
          <p:nvPr/>
        </p:nvSpPr>
        <p:spPr>
          <a:xfrm>
            <a:off x="1489265" y="2780132"/>
            <a:ext cx="6165470" cy="584775"/>
          </a:xfrm>
          <a:prstGeom prst="rect">
            <a:avLst/>
          </a:prstGeom>
        </p:spPr>
        <p:txBody>
          <a:bodyPr wrap="none">
            <a:spAutoFit/>
          </a:bodyPr>
          <a:lstStyle/>
          <a:p>
            <a:pPr>
              <a:defRPr/>
            </a:pPr>
            <a:r>
              <a:rPr lang="ar-SA" sz="3200" b="1" dirty="0">
                <a:solidFill>
                  <a:srgbClr val="0000FF"/>
                </a:solidFill>
                <a:latin typeface="Abdo Free Bold" panose="02000000000000000000" pitchFamily="50" charset="-78"/>
              </a:rPr>
              <a:t>لزيادة الألفة والتضافر والتناصر بين المتآخين</a:t>
            </a:r>
            <a:endParaRPr lang="en-US" b="1" dirty="0">
              <a:solidFill>
                <a:srgbClr val="0000FF"/>
              </a:solidFill>
              <a:latin typeface="Abdo Free Bold" panose="02000000000000000000" pitchFamily="50" charset="-78"/>
            </a:endParaRPr>
          </a:p>
        </p:txBody>
      </p:sp>
      <p:pic>
        <p:nvPicPr>
          <p:cNvPr id="13" name="صورة 12" descr="صورة تحتوي على لقطة شاشة&#10;&#10;وصف منشأ بثقة عالية">
            <a:extLst>
              <a:ext uri="{FF2B5EF4-FFF2-40B4-BE49-F238E27FC236}">
                <a16:creationId xmlns:a16="http://schemas.microsoft.com/office/drawing/2014/main" id="{1A5FDC4C-4A88-4168-952A-AD7EF9D97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3220973"/>
          </a:xfrm>
          <a:prstGeom prst="rect">
            <a:avLst/>
          </a:prstGeom>
        </p:spPr>
      </p:pic>
      <p:sp>
        <p:nvSpPr>
          <p:cNvPr id="14" name="مستطيل 13">
            <a:extLst>
              <a:ext uri="{FF2B5EF4-FFF2-40B4-BE49-F238E27FC236}">
                <a16:creationId xmlns:a16="http://schemas.microsoft.com/office/drawing/2014/main" id="{11724903-460F-4C47-86E5-D6BA40702379}"/>
              </a:ext>
            </a:extLst>
          </p:cNvPr>
          <p:cNvSpPr/>
          <p:nvPr/>
        </p:nvSpPr>
        <p:spPr>
          <a:xfrm>
            <a:off x="87977" y="4974888"/>
            <a:ext cx="8968045" cy="523220"/>
          </a:xfrm>
          <a:prstGeom prst="rect">
            <a:avLst/>
          </a:prstGeom>
        </p:spPr>
        <p:txBody>
          <a:bodyPr wrap="square">
            <a:spAutoFit/>
          </a:bodyPr>
          <a:lstStyle/>
          <a:p>
            <a:r>
              <a:rPr lang="ar-SA" sz="2800" b="1" dirty="0">
                <a:solidFill>
                  <a:srgbClr val="0000FF"/>
                </a:solidFill>
                <a:latin typeface="Traditional Arabic" panose="02020603050405020304" pitchFamily="18" charset="-78"/>
              </a:rPr>
              <a:t>أي لن تجد الرجل الكامل خالي العيوب فأي الرجال المهذب الذي لا عيب فيه!</a:t>
            </a:r>
            <a:endParaRPr lang="ar-SA" sz="2800" b="1" dirty="0">
              <a:solidFill>
                <a:srgbClr val="0000FF"/>
              </a:solidFill>
            </a:endParaRPr>
          </a:p>
        </p:txBody>
      </p:sp>
      <p:sp>
        <p:nvSpPr>
          <p:cNvPr id="15" name="مستطيل 14">
            <a:extLst>
              <a:ext uri="{FF2B5EF4-FFF2-40B4-BE49-F238E27FC236}">
                <a16:creationId xmlns:a16="http://schemas.microsoft.com/office/drawing/2014/main" id="{40C51C34-A39F-4037-92D2-33A9390A811B}"/>
              </a:ext>
            </a:extLst>
          </p:cNvPr>
          <p:cNvSpPr/>
          <p:nvPr/>
        </p:nvSpPr>
        <p:spPr>
          <a:xfrm>
            <a:off x="-208911" y="6194437"/>
            <a:ext cx="8383509" cy="523220"/>
          </a:xfrm>
          <a:prstGeom prst="rect">
            <a:avLst/>
          </a:prstGeom>
        </p:spPr>
        <p:txBody>
          <a:bodyPr wrap="square">
            <a:spAutoFit/>
          </a:bodyPr>
          <a:lstStyle/>
          <a:p>
            <a:r>
              <a:rPr lang="ar-SA" sz="2800" b="1" dirty="0">
                <a:solidFill>
                  <a:srgbClr val="0000FF"/>
                </a:solidFill>
                <a:latin typeface="Traditional Arabic" panose="02020603050405020304" pitchFamily="18" charset="-78"/>
              </a:rPr>
              <a:t>لا لا يريد إجابة على السؤال، فهو يسأل بغرض الاستنكار</a:t>
            </a:r>
            <a:endParaRPr lang="ar-SA" sz="2800" b="1" dirty="0">
              <a:solidFill>
                <a:srgbClr val="0000FF"/>
              </a:solidFill>
            </a:endParaRPr>
          </a:p>
        </p:txBody>
      </p:sp>
    </p:spTree>
    <p:extLst>
      <p:ext uri="{BB962C8B-B14F-4D97-AF65-F5344CB8AC3E}">
        <p14:creationId xmlns:p14="http://schemas.microsoft.com/office/powerpoint/2010/main" val="24434377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1">
                                          <p:stCondLst>
                                            <p:cond delay="0"/>
                                          </p:stCondLst>
                                        </p:cTn>
                                        <p:tgtEl>
                                          <p:spTgt spid="9"/>
                                        </p:tgtEl>
                                      </p:cBhvr>
                                    </p:animEffect>
                                    <p:anim calcmode="lin" valueType="num">
                                      <p:cBhvr>
                                        <p:cTn id="8" dur="1824"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5"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5" tmFilter="0, 0; 0.125,0.2665; 0.25,0.4; 0.375,0.465; 0.5,0.5;  0.625,0.535; 0.75,0.6; 0.875,0.7335; 1,1">
                                          <p:stCondLst>
                                            <p:cond delay="665"/>
                                          </p:stCondLst>
                                        </p:cTn>
                                        <p:tgtEl>
                                          <p:spTgt spid="9"/>
                                        </p:tgtEl>
                                        <p:attrNameLst>
                                          <p:attrName>ppt_y</p:attrName>
                                        </p:attrNameLst>
                                      </p:cBhvr>
                                      <p:tavLst>
                                        <p:tav tm="0" fmla="#ppt_y-sin(pi*$)/9">
                                          <p:val>
                                            <p:fltVal val="0"/>
                                          </p:val>
                                        </p:tav>
                                        <p:tav tm="100000">
                                          <p:val>
                                            <p:fltVal val="1"/>
                                          </p:val>
                                        </p:tav>
                                      </p:tavLst>
                                    </p:anim>
                                    <p:anim calcmode="lin" valueType="num">
                                      <p:cBhvr>
                                        <p:cTn id="11" dur="333" tmFilter="0, 0; 0.125,0.2665; 0.25,0.4; 0.375,0.465; 0.5,0.5;  0.625,0.535; 0.75,0.6; 0.875,0.7335; 1,1">
                                          <p:stCondLst>
                                            <p:cond delay="1327"/>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9"/>
                                          </p:stCondLst>
                                        </p:cTn>
                                        <p:tgtEl>
                                          <p:spTgt spid="9"/>
                                        </p:tgtEl>
                                        <p:attrNameLst>
                                          <p:attrName>ppt_y</p:attrName>
                                        </p:attrNameLst>
                                      </p:cBhvr>
                                      <p:tavLst>
                                        <p:tav tm="0" fmla="#ppt_y-sin(pi*$)/81">
                                          <p:val>
                                            <p:fltVal val="0"/>
                                          </p:val>
                                        </p:tav>
                                        <p:tav tm="100000">
                                          <p:val>
                                            <p:fltVal val="1"/>
                                          </p:val>
                                        </p:tav>
                                      </p:tavLst>
                                    </p:anim>
                                    <p:animScale>
                                      <p:cBhvr>
                                        <p:cTn id="13" dur="24">
                                          <p:stCondLst>
                                            <p:cond delay="649"/>
                                          </p:stCondLst>
                                        </p:cTn>
                                        <p:tgtEl>
                                          <p:spTgt spid="9"/>
                                        </p:tgtEl>
                                      </p:cBhvr>
                                      <p:to x="100000" y="60000"/>
                                    </p:animScale>
                                    <p:animScale>
                                      <p:cBhvr>
                                        <p:cTn id="14" dur="164" decel="50000">
                                          <p:stCondLst>
                                            <p:cond delay="677"/>
                                          </p:stCondLst>
                                        </p:cTn>
                                        <p:tgtEl>
                                          <p:spTgt spid="9"/>
                                        </p:tgtEl>
                                      </p:cBhvr>
                                      <p:to x="100000" y="100000"/>
                                    </p:animScale>
                                    <p:animScale>
                                      <p:cBhvr>
                                        <p:cTn id="15" dur="24">
                                          <p:stCondLst>
                                            <p:cond delay="1315"/>
                                          </p:stCondLst>
                                        </p:cTn>
                                        <p:tgtEl>
                                          <p:spTgt spid="9"/>
                                        </p:tgtEl>
                                      </p:cBhvr>
                                      <p:to x="100000" y="80000"/>
                                    </p:animScale>
                                    <p:animScale>
                                      <p:cBhvr>
                                        <p:cTn id="16" dur="164" decel="50000">
                                          <p:stCondLst>
                                            <p:cond delay="1339"/>
                                          </p:stCondLst>
                                        </p:cTn>
                                        <p:tgtEl>
                                          <p:spTgt spid="9"/>
                                        </p:tgtEl>
                                      </p:cBhvr>
                                      <p:to x="100000" y="100000"/>
                                    </p:animScale>
                                    <p:animScale>
                                      <p:cBhvr>
                                        <p:cTn id="17" dur="24">
                                          <p:stCondLst>
                                            <p:cond delay="1643"/>
                                          </p:stCondLst>
                                        </p:cTn>
                                        <p:tgtEl>
                                          <p:spTgt spid="9"/>
                                        </p:tgtEl>
                                      </p:cBhvr>
                                      <p:to x="100000" y="90000"/>
                                    </p:animScale>
                                    <p:animScale>
                                      <p:cBhvr>
                                        <p:cTn id="18" dur="164" decel="50000">
                                          <p:stCondLst>
                                            <p:cond delay="1671"/>
                                          </p:stCondLst>
                                        </p:cTn>
                                        <p:tgtEl>
                                          <p:spTgt spid="9"/>
                                        </p:tgtEl>
                                      </p:cBhvr>
                                      <p:to x="100000" y="100000"/>
                                    </p:animScale>
                                    <p:animScale>
                                      <p:cBhvr>
                                        <p:cTn id="19" dur="24">
                                          <p:stCondLst>
                                            <p:cond delay="1812"/>
                                          </p:stCondLst>
                                        </p:cTn>
                                        <p:tgtEl>
                                          <p:spTgt spid="9"/>
                                        </p:tgtEl>
                                      </p:cBhvr>
                                      <p:to x="100000" y="95000"/>
                                    </p:animScale>
                                    <p:animScale>
                                      <p:cBhvr>
                                        <p:cTn id="20" dur="164" decel="50000">
                                          <p:stCondLst>
                                            <p:cond delay="1836"/>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1">
                                          <p:stCondLst>
                                            <p:cond delay="0"/>
                                          </p:stCondLst>
                                        </p:cTn>
                                        <p:tgtEl>
                                          <p:spTgt spid="11"/>
                                        </p:tgtEl>
                                      </p:cBhvr>
                                    </p:animEffect>
                                    <p:anim calcmode="lin" valueType="num">
                                      <p:cBhvr>
                                        <p:cTn id="26" dur="18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5" tmFilter="0, 0; 0.125,0.2665; 0.25,0.4; 0.375,0.465; 0.5,0.5;  0.625,0.535; 0.75,0.6; 0.875,0.7335; 1,1">
                                          <p:stCondLst>
                                            <p:cond delay="665"/>
                                          </p:stCondLst>
                                        </p:cTn>
                                        <p:tgtEl>
                                          <p:spTgt spid="11"/>
                                        </p:tgtEl>
                                        <p:attrNameLst>
                                          <p:attrName>ppt_y</p:attrName>
                                        </p:attrNameLst>
                                      </p:cBhvr>
                                      <p:tavLst>
                                        <p:tav tm="0" fmla="#ppt_y-sin(pi*$)/9">
                                          <p:val>
                                            <p:fltVal val="0"/>
                                          </p:val>
                                        </p:tav>
                                        <p:tav tm="100000">
                                          <p:val>
                                            <p:fltVal val="1"/>
                                          </p:val>
                                        </p:tav>
                                      </p:tavLst>
                                    </p:anim>
                                    <p:anim calcmode="lin" valueType="num">
                                      <p:cBhvr>
                                        <p:cTn id="29" dur="333" tmFilter="0, 0; 0.125,0.2665; 0.25,0.4; 0.375,0.465; 0.5,0.5;  0.625,0.535; 0.75,0.6; 0.875,0.7335; 1,1">
                                          <p:stCondLst>
                                            <p:cond delay="1327"/>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9"/>
                                          </p:stCondLst>
                                        </p:cTn>
                                        <p:tgtEl>
                                          <p:spTgt spid="11"/>
                                        </p:tgtEl>
                                        <p:attrNameLst>
                                          <p:attrName>ppt_y</p:attrName>
                                        </p:attrNameLst>
                                      </p:cBhvr>
                                      <p:tavLst>
                                        <p:tav tm="0" fmla="#ppt_y-sin(pi*$)/81">
                                          <p:val>
                                            <p:fltVal val="0"/>
                                          </p:val>
                                        </p:tav>
                                        <p:tav tm="100000">
                                          <p:val>
                                            <p:fltVal val="1"/>
                                          </p:val>
                                        </p:tav>
                                      </p:tavLst>
                                    </p:anim>
                                    <p:animScale>
                                      <p:cBhvr>
                                        <p:cTn id="31" dur="24">
                                          <p:stCondLst>
                                            <p:cond delay="649"/>
                                          </p:stCondLst>
                                        </p:cTn>
                                        <p:tgtEl>
                                          <p:spTgt spid="11"/>
                                        </p:tgtEl>
                                      </p:cBhvr>
                                      <p:to x="100000" y="60000"/>
                                    </p:animScale>
                                    <p:animScale>
                                      <p:cBhvr>
                                        <p:cTn id="32" dur="164" decel="50000">
                                          <p:stCondLst>
                                            <p:cond delay="677"/>
                                          </p:stCondLst>
                                        </p:cTn>
                                        <p:tgtEl>
                                          <p:spTgt spid="11"/>
                                        </p:tgtEl>
                                      </p:cBhvr>
                                      <p:to x="100000" y="100000"/>
                                    </p:animScale>
                                    <p:animScale>
                                      <p:cBhvr>
                                        <p:cTn id="33" dur="24">
                                          <p:stCondLst>
                                            <p:cond delay="1315"/>
                                          </p:stCondLst>
                                        </p:cTn>
                                        <p:tgtEl>
                                          <p:spTgt spid="11"/>
                                        </p:tgtEl>
                                      </p:cBhvr>
                                      <p:to x="100000" y="80000"/>
                                    </p:animScale>
                                    <p:animScale>
                                      <p:cBhvr>
                                        <p:cTn id="34" dur="164" decel="50000">
                                          <p:stCondLst>
                                            <p:cond delay="1339"/>
                                          </p:stCondLst>
                                        </p:cTn>
                                        <p:tgtEl>
                                          <p:spTgt spid="11"/>
                                        </p:tgtEl>
                                      </p:cBhvr>
                                      <p:to x="100000" y="100000"/>
                                    </p:animScale>
                                    <p:animScale>
                                      <p:cBhvr>
                                        <p:cTn id="35" dur="24">
                                          <p:stCondLst>
                                            <p:cond delay="1643"/>
                                          </p:stCondLst>
                                        </p:cTn>
                                        <p:tgtEl>
                                          <p:spTgt spid="11"/>
                                        </p:tgtEl>
                                      </p:cBhvr>
                                      <p:to x="100000" y="90000"/>
                                    </p:animScale>
                                    <p:animScale>
                                      <p:cBhvr>
                                        <p:cTn id="36" dur="164" decel="50000">
                                          <p:stCondLst>
                                            <p:cond delay="1671"/>
                                          </p:stCondLst>
                                        </p:cTn>
                                        <p:tgtEl>
                                          <p:spTgt spid="11"/>
                                        </p:tgtEl>
                                      </p:cBhvr>
                                      <p:to x="100000" y="100000"/>
                                    </p:animScale>
                                    <p:animScale>
                                      <p:cBhvr>
                                        <p:cTn id="37" dur="24">
                                          <p:stCondLst>
                                            <p:cond delay="1812"/>
                                          </p:stCondLst>
                                        </p:cTn>
                                        <p:tgtEl>
                                          <p:spTgt spid="11"/>
                                        </p:tgtEl>
                                      </p:cBhvr>
                                      <p:to x="100000" y="95000"/>
                                    </p:animScale>
                                    <p:animScale>
                                      <p:cBhvr>
                                        <p:cTn id="38" dur="164" decel="50000">
                                          <p:stCondLst>
                                            <p:cond delay="1836"/>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80">
                                          <p:stCondLst>
                                            <p:cond delay="0"/>
                                          </p:stCondLst>
                                        </p:cTn>
                                        <p:tgtEl>
                                          <p:spTgt spid="15"/>
                                        </p:tgtEl>
                                      </p:cBhvr>
                                    </p:animEffect>
                                    <p:anim calcmode="lin" valueType="num">
                                      <p:cBhvr>
                                        <p:cTn id="6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7" dur="26">
                                          <p:stCondLst>
                                            <p:cond delay="650"/>
                                          </p:stCondLst>
                                        </p:cTn>
                                        <p:tgtEl>
                                          <p:spTgt spid="15"/>
                                        </p:tgtEl>
                                      </p:cBhvr>
                                      <p:to x="100000" y="60000"/>
                                    </p:animScale>
                                    <p:animScale>
                                      <p:cBhvr>
                                        <p:cTn id="68" dur="166" decel="50000">
                                          <p:stCondLst>
                                            <p:cond delay="676"/>
                                          </p:stCondLst>
                                        </p:cTn>
                                        <p:tgtEl>
                                          <p:spTgt spid="15"/>
                                        </p:tgtEl>
                                      </p:cBhvr>
                                      <p:to x="100000" y="100000"/>
                                    </p:animScale>
                                    <p:animScale>
                                      <p:cBhvr>
                                        <p:cTn id="69" dur="26">
                                          <p:stCondLst>
                                            <p:cond delay="1312"/>
                                          </p:stCondLst>
                                        </p:cTn>
                                        <p:tgtEl>
                                          <p:spTgt spid="15"/>
                                        </p:tgtEl>
                                      </p:cBhvr>
                                      <p:to x="100000" y="80000"/>
                                    </p:animScale>
                                    <p:animScale>
                                      <p:cBhvr>
                                        <p:cTn id="70" dur="166" decel="50000">
                                          <p:stCondLst>
                                            <p:cond delay="1338"/>
                                          </p:stCondLst>
                                        </p:cTn>
                                        <p:tgtEl>
                                          <p:spTgt spid="15"/>
                                        </p:tgtEl>
                                      </p:cBhvr>
                                      <p:to x="100000" y="100000"/>
                                    </p:animScale>
                                    <p:animScale>
                                      <p:cBhvr>
                                        <p:cTn id="71" dur="26">
                                          <p:stCondLst>
                                            <p:cond delay="1642"/>
                                          </p:stCondLst>
                                        </p:cTn>
                                        <p:tgtEl>
                                          <p:spTgt spid="15"/>
                                        </p:tgtEl>
                                      </p:cBhvr>
                                      <p:to x="100000" y="90000"/>
                                    </p:animScale>
                                    <p:animScale>
                                      <p:cBhvr>
                                        <p:cTn id="72" dur="166" decel="50000">
                                          <p:stCondLst>
                                            <p:cond delay="1668"/>
                                          </p:stCondLst>
                                        </p:cTn>
                                        <p:tgtEl>
                                          <p:spTgt spid="15"/>
                                        </p:tgtEl>
                                      </p:cBhvr>
                                      <p:to x="100000" y="100000"/>
                                    </p:animScale>
                                    <p:animScale>
                                      <p:cBhvr>
                                        <p:cTn id="73" dur="26">
                                          <p:stCondLst>
                                            <p:cond delay="1808"/>
                                          </p:stCondLst>
                                        </p:cTn>
                                        <p:tgtEl>
                                          <p:spTgt spid="15"/>
                                        </p:tgtEl>
                                      </p:cBhvr>
                                      <p:to x="100000" y="95000"/>
                                    </p:animScale>
                                    <p:animScale>
                                      <p:cBhvr>
                                        <p:cTn id="74"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صورة تحتوي على نص, خريطة&#10;&#10;وصف منشأ بثقة عالية جداً">
            <a:extLst>
              <a:ext uri="{FF2B5EF4-FFF2-40B4-BE49-F238E27FC236}">
                <a16:creationId xmlns:a16="http://schemas.microsoft.com/office/drawing/2014/main" id="{22217845-2F85-465A-A49F-10ECE5E0B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642"/>
            <a:ext cx="9144000" cy="6749358"/>
          </a:xfrm>
          <a:prstGeom prst="rect">
            <a:avLst/>
          </a:prstGeom>
        </p:spPr>
      </p:pic>
      <p:sp>
        <p:nvSpPr>
          <p:cNvPr id="4" name="Flowchart: Connector 11">
            <a:extLst>
              <a:ext uri="{FF2B5EF4-FFF2-40B4-BE49-F238E27FC236}">
                <a16:creationId xmlns:a16="http://schemas.microsoft.com/office/drawing/2014/main" id="{C1F5AD66-02B8-4111-9C03-871EC54C111B}"/>
              </a:ext>
            </a:extLst>
          </p:cNvPr>
          <p:cNvSpPr/>
          <p:nvPr/>
        </p:nvSpPr>
        <p:spPr bwMode="auto">
          <a:xfrm>
            <a:off x="6194318" y="5129025"/>
            <a:ext cx="518817" cy="457200"/>
          </a:xfrm>
          <a:prstGeom prst="flowChartConnector">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l" rtl="0">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1</a:t>
            </a:r>
            <a:endParaRPr lang="ar-EG"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p:txBody>
      </p:sp>
      <p:sp>
        <p:nvSpPr>
          <p:cNvPr id="5" name="Flowchart: Connector 11">
            <a:extLst>
              <a:ext uri="{FF2B5EF4-FFF2-40B4-BE49-F238E27FC236}">
                <a16:creationId xmlns:a16="http://schemas.microsoft.com/office/drawing/2014/main" id="{C1F5AD66-02B8-4111-9C03-871EC54C111B}"/>
              </a:ext>
            </a:extLst>
          </p:cNvPr>
          <p:cNvSpPr/>
          <p:nvPr/>
        </p:nvSpPr>
        <p:spPr bwMode="auto">
          <a:xfrm>
            <a:off x="6594176" y="4388904"/>
            <a:ext cx="518817" cy="584774"/>
          </a:xfrm>
          <a:prstGeom prst="flowChartConnector">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l" rtl="0">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3</a:t>
            </a:r>
            <a:endParaRPr lang="ar-EG"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p:txBody>
      </p:sp>
      <p:sp>
        <p:nvSpPr>
          <p:cNvPr id="6" name="Flowchart: Connector 11">
            <a:extLst>
              <a:ext uri="{FF2B5EF4-FFF2-40B4-BE49-F238E27FC236}">
                <a16:creationId xmlns:a16="http://schemas.microsoft.com/office/drawing/2014/main" id="{C1F5AD66-02B8-4111-9C03-871EC54C111B}"/>
              </a:ext>
            </a:extLst>
          </p:cNvPr>
          <p:cNvSpPr/>
          <p:nvPr/>
        </p:nvSpPr>
        <p:spPr bwMode="auto">
          <a:xfrm>
            <a:off x="5849915" y="5764911"/>
            <a:ext cx="518817" cy="584775"/>
          </a:xfrm>
          <a:prstGeom prst="flowChartConnector">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l" rtl="0">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4</a:t>
            </a:r>
            <a:endParaRPr lang="ar-EG"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p:txBody>
      </p:sp>
      <p:sp>
        <p:nvSpPr>
          <p:cNvPr id="7" name="Flowchart: Connector 11">
            <a:extLst>
              <a:ext uri="{FF2B5EF4-FFF2-40B4-BE49-F238E27FC236}">
                <a16:creationId xmlns:a16="http://schemas.microsoft.com/office/drawing/2014/main" id="{C1F5AD66-02B8-4111-9C03-871EC54C111B}"/>
              </a:ext>
            </a:extLst>
          </p:cNvPr>
          <p:cNvSpPr/>
          <p:nvPr/>
        </p:nvSpPr>
        <p:spPr bwMode="auto">
          <a:xfrm>
            <a:off x="6883386" y="3659607"/>
            <a:ext cx="518817" cy="573950"/>
          </a:xfrm>
          <a:prstGeom prst="flowChartConnector">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lstStyle/>
          <a:p>
            <a:pPr algn="l" rtl="0">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2</a:t>
            </a:r>
            <a:endParaRPr lang="ar-EG"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p:txBody>
      </p:sp>
      <p:sp>
        <p:nvSpPr>
          <p:cNvPr id="8" name="زر الإجراء: الانتقال للصفحة الرئيسية 7">
            <a:hlinkClick r:id="rId3" action="ppaction://hlinksldjump" highlightClick="1"/>
            <a:extLst>
              <a:ext uri="{FF2B5EF4-FFF2-40B4-BE49-F238E27FC236}">
                <a16:creationId xmlns:a16="http://schemas.microsoft.com/office/drawing/2014/main" id="{C92DC9AC-2EEB-4F5B-845F-75FC9FD99E81}"/>
              </a:ext>
            </a:extLst>
          </p:cNvPr>
          <p:cNvSpPr/>
          <p:nvPr/>
        </p:nvSpPr>
        <p:spPr>
          <a:xfrm>
            <a:off x="0" y="0"/>
            <a:ext cx="448734" cy="397933"/>
          </a:xfrm>
          <a:prstGeom prst="actionButtonHome">
            <a:avLst/>
          </a:prstGeom>
          <a:solidFill>
            <a:srgbClr val="15C0F3"/>
          </a:solidFill>
          <a:ln>
            <a:solidFill>
              <a:srgbClr val="15C0F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sp>
        <p:nvSpPr>
          <p:cNvPr id="11" name="مستطيل 10">
            <a:extLst>
              <a:ext uri="{FF2B5EF4-FFF2-40B4-BE49-F238E27FC236}">
                <a16:creationId xmlns:a16="http://schemas.microsoft.com/office/drawing/2014/main" id="{F76B2C1C-56C5-467C-98DB-59185B4AF0B2}"/>
              </a:ext>
            </a:extLst>
          </p:cNvPr>
          <p:cNvSpPr/>
          <p:nvPr/>
        </p:nvSpPr>
        <p:spPr>
          <a:xfrm>
            <a:off x="591583" y="1248040"/>
            <a:ext cx="7063152" cy="584775"/>
          </a:xfrm>
          <a:prstGeom prst="rect">
            <a:avLst/>
          </a:prstGeom>
        </p:spPr>
        <p:txBody>
          <a:bodyPr wrap="none">
            <a:spAutoFit/>
          </a:bodyPr>
          <a:lstStyle/>
          <a:p>
            <a:pPr>
              <a:defRPr/>
            </a:pPr>
            <a:r>
              <a:rPr lang="ar-SA" sz="3200" b="1" dirty="0">
                <a:solidFill>
                  <a:srgbClr val="0000FF"/>
                </a:solidFill>
                <a:latin typeface="Abdo Free Bold" panose="02000000000000000000" pitchFamily="50" charset="-78"/>
              </a:rPr>
              <a:t>ينهى عن الإقدام على شيء قبل أن يكسب الخبرة فيه</a:t>
            </a:r>
            <a:endParaRPr lang="en-US" b="1" dirty="0">
              <a:solidFill>
                <a:srgbClr val="0000FF"/>
              </a:solidFill>
              <a:latin typeface="Abdo Free Bold" panose="02000000000000000000" pitchFamily="50" charset="-78"/>
            </a:endParaRPr>
          </a:p>
        </p:txBody>
      </p:sp>
    </p:spTree>
    <p:extLst>
      <p:ext uri="{BB962C8B-B14F-4D97-AF65-F5344CB8AC3E}">
        <p14:creationId xmlns:p14="http://schemas.microsoft.com/office/powerpoint/2010/main" val="1007232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1">
                                          <p:stCondLst>
                                            <p:cond delay="0"/>
                                          </p:stCondLst>
                                        </p:cTn>
                                        <p:tgtEl>
                                          <p:spTgt spid="11"/>
                                        </p:tgtEl>
                                      </p:cBhvr>
                                    </p:animEffect>
                                    <p:anim calcmode="lin" valueType="num">
                                      <p:cBhvr>
                                        <p:cTn id="8" dur="18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5" tmFilter="0, 0; 0.125,0.2665; 0.25,0.4; 0.375,0.465; 0.5,0.5;  0.625,0.535; 0.75,0.6; 0.875,0.7335; 1,1">
                                          <p:stCondLst>
                                            <p:cond delay="665"/>
                                          </p:stCondLst>
                                        </p:cTn>
                                        <p:tgtEl>
                                          <p:spTgt spid="11"/>
                                        </p:tgtEl>
                                        <p:attrNameLst>
                                          <p:attrName>ppt_y</p:attrName>
                                        </p:attrNameLst>
                                      </p:cBhvr>
                                      <p:tavLst>
                                        <p:tav tm="0" fmla="#ppt_y-sin(pi*$)/9">
                                          <p:val>
                                            <p:fltVal val="0"/>
                                          </p:val>
                                        </p:tav>
                                        <p:tav tm="100000">
                                          <p:val>
                                            <p:fltVal val="1"/>
                                          </p:val>
                                        </p:tav>
                                      </p:tavLst>
                                    </p:anim>
                                    <p:anim calcmode="lin" valueType="num">
                                      <p:cBhvr>
                                        <p:cTn id="11" dur="333" tmFilter="0, 0; 0.125,0.2665; 0.25,0.4; 0.375,0.465; 0.5,0.5;  0.625,0.535; 0.75,0.6; 0.875,0.7335; 1,1">
                                          <p:stCondLst>
                                            <p:cond delay="1327"/>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9"/>
                                          </p:stCondLst>
                                        </p:cTn>
                                        <p:tgtEl>
                                          <p:spTgt spid="11"/>
                                        </p:tgtEl>
                                        <p:attrNameLst>
                                          <p:attrName>ppt_y</p:attrName>
                                        </p:attrNameLst>
                                      </p:cBhvr>
                                      <p:tavLst>
                                        <p:tav tm="0" fmla="#ppt_y-sin(pi*$)/81">
                                          <p:val>
                                            <p:fltVal val="0"/>
                                          </p:val>
                                        </p:tav>
                                        <p:tav tm="100000">
                                          <p:val>
                                            <p:fltVal val="1"/>
                                          </p:val>
                                        </p:tav>
                                      </p:tavLst>
                                    </p:anim>
                                    <p:animScale>
                                      <p:cBhvr>
                                        <p:cTn id="13" dur="24">
                                          <p:stCondLst>
                                            <p:cond delay="649"/>
                                          </p:stCondLst>
                                        </p:cTn>
                                        <p:tgtEl>
                                          <p:spTgt spid="11"/>
                                        </p:tgtEl>
                                      </p:cBhvr>
                                      <p:to x="100000" y="60000"/>
                                    </p:animScale>
                                    <p:animScale>
                                      <p:cBhvr>
                                        <p:cTn id="14" dur="164" decel="50000">
                                          <p:stCondLst>
                                            <p:cond delay="677"/>
                                          </p:stCondLst>
                                        </p:cTn>
                                        <p:tgtEl>
                                          <p:spTgt spid="11"/>
                                        </p:tgtEl>
                                      </p:cBhvr>
                                      <p:to x="100000" y="100000"/>
                                    </p:animScale>
                                    <p:animScale>
                                      <p:cBhvr>
                                        <p:cTn id="15" dur="24">
                                          <p:stCondLst>
                                            <p:cond delay="1315"/>
                                          </p:stCondLst>
                                        </p:cTn>
                                        <p:tgtEl>
                                          <p:spTgt spid="11"/>
                                        </p:tgtEl>
                                      </p:cBhvr>
                                      <p:to x="100000" y="80000"/>
                                    </p:animScale>
                                    <p:animScale>
                                      <p:cBhvr>
                                        <p:cTn id="16" dur="164" decel="50000">
                                          <p:stCondLst>
                                            <p:cond delay="1339"/>
                                          </p:stCondLst>
                                        </p:cTn>
                                        <p:tgtEl>
                                          <p:spTgt spid="11"/>
                                        </p:tgtEl>
                                      </p:cBhvr>
                                      <p:to x="100000" y="100000"/>
                                    </p:animScale>
                                    <p:animScale>
                                      <p:cBhvr>
                                        <p:cTn id="17" dur="24">
                                          <p:stCondLst>
                                            <p:cond delay="1643"/>
                                          </p:stCondLst>
                                        </p:cTn>
                                        <p:tgtEl>
                                          <p:spTgt spid="11"/>
                                        </p:tgtEl>
                                      </p:cBhvr>
                                      <p:to x="100000" y="90000"/>
                                    </p:animScale>
                                    <p:animScale>
                                      <p:cBhvr>
                                        <p:cTn id="18" dur="164" decel="50000">
                                          <p:stCondLst>
                                            <p:cond delay="1671"/>
                                          </p:stCondLst>
                                        </p:cTn>
                                        <p:tgtEl>
                                          <p:spTgt spid="11"/>
                                        </p:tgtEl>
                                      </p:cBhvr>
                                      <p:to x="100000" y="100000"/>
                                    </p:animScale>
                                    <p:animScale>
                                      <p:cBhvr>
                                        <p:cTn id="19" dur="24">
                                          <p:stCondLst>
                                            <p:cond delay="1812"/>
                                          </p:stCondLst>
                                        </p:cTn>
                                        <p:tgtEl>
                                          <p:spTgt spid="11"/>
                                        </p:tgtEl>
                                      </p:cBhvr>
                                      <p:to x="100000" y="95000"/>
                                    </p:animScale>
                                    <p:animScale>
                                      <p:cBhvr>
                                        <p:cTn id="20" dur="164" decel="50000">
                                          <p:stCondLst>
                                            <p:cond delay="1836"/>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صورة تحتوي على لقطة شاشة&#10;&#10;وصف منشأ بثقة عالية جداً">
            <a:extLst>
              <a:ext uri="{FF2B5EF4-FFF2-40B4-BE49-F238E27FC236}">
                <a16:creationId xmlns:a16="http://schemas.microsoft.com/office/drawing/2014/main" id="{A0A374BE-0171-47A0-A5EE-B8A20E98A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زر الإجراء: الانتقال للصفحة الرئيسية 7">
            <a:hlinkClick r:id="rId4" action="ppaction://hlinksldjump" highlightClick="1"/>
            <a:extLst>
              <a:ext uri="{FF2B5EF4-FFF2-40B4-BE49-F238E27FC236}">
                <a16:creationId xmlns:a16="http://schemas.microsoft.com/office/drawing/2014/main" id="{3FDBBB76-AA4A-4AE8-8F88-61308156DFA3}"/>
              </a:ext>
            </a:extLst>
          </p:cNvPr>
          <p:cNvSpPr/>
          <p:nvPr/>
        </p:nvSpPr>
        <p:spPr>
          <a:xfrm>
            <a:off x="0" y="0"/>
            <a:ext cx="448734" cy="397933"/>
          </a:xfrm>
          <a:prstGeom prst="actionButtonHome">
            <a:avLst/>
          </a:prstGeom>
          <a:solidFill>
            <a:srgbClr val="15C0F3"/>
          </a:solidFill>
          <a:ln>
            <a:solidFill>
              <a:srgbClr val="15C0F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sp>
        <p:nvSpPr>
          <p:cNvPr id="10" name="مستطيل 9">
            <a:extLst>
              <a:ext uri="{FF2B5EF4-FFF2-40B4-BE49-F238E27FC236}">
                <a16:creationId xmlns:a16="http://schemas.microsoft.com/office/drawing/2014/main" id="{536B352E-D628-43C9-869E-47650E62FC75}"/>
              </a:ext>
            </a:extLst>
          </p:cNvPr>
          <p:cNvSpPr/>
          <p:nvPr/>
        </p:nvSpPr>
        <p:spPr>
          <a:xfrm>
            <a:off x="1248876" y="2823343"/>
            <a:ext cx="6867585" cy="1569660"/>
          </a:xfrm>
          <a:prstGeom prst="rect">
            <a:avLst/>
          </a:prstGeom>
        </p:spPr>
        <p:txBody>
          <a:bodyPr wrap="none">
            <a:spAutoFit/>
          </a:bodyPr>
          <a:lstStyle/>
          <a:p>
            <a:pPr>
              <a:defRPr/>
            </a:pPr>
            <a:r>
              <a:rPr lang="ar-SA" sz="3200" b="1" dirty="0">
                <a:solidFill>
                  <a:srgbClr val="0000FF"/>
                </a:solidFill>
                <a:latin typeface="Abdo Free Bold" panose="02000000000000000000" pitchFamily="50" charset="-78"/>
              </a:rPr>
              <a:t>أنّ الماء الصافي قد يدخل عليه أشياء تنجسه فكذلك</a:t>
            </a:r>
          </a:p>
          <a:p>
            <a:pPr>
              <a:defRPr/>
            </a:pPr>
            <a:r>
              <a:rPr lang="ar-SA" sz="3200" b="1" dirty="0">
                <a:solidFill>
                  <a:srgbClr val="0000FF"/>
                </a:solidFill>
                <a:latin typeface="Abdo Free Bold" panose="02000000000000000000" pitchFamily="50" charset="-78"/>
              </a:rPr>
              <a:t>الشخص الصالح قد يدخل في حياته رفقاء السوء </a:t>
            </a:r>
          </a:p>
          <a:p>
            <a:pPr>
              <a:defRPr/>
            </a:pPr>
            <a:r>
              <a:rPr lang="ar-SA" sz="3200" b="1" dirty="0">
                <a:solidFill>
                  <a:srgbClr val="0000FF"/>
                </a:solidFill>
                <a:latin typeface="Abdo Free Bold" panose="02000000000000000000" pitchFamily="50" charset="-78"/>
              </a:rPr>
              <a:t>فيخربون عليه حياته ويفسدونها</a:t>
            </a:r>
            <a:endParaRPr lang="en-US" b="1" dirty="0">
              <a:solidFill>
                <a:srgbClr val="0000FF"/>
              </a:solidFill>
              <a:latin typeface="Abdo Free Bold" panose="02000000000000000000" pitchFamily="50" charset="-78"/>
            </a:endParaRPr>
          </a:p>
        </p:txBody>
      </p:sp>
      <p:sp>
        <p:nvSpPr>
          <p:cNvPr id="11" name="مستطيل 10">
            <a:extLst>
              <a:ext uri="{FF2B5EF4-FFF2-40B4-BE49-F238E27FC236}">
                <a16:creationId xmlns:a16="http://schemas.microsoft.com/office/drawing/2014/main" id="{C0A89FB3-CE1B-412E-9F09-0D433FC0C940}"/>
              </a:ext>
            </a:extLst>
          </p:cNvPr>
          <p:cNvSpPr/>
          <p:nvPr/>
        </p:nvSpPr>
        <p:spPr>
          <a:xfrm>
            <a:off x="6758467" y="5620863"/>
            <a:ext cx="1176925" cy="584775"/>
          </a:xfrm>
          <a:prstGeom prst="rect">
            <a:avLst/>
          </a:prstGeom>
        </p:spPr>
        <p:txBody>
          <a:bodyPr wrap="none">
            <a:spAutoFit/>
          </a:bodyPr>
          <a:lstStyle/>
          <a:p>
            <a:pPr>
              <a:defRPr/>
            </a:pPr>
            <a:r>
              <a:rPr lang="ar-SA" sz="3200" b="1" dirty="0">
                <a:solidFill>
                  <a:srgbClr val="FF0000"/>
                </a:solidFill>
                <a:latin typeface="Abdo Free Bold" panose="02000000000000000000" pitchFamily="50" charset="-78"/>
              </a:rPr>
              <a:t>الصادق</a:t>
            </a:r>
            <a:endParaRPr lang="en-US" b="1" dirty="0">
              <a:solidFill>
                <a:srgbClr val="FF0000"/>
              </a:solidFill>
              <a:latin typeface="Abdo Free Bold" panose="02000000000000000000" pitchFamily="50" charset="-78"/>
            </a:endParaRPr>
          </a:p>
        </p:txBody>
      </p:sp>
      <p:sp>
        <p:nvSpPr>
          <p:cNvPr id="12" name="مستطيل 11">
            <a:extLst>
              <a:ext uri="{FF2B5EF4-FFF2-40B4-BE49-F238E27FC236}">
                <a16:creationId xmlns:a16="http://schemas.microsoft.com/office/drawing/2014/main" id="{95B54BA2-1D65-4E15-AF2D-E45A546BDE97}"/>
              </a:ext>
            </a:extLst>
          </p:cNvPr>
          <p:cNvSpPr/>
          <p:nvPr/>
        </p:nvSpPr>
        <p:spPr>
          <a:xfrm>
            <a:off x="5278618" y="5216073"/>
            <a:ext cx="1109599" cy="584775"/>
          </a:xfrm>
          <a:prstGeom prst="rect">
            <a:avLst/>
          </a:prstGeom>
        </p:spPr>
        <p:txBody>
          <a:bodyPr wrap="none">
            <a:spAutoFit/>
          </a:bodyPr>
          <a:lstStyle/>
          <a:p>
            <a:pPr>
              <a:defRPr/>
            </a:pPr>
            <a:r>
              <a:rPr lang="ar-SA" sz="3200" b="1" dirty="0">
                <a:solidFill>
                  <a:srgbClr val="0000FF"/>
                </a:solidFill>
                <a:latin typeface="Abdo Free Bold" panose="02000000000000000000" pitchFamily="50" charset="-78"/>
              </a:rPr>
              <a:t>الصالح</a:t>
            </a:r>
            <a:endParaRPr lang="en-US" b="1" dirty="0">
              <a:solidFill>
                <a:srgbClr val="0000FF"/>
              </a:solidFill>
              <a:latin typeface="Abdo Free Bold" panose="02000000000000000000" pitchFamily="50" charset="-78"/>
            </a:endParaRPr>
          </a:p>
        </p:txBody>
      </p:sp>
      <p:sp>
        <p:nvSpPr>
          <p:cNvPr id="13" name="مستطيل 12">
            <a:extLst>
              <a:ext uri="{FF2B5EF4-FFF2-40B4-BE49-F238E27FC236}">
                <a16:creationId xmlns:a16="http://schemas.microsoft.com/office/drawing/2014/main" id="{180EBAF0-4BF6-43AA-92C6-BDD1DA695197}"/>
              </a:ext>
            </a:extLst>
          </p:cNvPr>
          <p:cNvSpPr/>
          <p:nvPr/>
        </p:nvSpPr>
        <p:spPr>
          <a:xfrm>
            <a:off x="4376434" y="5800849"/>
            <a:ext cx="1305165" cy="584775"/>
          </a:xfrm>
          <a:prstGeom prst="rect">
            <a:avLst/>
          </a:prstGeom>
        </p:spPr>
        <p:txBody>
          <a:bodyPr wrap="none">
            <a:spAutoFit/>
          </a:bodyPr>
          <a:lstStyle/>
          <a:p>
            <a:pPr>
              <a:defRPr/>
            </a:pPr>
            <a:r>
              <a:rPr lang="ar-SA" sz="3200" b="1" dirty="0">
                <a:solidFill>
                  <a:srgbClr val="00A44D"/>
                </a:solidFill>
                <a:latin typeface="Abdo Free Bold" panose="02000000000000000000" pitchFamily="50" charset="-78"/>
              </a:rPr>
              <a:t>المتعاون</a:t>
            </a:r>
            <a:endParaRPr lang="en-US" b="1" dirty="0">
              <a:solidFill>
                <a:srgbClr val="00A44D"/>
              </a:solidFill>
              <a:latin typeface="Abdo Free Bold" panose="02000000000000000000" pitchFamily="50" charset="-78"/>
            </a:endParaRPr>
          </a:p>
        </p:txBody>
      </p:sp>
      <p:sp>
        <p:nvSpPr>
          <p:cNvPr id="14" name="مستطيل 13">
            <a:extLst>
              <a:ext uri="{FF2B5EF4-FFF2-40B4-BE49-F238E27FC236}">
                <a16:creationId xmlns:a16="http://schemas.microsoft.com/office/drawing/2014/main" id="{D068CB4B-0F63-462B-8866-1A9A10EC5300}"/>
              </a:ext>
            </a:extLst>
          </p:cNvPr>
          <p:cNvSpPr/>
          <p:nvPr/>
        </p:nvSpPr>
        <p:spPr>
          <a:xfrm>
            <a:off x="2819657" y="5272275"/>
            <a:ext cx="1863011" cy="584775"/>
          </a:xfrm>
          <a:prstGeom prst="rect">
            <a:avLst/>
          </a:prstGeom>
        </p:spPr>
        <p:txBody>
          <a:bodyPr wrap="none">
            <a:spAutoFit/>
          </a:bodyPr>
          <a:lstStyle/>
          <a:p>
            <a:pPr>
              <a:defRPr/>
            </a:pPr>
            <a:r>
              <a:rPr lang="ar-SA" sz="3200" b="1" dirty="0">
                <a:solidFill>
                  <a:srgbClr val="FF0000"/>
                </a:solidFill>
                <a:latin typeface="Abdo Free Bold" panose="02000000000000000000" pitchFamily="50" charset="-78"/>
              </a:rPr>
              <a:t>كريم الأخلاق</a:t>
            </a:r>
            <a:endParaRPr lang="en-US" b="1" dirty="0">
              <a:solidFill>
                <a:srgbClr val="FF0000"/>
              </a:solidFill>
              <a:latin typeface="Abdo Free Bold" panose="02000000000000000000" pitchFamily="50" charset="-78"/>
            </a:endParaRPr>
          </a:p>
        </p:txBody>
      </p:sp>
      <p:sp>
        <p:nvSpPr>
          <p:cNvPr id="15" name="مستطيل 14">
            <a:extLst>
              <a:ext uri="{FF2B5EF4-FFF2-40B4-BE49-F238E27FC236}">
                <a16:creationId xmlns:a16="http://schemas.microsoft.com/office/drawing/2014/main" id="{7DBF90D2-D392-42BE-98D3-0F5129D17E03}"/>
              </a:ext>
            </a:extLst>
          </p:cNvPr>
          <p:cNvSpPr/>
          <p:nvPr/>
        </p:nvSpPr>
        <p:spPr>
          <a:xfrm>
            <a:off x="2255112" y="5828950"/>
            <a:ext cx="2021708" cy="584775"/>
          </a:xfrm>
          <a:prstGeom prst="rect">
            <a:avLst/>
          </a:prstGeom>
        </p:spPr>
        <p:txBody>
          <a:bodyPr wrap="none">
            <a:spAutoFit/>
          </a:bodyPr>
          <a:lstStyle/>
          <a:p>
            <a:pPr>
              <a:defRPr/>
            </a:pPr>
            <a:r>
              <a:rPr lang="ar-SA" sz="3200" b="1" dirty="0">
                <a:solidFill>
                  <a:srgbClr val="0000FF"/>
                </a:solidFill>
                <a:latin typeface="Abdo Free Bold" panose="02000000000000000000" pitchFamily="50" charset="-78"/>
              </a:rPr>
              <a:t>مطيع الوالدين</a:t>
            </a:r>
            <a:endParaRPr lang="en-US" b="1" dirty="0">
              <a:solidFill>
                <a:srgbClr val="0000FF"/>
              </a:solidFill>
              <a:latin typeface="Abdo Free Bold" panose="02000000000000000000" pitchFamily="50" charset="-78"/>
            </a:endParaRPr>
          </a:p>
        </p:txBody>
      </p:sp>
      <p:sp>
        <p:nvSpPr>
          <p:cNvPr id="16" name="مستطيل 15">
            <a:extLst>
              <a:ext uri="{FF2B5EF4-FFF2-40B4-BE49-F238E27FC236}">
                <a16:creationId xmlns:a16="http://schemas.microsoft.com/office/drawing/2014/main" id="{22B05C97-8E9C-483F-AF91-F2F1F3A846B7}"/>
              </a:ext>
            </a:extLst>
          </p:cNvPr>
          <p:cNvSpPr/>
          <p:nvPr/>
        </p:nvSpPr>
        <p:spPr>
          <a:xfrm>
            <a:off x="223017" y="5080097"/>
            <a:ext cx="2646879" cy="584775"/>
          </a:xfrm>
          <a:prstGeom prst="rect">
            <a:avLst/>
          </a:prstGeom>
        </p:spPr>
        <p:txBody>
          <a:bodyPr wrap="none">
            <a:spAutoFit/>
          </a:bodyPr>
          <a:lstStyle/>
          <a:p>
            <a:pPr>
              <a:defRPr/>
            </a:pPr>
            <a:r>
              <a:rPr lang="ar-SA" sz="3200" b="1" dirty="0">
                <a:solidFill>
                  <a:srgbClr val="0000FF"/>
                </a:solidFill>
                <a:latin typeface="Abdo Free Bold" panose="02000000000000000000" pitchFamily="50" charset="-78"/>
              </a:rPr>
              <a:t>محافظ على الصلاة</a:t>
            </a:r>
            <a:endParaRPr lang="en-US" b="1" dirty="0">
              <a:solidFill>
                <a:srgbClr val="0000FF"/>
              </a:solidFill>
              <a:latin typeface="Abdo Free Bold" panose="02000000000000000000" pitchFamily="50" charset="-78"/>
            </a:endParaRPr>
          </a:p>
        </p:txBody>
      </p:sp>
      <p:sp>
        <p:nvSpPr>
          <p:cNvPr id="17" name="مستطيل 16">
            <a:extLst>
              <a:ext uri="{FF2B5EF4-FFF2-40B4-BE49-F238E27FC236}">
                <a16:creationId xmlns:a16="http://schemas.microsoft.com/office/drawing/2014/main" id="{589C3F84-1AB7-4C65-BA24-46028D66114F}"/>
              </a:ext>
            </a:extLst>
          </p:cNvPr>
          <p:cNvSpPr/>
          <p:nvPr/>
        </p:nvSpPr>
        <p:spPr>
          <a:xfrm>
            <a:off x="330286" y="5681809"/>
            <a:ext cx="1851789" cy="1077218"/>
          </a:xfrm>
          <a:prstGeom prst="rect">
            <a:avLst/>
          </a:prstGeom>
        </p:spPr>
        <p:txBody>
          <a:bodyPr wrap="none">
            <a:spAutoFit/>
          </a:bodyPr>
          <a:lstStyle/>
          <a:p>
            <a:pPr>
              <a:defRPr/>
            </a:pPr>
            <a:r>
              <a:rPr lang="ar-SA" sz="3200" b="1" dirty="0">
                <a:solidFill>
                  <a:srgbClr val="FF0000"/>
                </a:solidFill>
                <a:latin typeface="Abdo Free Bold" panose="02000000000000000000" pitchFamily="50" charset="-78"/>
              </a:rPr>
              <a:t>المحافظ على</a:t>
            </a:r>
          </a:p>
          <a:p>
            <a:pPr>
              <a:defRPr/>
            </a:pPr>
            <a:r>
              <a:rPr lang="ar-SA" sz="3200" b="1" dirty="0">
                <a:solidFill>
                  <a:srgbClr val="FF0000"/>
                </a:solidFill>
                <a:latin typeface="Abdo Free Bold" panose="02000000000000000000" pitchFamily="50" charset="-78"/>
              </a:rPr>
              <a:t>الوقت</a:t>
            </a:r>
            <a:endParaRPr lang="en-US" b="1" dirty="0">
              <a:solidFill>
                <a:srgbClr val="FF0000"/>
              </a:solidFill>
              <a:latin typeface="Abdo Free Bold" panose="02000000000000000000" pitchFamily="50" charset="-78"/>
            </a:endParaRPr>
          </a:p>
        </p:txBody>
      </p:sp>
    </p:spTree>
    <p:extLst>
      <p:ext uri="{BB962C8B-B14F-4D97-AF65-F5344CB8AC3E}">
        <p14:creationId xmlns:p14="http://schemas.microsoft.com/office/powerpoint/2010/main" val="69869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1">
                                          <p:stCondLst>
                                            <p:cond delay="0"/>
                                          </p:stCondLst>
                                        </p:cTn>
                                        <p:tgtEl>
                                          <p:spTgt spid="10"/>
                                        </p:tgtEl>
                                      </p:cBhvr>
                                    </p:animEffect>
                                    <p:anim calcmode="lin" valueType="num">
                                      <p:cBhvr>
                                        <p:cTn id="8" dur="1824"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5" tmFilter="0, 0; 0.125,0.2665; 0.25,0.4; 0.375,0.465; 0.5,0.5;  0.625,0.535; 0.75,0.6; 0.875,0.7335; 1,1">
                                          <p:stCondLst>
                                            <p:cond delay="665"/>
                                          </p:stCondLst>
                                        </p:cTn>
                                        <p:tgtEl>
                                          <p:spTgt spid="10"/>
                                        </p:tgtEl>
                                        <p:attrNameLst>
                                          <p:attrName>ppt_y</p:attrName>
                                        </p:attrNameLst>
                                      </p:cBhvr>
                                      <p:tavLst>
                                        <p:tav tm="0" fmla="#ppt_y-sin(pi*$)/9">
                                          <p:val>
                                            <p:fltVal val="0"/>
                                          </p:val>
                                        </p:tav>
                                        <p:tav tm="100000">
                                          <p:val>
                                            <p:fltVal val="1"/>
                                          </p:val>
                                        </p:tav>
                                      </p:tavLst>
                                    </p:anim>
                                    <p:anim calcmode="lin" valueType="num">
                                      <p:cBhvr>
                                        <p:cTn id="11" dur="333" tmFilter="0, 0; 0.125,0.2665; 0.25,0.4; 0.375,0.465; 0.5,0.5;  0.625,0.535; 0.75,0.6; 0.875,0.7335; 1,1">
                                          <p:stCondLst>
                                            <p:cond delay="1327"/>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9"/>
                                          </p:stCondLst>
                                        </p:cTn>
                                        <p:tgtEl>
                                          <p:spTgt spid="10"/>
                                        </p:tgtEl>
                                        <p:attrNameLst>
                                          <p:attrName>ppt_y</p:attrName>
                                        </p:attrNameLst>
                                      </p:cBhvr>
                                      <p:tavLst>
                                        <p:tav tm="0" fmla="#ppt_y-sin(pi*$)/81">
                                          <p:val>
                                            <p:fltVal val="0"/>
                                          </p:val>
                                        </p:tav>
                                        <p:tav tm="100000">
                                          <p:val>
                                            <p:fltVal val="1"/>
                                          </p:val>
                                        </p:tav>
                                      </p:tavLst>
                                    </p:anim>
                                    <p:animScale>
                                      <p:cBhvr>
                                        <p:cTn id="13" dur="24">
                                          <p:stCondLst>
                                            <p:cond delay="649"/>
                                          </p:stCondLst>
                                        </p:cTn>
                                        <p:tgtEl>
                                          <p:spTgt spid="10"/>
                                        </p:tgtEl>
                                      </p:cBhvr>
                                      <p:to x="100000" y="60000"/>
                                    </p:animScale>
                                    <p:animScale>
                                      <p:cBhvr>
                                        <p:cTn id="14" dur="164" decel="50000">
                                          <p:stCondLst>
                                            <p:cond delay="677"/>
                                          </p:stCondLst>
                                        </p:cTn>
                                        <p:tgtEl>
                                          <p:spTgt spid="10"/>
                                        </p:tgtEl>
                                      </p:cBhvr>
                                      <p:to x="100000" y="100000"/>
                                    </p:animScale>
                                    <p:animScale>
                                      <p:cBhvr>
                                        <p:cTn id="15" dur="24">
                                          <p:stCondLst>
                                            <p:cond delay="1315"/>
                                          </p:stCondLst>
                                        </p:cTn>
                                        <p:tgtEl>
                                          <p:spTgt spid="10"/>
                                        </p:tgtEl>
                                      </p:cBhvr>
                                      <p:to x="100000" y="80000"/>
                                    </p:animScale>
                                    <p:animScale>
                                      <p:cBhvr>
                                        <p:cTn id="16" dur="164" decel="50000">
                                          <p:stCondLst>
                                            <p:cond delay="1339"/>
                                          </p:stCondLst>
                                        </p:cTn>
                                        <p:tgtEl>
                                          <p:spTgt spid="10"/>
                                        </p:tgtEl>
                                      </p:cBhvr>
                                      <p:to x="100000" y="100000"/>
                                    </p:animScale>
                                    <p:animScale>
                                      <p:cBhvr>
                                        <p:cTn id="17" dur="24">
                                          <p:stCondLst>
                                            <p:cond delay="1643"/>
                                          </p:stCondLst>
                                        </p:cTn>
                                        <p:tgtEl>
                                          <p:spTgt spid="10"/>
                                        </p:tgtEl>
                                      </p:cBhvr>
                                      <p:to x="100000" y="90000"/>
                                    </p:animScale>
                                    <p:animScale>
                                      <p:cBhvr>
                                        <p:cTn id="18" dur="164" decel="50000">
                                          <p:stCondLst>
                                            <p:cond delay="1671"/>
                                          </p:stCondLst>
                                        </p:cTn>
                                        <p:tgtEl>
                                          <p:spTgt spid="10"/>
                                        </p:tgtEl>
                                      </p:cBhvr>
                                      <p:to x="100000" y="100000"/>
                                    </p:animScale>
                                    <p:animScale>
                                      <p:cBhvr>
                                        <p:cTn id="19" dur="24">
                                          <p:stCondLst>
                                            <p:cond delay="1812"/>
                                          </p:stCondLst>
                                        </p:cTn>
                                        <p:tgtEl>
                                          <p:spTgt spid="10"/>
                                        </p:tgtEl>
                                      </p:cBhvr>
                                      <p:to x="100000" y="95000"/>
                                    </p:animScale>
                                    <p:animScale>
                                      <p:cBhvr>
                                        <p:cTn id="20" dur="164" decel="50000">
                                          <p:stCondLst>
                                            <p:cond delay="1836"/>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1">
                                          <p:stCondLst>
                                            <p:cond delay="0"/>
                                          </p:stCondLst>
                                        </p:cTn>
                                        <p:tgtEl>
                                          <p:spTgt spid="11"/>
                                        </p:tgtEl>
                                      </p:cBhvr>
                                    </p:animEffect>
                                    <p:anim calcmode="lin" valueType="num">
                                      <p:cBhvr>
                                        <p:cTn id="26" dur="18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5" tmFilter="0, 0; 0.125,0.2665; 0.25,0.4; 0.375,0.465; 0.5,0.5;  0.625,0.535; 0.75,0.6; 0.875,0.7335; 1,1">
                                          <p:stCondLst>
                                            <p:cond delay="665"/>
                                          </p:stCondLst>
                                        </p:cTn>
                                        <p:tgtEl>
                                          <p:spTgt spid="11"/>
                                        </p:tgtEl>
                                        <p:attrNameLst>
                                          <p:attrName>ppt_y</p:attrName>
                                        </p:attrNameLst>
                                      </p:cBhvr>
                                      <p:tavLst>
                                        <p:tav tm="0" fmla="#ppt_y-sin(pi*$)/9">
                                          <p:val>
                                            <p:fltVal val="0"/>
                                          </p:val>
                                        </p:tav>
                                        <p:tav tm="100000">
                                          <p:val>
                                            <p:fltVal val="1"/>
                                          </p:val>
                                        </p:tav>
                                      </p:tavLst>
                                    </p:anim>
                                    <p:anim calcmode="lin" valueType="num">
                                      <p:cBhvr>
                                        <p:cTn id="29" dur="333" tmFilter="0, 0; 0.125,0.2665; 0.25,0.4; 0.375,0.465; 0.5,0.5;  0.625,0.535; 0.75,0.6; 0.875,0.7335; 1,1">
                                          <p:stCondLst>
                                            <p:cond delay="1327"/>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9"/>
                                          </p:stCondLst>
                                        </p:cTn>
                                        <p:tgtEl>
                                          <p:spTgt spid="11"/>
                                        </p:tgtEl>
                                        <p:attrNameLst>
                                          <p:attrName>ppt_y</p:attrName>
                                        </p:attrNameLst>
                                      </p:cBhvr>
                                      <p:tavLst>
                                        <p:tav tm="0" fmla="#ppt_y-sin(pi*$)/81">
                                          <p:val>
                                            <p:fltVal val="0"/>
                                          </p:val>
                                        </p:tav>
                                        <p:tav tm="100000">
                                          <p:val>
                                            <p:fltVal val="1"/>
                                          </p:val>
                                        </p:tav>
                                      </p:tavLst>
                                    </p:anim>
                                    <p:animScale>
                                      <p:cBhvr>
                                        <p:cTn id="31" dur="24">
                                          <p:stCondLst>
                                            <p:cond delay="649"/>
                                          </p:stCondLst>
                                        </p:cTn>
                                        <p:tgtEl>
                                          <p:spTgt spid="11"/>
                                        </p:tgtEl>
                                      </p:cBhvr>
                                      <p:to x="100000" y="60000"/>
                                    </p:animScale>
                                    <p:animScale>
                                      <p:cBhvr>
                                        <p:cTn id="32" dur="164" decel="50000">
                                          <p:stCondLst>
                                            <p:cond delay="677"/>
                                          </p:stCondLst>
                                        </p:cTn>
                                        <p:tgtEl>
                                          <p:spTgt spid="11"/>
                                        </p:tgtEl>
                                      </p:cBhvr>
                                      <p:to x="100000" y="100000"/>
                                    </p:animScale>
                                    <p:animScale>
                                      <p:cBhvr>
                                        <p:cTn id="33" dur="24">
                                          <p:stCondLst>
                                            <p:cond delay="1315"/>
                                          </p:stCondLst>
                                        </p:cTn>
                                        <p:tgtEl>
                                          <p:spTgt spid="11"/>
                                        </p:tgtEl>
                                      </p:cBhvr>
                                      <p:to x="100000" y="80000"/>
                                    </p:animScale>
                                    <p:animScale>
                                      <p:cBhvr>
                                        <p:cTn id="34" dur="164" decel="50000">
                                          <p:stCondLst>
                                            <p:cond delay="1339"/>
                                          </p:stCondLst>
                                        </p:cTn>
                                        <p:tgtEl>
                                          <p:spTgt spid="11"/>
                                        </p:tgtEl>
                                      </p:cBhvr>
                                      <p:to x="100000" y="100000"/>
                                    </p:animScale>
                                    <p:animScale>
                                      <p:cBhvr>
                                        <p:cTn id="35" dur="24">
                                          <p:stCondLst>
                                            <p:cond delay="1643"/>
                                          </p:stCondLst>
                                        </p:cTn>
                                        <p:tgtEl>
                                          <p:spTgt spid="11"/>
                                        </p:tgtEl>
                                      </p:cBhvr>
                                      <p:to x="100000" y="90000"/>
                                    </p:animScale>
                                    <p:animScale>
                                      <p:cBhvr>
                                        <p:cTn id="36" dur="164" decel="50000">
                                          <p:stCondLst>
                                            <p:cond delay="1671"/>
                                          </p:stCondLst>
                                        </p:cTn>
                                        <p:tgtEl>
                                          <p:spTgt spid="11"/>
                                        </p:tgtEl>
                                      </p:cBhvr>
                                      <p:to x="100000" y="100000"/>
                                    </p:animScale>
                                    <p:animScale>
                                      <p:cBhvr>
                                        <p:cTn id="37" dur="24">
                                          <p:stCondLst>
                                            <p:cond delay="1812"/>
                                          </p:stCondLst>
                                        </p:cTn>
                                        <p:tgtEl>
                                          <p:spTgt spid="11"/>
                                        </p:tgtEl>
                                      </p:cBhvr>
                                      <p:to x="100000" y="95000"/>
                                    </p:animScale>
                                    <p:animScale>
                                      <p:cBhvr>
                                        <p:cTn id="38" dur="164" decel="50000">
                                          <p:stCondLst>
                                            <p:cond delay="1836"/>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1">
                                          <p:stCondLst>
                                            <p:cond delay="0"/>
                                          </p:stCondLst>
                                        </p:cTn>
                                        <p:tgtEl>
                                          <p:spTgt spid="12"/>
                                        </p:tgtEl>
                                      </p:cBhvr>
                                    </p:animEffect>
                                    <p:anim calcmode="lin" valueType="num">
                                      <p:cBhvr>
                                        <p:cTn id="44" dur="18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5"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5" tmFilter="0, 0; 0.125,0.2665; 0.25,0.4; 0.375,0.465; 0.5,0.5;  0.625,0.535; 0.75,0.6; 0.875,0.7335; 1,1">
                                          <p:stCondLst>
                                            <p:cond delay="665"/>
                                          </p:stCondLst>
                                        </p:cTn>
                                        <p:tgtEl>
                                          <p:spTgt spid="12"/>
                                        </p:tgtEl>
                                        <p:attrNameLst>
                                          <p:attrName>ppt_y</p:attrName>
                                        </p:attrNameLst>
                                      </p:cBhvr>
                                      <p:tavLst>
                                        <p:tav tm="0" fmla="#ppt_y-sin(pi*$)/9">
                                          <p:val>
                                            <p:fltVal val="0"/>
                                          </p:val>
                                        </p:tav>
                                        <p:tav tm="100000">
                                          <p:val>
                                            <p:fltVal val="1"/>
                                          </p:val>
                                        </p:tav>
                                      </p:tavLst>
                                    </p:anim>
                                    <p:anim calcmode="lin" valueType="num">
                                      <p:cBhvr>
                                        <p:cTn id="47" dur="333" tmFilter="0, 0; 0.125,0.2665; 0.25,0.4; 0.375,0.465; 0.5,0.5;  0.625,0.535; 0.75,0.6; 0.875,0.7335; 1,1">
                                          <p:stCondLst>
                                            <p:cond delay="1327"/>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9"/>
                                          </p:stCondLst>
                                        </p:cTn>
                                        <p:tgtEl>
                                          <p:spTgt spid="12"/>
                                        </p:tgtEl>
                                        <p:attrNameLst>
                                          <p:attrName>ppt_y</p:attrName>
                                        </p:attrNameLst>
                                      </p:cBhvr>
                                      <p:tavLst>
                                        <p:tav tm="0" fmla="#ppt_y-sin(pi*$)/81">
                                          <p:val>
                                            <p:fltVal val="0"/>
                                          </p:val>
                                        </p:tav>
                                        <p:tav tm="100000">
                                          <p:val>
                                            <p:fltVal val="1"/>
                                          </p:val>
                                        </p:tav>
                                      </p:tavLst>
                                    </p:anim>
                                    <p:animScale>
                                      <p:cBhvr>
                                        <p:cTn id="49" dur="24">
                                          <p:stCondLst>
                                            <p:cond delay="649"/>
                                          </p:stCondLst>
                                        </p:cTn>
                                        <p:tgtEl>
                                          <p:spTgt spid="12"/>
                                        </p:tgtEl>
                                      </p:cBhvr>
                                      <p:to x="100000" y="60000"/>
                                    </p:animScale>
                                    <p:animScale>
                                      <p:cBhvr>
                                        <p:cTn id="50" dur="164" decel="50000">
                                          <p:stCondLst>
                                            <p:cond delay="677"/>
                                          </p:stCondLst>
                                        </p:cTn>
                                        <p:tgtEl>
                                          <p:spTgt spid="12"/>
                                        </p:tgtEl>
                                      </p:cBhvr>
                                      <p:to x="100000" y="100000"/>
                                    </p:animScale>
                                    <p:animScale>
                                      <p:cBhvr>
                                        <p:cTn id="51" dur="24">
                                          <p:stCondLst>
                                            <p:cond delay="1315"/>
                                          </p:stCondLst>
                                        </p:cTn>
                                        <p:tgtEl>
                                          <p:spTgt spid="12"/>
                                        </p:tgtEl>
                                      </p:cBhvr>
                                      <p:to x="100000" y="80000"/>
                                    </p:animScale>
                                    <p:animScale>
                                      <p:cBhvr>
                                        <p:cTn id="52" dur="164" decel="50000">
                                          <p:stCondLst>
                                            <p:cond delay="1339"/>
                                          </p:stCondLst>
                                        </p:cTn>
                                        <p:tgtEl>
                                          <p:spTgt spid="12"/>
                                        </p:tgtEl>
                                      </p:cBhvr>
                                      <p:to x="100000" y="100000"/>
                                    </p:animScale>
                                    <p:animScale>
                                      <p:cBhvr>
                                        <p:cTn id="53" dur="24">
                                          <p:stCondLst>
                                            <p:cond delay="1643"/>
                                          </p:stCondLst>
                                        </p:cTn>
                                        <p:tgtEl>
                                          <p:spTgt spid="12"/>
                                        </p:tgtEl>
                                      </p:cBhvr>
                                      <p:to x="100000" y="90000"/>
                                    </p:animScale>
                                    <p:animScale>
                                      <p:cBhvr>
                                        <p:cTn id="54" dur="164" decel="50000">
                                          <p:stCondLst>
                                            <p:cond delay="1671"/>
                                          </p:stCondLst>
                                        </p:cTn>
                                        <p:tgtEl>
                                          <p:spTgt spid="12"/>
                                        </p:tgtEl>
                                      </p:cBhvr>
                                      <p:to x="100000" y="100000"/>
                                    </p:animScale>
                                    <p:animScale>
                                      <p:cBhvr>
                                        <p:cTn id="55" dur="24">
                                          <p:stCondLst>
                                            <p:cond delay="1812"/>
                                          </p:stCondLst>
                                        </p:cTn>
                                        <p:tgtEl>
                                          <p:spTgt spid="12"/>
                                        </p:tgtEl>
                                      </p:cBhvr>
                                      <p:to x="100000" y="95000"/>
                                    </p:animScale>
                                    <p:animScale>
                                      <p:cBhvr>
                                        <p:cTn id="56" dur="164" decel="50000">
                                          <p:stCondLst>
                                            <p:cond delay="1836"/>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1">
                                          <p:stCondLst>
                                            <p:cond delay="0"/>
                                          </p:stCondLst>
                                        </p:cTn>
                                        <p:tgtEl>
                                          <p:spTgt spid="13"/>
                                        </p:tgtEl>
                                      </p:cBhvr>
                                    </p:animEffect>
                                    <p:anim calcmode="lin" valueType="num">
                                      <p:cBhvr>
                                        <p:cTn id="62" dur="1824"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5"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5" tmFilter="0, 0; 0.125,0.2665; 0.25,0.4; 0.375,0.465; 0.5,0.5;  0.625,0.535; 0.75,0.6; 0.875,0.7335; 1,1">
                                          <p:stCondLst>
                                            <p:cond delay="665"/>
                                          </p:stCondLst>
                                        </p:cTn>
                                        <p:tgtEl>
                                          <p:spTgt spid="13"/>
                                        </p:tgtEl>
                                        <p:attrNameLst>
                                          <p:attrName>ppt_y</p:attrName>
                                        </p:attrNameLst>
                                      </p:cBhvr>
                                      <p:tavLst>
                                        <p:tav tm="0" fmla="#ppt_y-sin(pi*$)/9">
                                          <p:val>
                                            <p:fltVal val="0"/>
                                          </p:val>
                                        </p:tav>
                                        <p:tav tm="100000">
                                          <p:val>
                                            <p:fltVal val="1"/>
                                          </p:val>
                                        </p:tav>
                                      </p:tavLst>
                                    </p:anim>
                                    <p:anim calcmode="lin" valueType="num">
                                      <p:cBhvr>
                                        <p:cTn id="65" dur="333" tmFilter="0, 0; 0.125,0.2665; 0.25,0.4; 0.375,0.465; 0.5,0.5;  0.625,0.535; 0.75,0.6; 0.875,0.7335; 1,1">
                                          <p:stCondLst>
                                            <p:cond delay="1327"/>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9"/>
                                          </p:stCondLst>
                                        </p:cTn>
                                        <p:tgtEl>
                                          <p:spTgt spid="13"/>
                                        </p:tgtEl>
                                        <p:attrNameLst>
                                          <p:attrName>ppt_y</p:attrName>
                                        </p:attrNameLst>
                                      </p:cBhvr>
                                      <p:tavLst>
                                        <p:tav tm="0" fmla="#ppt_y-sin(pi*$)/81">
                                          <p:val>
                                            <p:fltVal val="0"/>
                                          </p:val>
                                        </p:tav>
                                        <p:tav tm="100000">
                                          <p:val>
                                            <p:fltVal val="1"/>
                                          </p:val>
                                        </p:tav>
                                      </p:tavLst>
                                    </p:anim>
                                    <p:animScale>
                                      <p:cBhvr>
                                        <p:cTn id="67" dur="24">
                                          <p:stCondLst>
                                            <p:cond delay="649"/>
                                          </p:stCondLst>
                                        </p:cTn>
                                        <p:tgtEl>
                                          <p:spTgt spid="13"/>
                                        </p:tgtEl>
                                      </p:cBhvr>
                                      <p:to x="100000" y="60000"/>
                                    </p:animScale>
                                    <p:animScale>
                                      <p:cBhvr>
                                        <p:cTn id="68" dur="164" decel="50000">
                                          <p:stCondLst>
                                            <p:cond delay="677"/>
                                          </p:stCondLst>
                                        </p:cTn>
                                        <p:tgtEl>
                                          <p:spTgt spid="13"/>
                                        </p:tgtEl>
                                      </p:cBhvr>
                                      <p:to x="100000" y="100000"/>
                                    </p:animScale>
                                    <p:animScale>
                                      <p:cBhvr>
                                        <p:cTn id="69" dur="24">
                                          <p:stCondLst>
                                            <p:cond delay="1315"/>
                                          </p:stCondLst>
                                        </p:cTn>
                                        <p:tgtEl>
                                          <p:spTgt spid="13"/>
                                        </p:tgtEl>
                                      </p:cBhvr>
                                      <p:to x="100000" y="80000"/>
                                    </p:animScale>
                                    <p:animScale>
                                      <p:cBhvr>
                                        <p:cTn id="70" dur="164" decel="50000">
                                          <p:stCondLst>
                                            <p:cond delay="1339"/>
                                          </p:stCondLst>
                                        </p:cTn>
                                        <p:tgtEl>
                                          <p:spTgt spid="13"/>
                                        </p:tgtEl>
                                      </p:cBhvr>
                                      <p:to x="100000" y="100000"/>
                                    </p:animScale>
                                    <p:animScale>
                                      <p:cBhvr>
                                        <p:cTn id="71" dur="24">
                                          <p:stCondLst>
                                            <p:cond delay="1643"/>
                                          </p:stCondLst>
                                        </p:cTn>
                                        <p:tgtEl>
                                          <p:spTgt spid="13"/>
                                        </p:tgtEl>
                                      </p:cBhvr>
                                      <p:to x="100000" y="90000"/>
                                    </p:animScale>
                                    <p:animScale>
                                      <p:cBhvr>
                                        <p:cTn id="72" dur="164" decel="50000">
                                          <p:stCondLst>
                                            <p:cond delay="1671"/>
                                          </p:stCondLst>
                                        </p:cTn>
                                        <p:tgtEl>
                                          <p:spTgt spid="13"/>
                                        </p:tgtEl>
                                      </p:cBhvr>
                                      <p:to x="100000" y="100000"/>
                                    </p:animScale>
                                    <p:animScale>
                                      <p:cBhvr>
                                        <p:cTn id="73" dur="24">
                                          <p:stCondLst>
                                            <p:cond delay="1812"/>
                                          </p:stCondLst>
                                        </p:cTn>
                                        <p:tgtEl>
                                          <p:spTgt spid="13"/>
                                        </p:tgtEl>
                                      </p:cBhvr>
                                      <p:to x="100000" y="95000"/>
                                    </p:animScale>
                                    <p:animScale>
                                      <p:cBhvr>
                                        <p:cTn id="74" dur="164" decel="50000">
                                          <p:stCondLst>
                                            <p:cond delay="1836"/>
                                          </p:stCondLst>
                                        </p:cTn>
                                        <p:tgtEl>
                                          <p:spTgt spid="13"/>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81">
                                          <p:stCondLst>
                                            <p:cond delay="0"/>
                                          </p:stCondLst>
                                        </p:cTn>
                                        <p:tgtEl>
                                          <p:spTgt spid="14"/>
                                        </p:tgtEl>
                                      </p:cBhvr>
                                    </p:animEffect>
                                    <p:anim calcmode="lin" valueType="num">
                                      <p:cBhvr>
                                        <p:cTn id="80" dur="1824"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1" dur="66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2" dur="665" tmFilter="0, 0; 0.125,0.2665; 0.25,0.4; 0.375,0.465; 0.5,0.5;  0.625,0.535; 0.75,0.6; 0.875,0.7335; 1,1">
                                          <p:stCondLst>
                                            <p:cond delay="665"/>
                                          </p:stCondLst>
                                        </p:cTn>
                                        <p:tgtEl>
                                          <p:spTgt spid="14"/>
                                        </p:tgtEl>
                                        <p:attrNameLst>
                                          <p:attrName>ppt_y</p:attrName>
                                        </p:attrNameLst>
                                      </p:cBhvr>
                                      <p:tavLst>
                                        <p:tav tm="0" fmla="#ppt_y-sin(pi*$)/9">
                                          <p:val>
                                            <p:fltVal val="0"/>
                                          </p:val>
                                        </p:tav>
                                        <p:tav tm="100000">
                                          <p:val>
                                            <p:fltVal val="1"/>
                                          </p:val>
                                        </p:tav>
                                      </p:tavLst>
                                    </p:anim>
                                    <p:anim calcmode="lin" valueType="num">
                                      <p:cBhvr>
                                        <p:cTn id="83" dur="333" tmFilter="0, 0; 0.125,0.2665; 0.25,0.4; 0.375,0.465; 0.5,0.5;  0.625,0.535; 0.75,0.6; 0.875,0.7335; 1,1">
                                          <p:stCondLst>
                                            <p:cond delay="1327"/>
                                          </p:stCondLst>
                                        </p:cTn>
                                        <p:tgtEl>
                                          <p:spTgt spid="1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9"/>
                                          </p:stCondLst>
                                        </p:cTn>
                                        <p:tgtEl>
                                          <p:spTgt spid="14"/>
                                        </p:tgtEl>
                                        <p:attrNameLst>
                                          <p:attrName>ppt_y</p:attrName>
                                        </p:attrNameLst>
                                      </p:cBhvr>
                                      <p:tavLst>
                                        <p:tav tm="0" fmla="#ppt_y-sin(pi*$)/81">
                                          <p:val>
                                            <p:fltVal val="0"/>
                                          </p:val>
                                        </p:tav>
                                        <p:tav tm="100000">
                                          <p:val>
                                            <p:fltVal val="1"/>
                                          </p:val>
                                        </p:tav>
                                      </p:tavLst>
                                    </p:anim>
                                    <p:animScale>
                                      <p:cBhvr>
                                        <p:cTn id="85" dur="24">
                                          <p:stCondLst>
                                            <p:cond delay="649"/>
                                          </p:stCondLst>
                                        </p:cTn>
                                        <p:tgtEl>
                                          <p:spTgt spid="14"/>
                                        </p:tgtEl>
                                      </p:cBhvr>
                                      <p:to x="100000" y="60000"/>
                                    </p:animScale>
                                    <p:animScale>
                                      <p:cBhvr>
                                        <p:cTn id="86" dur="164" decel="50000">
                                          <p:stCondLst>
                                            <p:cond delay="677"/>
                                          </p:stCondLst>
                                        </p:cTn>
                                        <p:tgtEl>
                                          <p:spTgt spid="14"/>
                                        </p:tgtEl>
                                      </p:cBhvr>
                                      <p:to x="100000" y="100000"/>
                                    </p:animScale>
                                    <p:animScale>
                                      <p:cBhvr>
                                        <p:cTn id="87" dur="24">
                                          <p:stCondLst>
                                            <p:cond delay="1315"/>
                                          </p:stCondLst>
                                        </p:cTn>
                                        <p:tgtEl>
                                          <p:spTgt spid="14"/>
                                        </p:tgtEl>
                                      </p:cBhvr>
                                      <p:to x="100000" y="80000"/>
                                    </p:animScale>
                                    <p:animScale>
                                      <p:cBhvr>
                                        <p:cTn id="88" dur="164" decel="50000">
                                          <p:stCondLst>
                                            <p:cond delay="1339"/>
                                          </p:stCondLst>
                                        </p:cTn>
                                        <p:tgtEl>
                                          <p:spTgt spid="14"/>
                                        </p:tgtEl>
                                      </p:cBhvr>
                                      <p:to x="100000" y="100000"/>
                                    </p:animScale>
                                    <p:animScale>
                                      <p:cBhvr>
                                        <p:cTn id="89" dur="24">
                                          <p:stCondLst>
                                            <p:cond delay="1643"/>
                                          </p:stCondLst>
                                        </p:cTn>
                                        <p:tgtEl>
                                          <p:spTgt spid="14"/>
                                        </p:tgtEl>
                                      </p:cBhvr>
                                      <p:to x="100000" y="90000"/>
                                    </p:animScale>
                                    <p:animScale>
                                      <p:cBhvr>
                                        <p:cTn id="90" dur="164" decel="50000">
                                          <p:stCondLst>
                                            <p:cond delay="1671"/>
                                          </p:stCondLst>
                                        </p:cTn>
                                        <p:tgtEl>
                                          <p:spTgt spid="14"/>
                                        </p:tgtEl>
                                      </p:cBhvr>
                                      <p:to x="100000" y="100000"/>
                                    </p:animScale>
                                    <p:animScale>
                                      <p:cBhvr>
                                        <p:cTn id="91" dur="24">
                                          <p:stCondLst>
                                            <p:cond delay="1812"/>
                                          </p:stCondLst>
                                        </p:cTn>
                                        <p:tgtEl>
                                          <p:spTgt spid="14"/>
                                        </p:tgtEl>
                                      </p:cBhvr>
                                      <p:to x="100000" y="95000"/>
                                    </p:animScale>
                                    <p:animScale>
                                      <p:cBhvr>
                                        <p:cTn id="92" dur="164" decel="50000">
                                          <p:stCondLst>
                                            <p:cond delay="1836"/>
                                          </p:stCondLst>
                                        </p:cTn>
                                        <p:tgtEl>
                                          <p:spTgt spid="14"/>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down)">
                                      <p:cBhvr>
                                        <p:cTn id="97" dur="581">
                                          <p:stCondLst>
                                            <p:cond delay="0"/>
                                          </p:stCondLst>
                                        </p:cTn>
                                        <p:tgtEl>
                                          <p:spTgt spid="15"/>
                                        </p:tgtEl>
                                      </p:cBhvr>
                                    </p:animEffect>
                                    <p:anim calcmode="lin" valueType="num">
                                      <p:cBhvr>
                                        <p:cTn id="98" dur="1824"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9" dur="665"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0" dur="665" tmFilter="0, 0; 0.125,0.2665; 0.25,0.4; 0.375,0.465; 0.5,0.5;  0.625,0.535; 0.75,0.6; 0.875,0.7335; 1,1">
                                          <p:stCondLst>
                                            <p:cond delay="665"/>
                                          </p:stCondLst>
                                        </p:cTn>
                                        <p:tgtEl>
                                          <p:spTgt spid="15"/>
                                        </p:tgtEl>
                                        <p:attrNameLst>
                                          <p:attrName>ppt_y</p:attrName>
                                        </p:attrNameLst>
                                      </p:cBhvr>
                                      <p:tavLst>
                                        <p:tav tm="0" fmla="#ppt_y-sin(pi*$)/9">
                                          <p:val>
                                            <p:fltVal val="0"/>
                                          </p:val>
                                        </p:tav>
                                        <p:tav tm="100000">
                                          <p:val>
                                            <p:fltVal val="1"/>
                                          </p:val>
                                        </p:tav>
                                      </p:tavLst>
                                    </p:anim>
                                    <p:anim calcmode="lin" valueType="num">
                                      <p:cBhvr>
                                        <p:cTn id="101" dur="333" tmFilter="0, 0; 0.125,0.2665; 0.25,0.4; 0.375,0.465; 0.5,0.5;  0.625,0.535; 0.75,0.6; 0.875,0.7335; 1,1">
                                          <p:stCondLst>
                                            <p:cond delay="1327"/>
                                          </p:stCondLst>
                                        </p:cTn>
                                        <p:tgtEl>
                                          <p:spTgt spid="15"/>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9"/>
                                          </p:stCondLst>
                                        </p:cTn>
                                        <p:tgtEl>
                                          <p:spTgt spid="15"/>
                                        </p:tgtEl>
                                        <p:attrNameLst>
                                          <p:attrName>ppt_y</p:attrName>
                                        </p:attrNameLst>
                                      </p:cBhvr>
                                      <p:tavLst>
                                        <p:tav tm="0" fmla="#ppt_y-sin(pi*$)/81">
                                          <p:val>
                                            <p:fltVal val="0"/>
                                          </p:val>
                                        </p:tav>
                                        <p:tav tm="100000">
                                          <p:val>
                                            <p:fltVal val="1"/>
                                          </p:val>
                                        </p:tav>
                                      </p:tavLst>
                                    </p:anim>
                                    <p:animScale>
                                      <p:cBhvr>
                                        <p:cTn id="103" dur="24">
                                          <p:stCondLst>
                                            <p:cond delay="649"/>
                                          </p:stCondLst>
                                        </p:cTn>
                                        <p:tgtEl>
                                          <p:spTgt spid="15"/>
                                        </p:tgtEl>
                                      </p:cBhvr>
                                      <p:to x="100000" y="60000"/>
                                    </p:animScale>
                                    <p:animScale>
                                      <p:cBhvr>
                                        <p:cTn id="104" dur="164" decel="50000">
                                          <p:stCondLst>
                                            <p:cond delay="677"/>
                                          </p:stCondLst>
                                        </p:cTn>
                                        <p:tgtEl>
                                          <p:spTgt spid="15"/>
                                        </p:tgtEl>
                                      </p:cBhvr>
                                      <p:to x="100000" y="100000"/>
                                    </p:animScale>
                                    <p:animScale>
                                      <p:cBhvr>
                                        <p:cTn id="105" dur="24">
                                          <p:stCondLst>
                                            <p:cond delay="1315"/>
                                          </p:stCondLst>
                                        </p:cTn>
                                        <p:tgtEl>
                                          <p:spTgt spid="15"/>
                                        </p:tgtEl>
                                      </p:cBhvr>
                                      <p:to x="100000" y="80000"/>
                                    </p:animScale>
                                    <p:animScale>
                                      <p:cBhvr>
                                        <p:cTn id="106" dur="164" decel="50000">
                                          <p:stCondLst>
                                            <p:cond delay="1339"/>
                                          </p:stCondLst>
                                        </p:cTn>
                                        <p:tgtEl>
                                          <p:spTgt spid="15"/>
                                        </p:tgtEl>
                                      </p:cBhvr>
                                      <p:to x="100000" y="100000"/>
                                    </p:animScale>
                                    <p:animScale>
                                      <p:cBhvr>
                                        <p:cTn id="107" dur="24">
                                          <p:stCondLst>
                                            <p:cond delay="1643"/>
                                          </p:stCondLst>
                                        </p:cTn>
                                        <p:tgtEl>
                                          <p:spTgt spid="15"/>
                                        </p:tgtEl>
                                      </p:cBhvr>
                                      <p:to x="100000" y="90000"/>
                                    </p:animScale>
                                    <p:animScale>
                                      <p:cBhvr>
                                        <p:cTn id="108" dur="164" decel="50000">
                                          <p:stCondLst>
                                            <p:cond delay="1671"/>
                                          </p:stCondLst>
                                        </p:cTn>
                                        <p:tgtEl>
                                          <p:spTgt spid="15"/>
                                        </p:tgtEl>
                                      </p:cBhvr>
                                      <p:to x="100000" y="100000"/>
                                    </p:animScale>
                                    <p:animScale>
                                      <p:cBhvr>
                                        <p:cTn id="109" dur="24">
                                          <p:stCondLst>
                                            <p:cond delay="1812"/>
                                          </p:stCondLst>
                                        </p:cTn>
                                        <p:tgtEl>
                                          <p:spTgt spid="15"/>
                                        </p:tgtEl>
                                      </p:cBhvr>
                                      <p:to x="100000" y="95000"/>
                                    </p:animScale>
                                    <p:animScale>
                                      <p:cBhvr>
                                        <p:cTn id="110" dur="164" decel="50000">
                                          <p:stCondLst>
                                            <p:cond delay="1836"/>
                                          </p:stCondLst>
                                        </p:cTn>
                                        <p:tgtEl>
                                          <p:spTgt spid="15"/>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wipe(down)">
                                      <p:cBhvr>
                                        <p:cTn id="115" dur="581">
                                          <p:stCondLst>
                                            <p:cond delay="0"/>
                                          </p:stCondLst>
                                        </p:cTn>
                                        <p:tgtEl>
                                          <p:spTgt spid="16"/>
                                        </p:tgtEl>
                                      </p:cBhvr>
                                    </p:animEffect>
                                    <p:anim calcmode="lin" valueType="num">
                                      <p:cBhvr>
                                        <p:cTn id="116" dur="1824"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7" dur="665"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8" dur="665" tmFilter="0, 0; 0.125,0.2665; 0.25,0.4; 0.375,0.465; 0.5,0.5;  0.625,0.535; 0.75,0.6; 0.875,0.7335; 1,1">
                                          <p:stCondLst>
                                            <p:cond delay="665"/>
                                          </p:stCondLst>
                                        </p:cTn>
                                        <p:tgtEl>
                                          <p:spTgt spid="16"/>
                                        </p:tgtEl>
                                        <p:attrNameLst>
                                          <p:attrName>ppt_y</p:attrName>
                                        </p:attrNameLst>
                                      </p:cBhvr>
                                      <p:tavLst>
                                        <p:tav tm="0" fmla="#ppt_y-sin(pi*$)/9">
                                          <p:val>
                                            <p:fltVal val="0"/>
                                          </p:val>
                                        </p:tav>
                                        <p:tav tm="100000">
                                          <p:val>
                                            <p:fltVal val="1"/>
                                          </p:val>
                                        </p:tav>
                                      </p:tavLst>
                                    </p:anim>
                                    <p:anim calcmode="lin" valueType="num">
                                      <p:cBhvr>
                                        <p:cTn id="119" dur="333" tmFilter="0, 0; 0.125,0.2665; 0.25,0.4; 0.375,0.465; 0.5,0.5;  0.625,0.535; 0.75,0.6; 0.875,0.7335; 1,1">
                                          <p:stCondLst>
                                            <p:cond delay="1327"/>
                                          </p:stCondLst>
                                        </p:cTn>
                                        <p:tgtEl>
                                          <p:spTgt spid="16"/>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9"/>
                                          </p:stCondLst>
                                        </p:cTn>
                                        <p:tgtEl>
                                          <p:spTgt spid="16"/>
                                        </p:tgtEl>
                                        <p:attrNameLst>
                                          <p:attrName>ppt_y</p:attrName>
                                        </p:attrNameLst>
                                      </p:cBhvr>
                                      <p:tavLst>
                                        <p:tav tm="0" fmla="#ppt_y-sin(pi*$)/81">
                                          <p:val>
                                            <p:fltVal val="0"/>
                                          </p:val>
                                        </p:tav>
                                        <p:tav tm="100000">
                                          <p:val>
                                            <p:fltVal val="1"/>
                                          </p:val>
                                        </p:tav>
                                      </p:tavLst>
                                    </p:anim>
                                    <p:animScale>
                                      <p:cBhvr>
                                        <p:cTn id="121" dur="24">
                                          <p:stCondLst>
                                            <p:cond delay="649"/>
                                          </p:stCondLst>
                                        </p:cTn>
                                        <p:tgtEl>
                                          <p:spTgt spid="16"/>
                                        </p:tgtEl>
                                      </p:cBhvr>
                                      <p:to x="100000" y="60000"/>
                                    </p:animScale>
                                    <p:animScale>
                                      <p:cBhvr>
                                        <p:cTn id="122" dur="164" decel="50000">
                                          <p:stCondLst>
                                            <p:cond delay="677"/>
                                          </p:stCondLst>
                                        </p:cTn>
                                        <p:tgtEl>
                                          <p:spTgt spid="16"/>
                                        </p:tgtEl>
                                      </p:cBhvr>
                                      <p:to x="100000" y="100000"/>
                                    </p:animScale>
                                    <p:animScale>
                                      <p:cBhvr>
                                        <p:cTn id="123" dur="24">
                                          <p:stCondLst>
                                            <p:cond delay="1315"/>
                                          </p:stCondLst>
                                        </p:cTn>
                                        <p:tgtEl>
                                          <p:spTgt spid="16"/>
                                        </p:tgtEl>
                                      </p:cBhvr>
                                      <p:to x="100000" y="80000"/>
                                    </p:animScale>
                                    <p:animScale>
                                      <p:cBhvr>
                                        <p:cTn id="124" dur="164" decel="50000">
                                          <p:stCondLst>
                                            <p:cond delay="1339"/>
                                          </p:stCondLst>
                                        </p:cTn>
                                        <p:tgtEl>
                                          <p:spTgt spid="16"/>
                                        </p:tgtEl>
                                      </p:cBhvr>
                                      <p:to x="100000" y="100000"/>
                                    </p:animScale>
                                    <p:animScale>
                                      <p:cBhvr>
                                        <p:cTn id="125" dur="24">
                                          <p:stCondLst>
                                            <p:cond delay="1643"/>
                                          </p:stCondLst>
                                        </p:cTn>
                                        <p:tgtEl>
                                          <p:spTgt spid="16"/>
                                        </p:tgtEl>
                                      </p:cBhvr>
                                      <p:to x="100000" y="90000"/>
                                    </p:animScale>
                                    <p:animScale>
                                      <p:cBhvr>
                                        <p:cTn id="126" dur="164" decel="50000">
                                          <p:stCondLst>
                                            <p:cond delay="1671"/>
                                          </p:stCondLst>
                                        </p:cTn>
                                        <p:tgtEl>
                                          <p:spTgt spid="16"/>
                                        </p:tgtEl>
                                      </p:cBhvr>
                                      <p:to x="100000" y="100000"/>
                                    </p:animScale>
                                    <p:animScale>
                                      <p:cBhvr>
                                        <p:cTn id="127" dur="24">
                                          <p:stCondLst>
                                            <p:cond delay="1812"/>
                                          </p:stCondLst>
                                        </p:cTn>
                                        <p:tgtEl>
                                          <p:spTgt spid="16"/>
                                        </p:tgtEl>
                                      </p:cBhvr>
                                      <p:to x="100000" y="95000"/>
                                    </p:animScale>
                                    <p:animScale>
                                      <p:cBhvr>
                                        <p:cTn id="128" dur="164" decel="50000">
                                          <p:stCondLst>
                                            <p:cond delay="1836"/>
                                          </p:stCondLst>
                                        </p:cTn>
                                        <p:tgtEl>
                                          <p:spTgt spid="16"/>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7"/>
                                        </p:tgtEl>
                                        <p:attrNameLst>
                                          <p:attrName>style.visibility</p:attrName>
                                        </p:attrNameLst>
                                      </p:cBhvr>
                                      <p:to>
                                        <p:strVal val="visible"/>
                                      </p:to>
                                    </p:set>
                                    <p:animEffect transition="in" filter="wipe(down)">
                                      <p:cBhvr>
                                        <p:cTn id="133" dur="581">
                                          <p:stCondLst>
                                            <p:cond delay="0"/>
                                          </p:stCondLst>
                                        </p:cTn>
                                        <p:tgtEl>
                                          <p:spTgt spid="17"/>
                                        </p:tgtEl>
                                      </p:cBhvr>
                                    </p:animEffect>
                                    <p:anim calcmode="lin" valueType="num">
                                      <p:cBhvr>
                                        <p:cTn id="134" dur="1824"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35" dur="66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36" dur="665" tmFilter="0, 0; 0.125,0.2665; 0.25,0.4; 0.375,0.465; 0.5,0.5;  0.625,0.535; 0.75,0.6; 0.875,0.7335; 1,1">
                                          <p:stCondLst>
                                            <p:cond delay="665"/>
                                          </p:stCondLst>
                                        </p:cTn>
                                        <p:tgtEl>
                                          <p:spTgt spid="17"/>
                                        </p:tgtEl>
                                        <p:attrNameLst>
                                          <p:attrName>ppt_y</p:attrName>
                                        </p:attrNameLst>
                                      </p:cBhvr>
                                      <p:tavLst>
                                        <p:tav tm="0" fmla="#ppt_y-sin(pi*$)/9">
                                          <p:val>
                                            <p:fltVal val="0"/>
                                          </p:val>
                                        </p:tav>
                                        <p:tav tm="100000">
                                          <p:val>
                                            <p:fltVal val="1"/>
                                          </p:val>
                                        </p:tav>
                                      </p:tavLst>
                                    </p:anim>
                                    <p:anim calcmode="lin" valueType="num">
                                      <p:cBhvr>
                                        <p:cTn id="137" dur="333" tmFilter="0, 0; 0.125,0.2665; 0.25,0.4; 0.375,0.465; 0.5,0.5;  0.625,0.535; 0.75,0.6; 0.875,0.7335; 1,1">
                                          <p:stCondLst>
                                            <p:cond delay="1327"/>
                                          </p:stCondLst>
                                        </p:cTn>
                                        <p:tgtEl>
                                          <p:spTgt spid="17"/>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9"/>
                                          </p:stCondLst>
                                        </p:cTn>
                                        <p:tgtEl>
                                          <p:spTgt spid="17"/>
                                        </p:tgtEl>
                                        <p:attrNameLst>
                                          <p:attrName>ppt_y</p:attrName>
                                        </p:attrNameLst>
                                      </p:cBhvr>
                                      <p:tavLst>
                                        <p:tav tm="0" fmla="#ppt_y-sin(pi*$)/81">
                                          <p:val>
                                            <p:fltVal val="0"/>
                                          </p:val>
                                        </p:tav>
                                        <p:tav tm="100000">
                                          <p:val>
                                            <p:fltVal val="1"/>
                                          </p:val>
                                        </p:tav>
                                      </p:tavLst>
                                    </p:anim>
                                    <p:animScale>
                                      <p:cBhvr>
                                        <p:cTn id="139" dur="24">
                                          <p:stCondLst>
                                            <p:cond delay="649"/>
                                          </p:stCondLst>
                                        </p:cTn>
                                        <p:tgtEl>
                                          <p:spTgt spid="17"/>
                                        </p:tgtEl>
                                      </p:cBhvr>
                                      <p:to x="100000" y="60000"/>
                                    </p:animScale>
                                    <p:animScale>
                                      <p:cBhvr>
                                        <p:cTn id="140" dur="164" decel="50000">
                                          <p:stCondLst>
                                            <p:cond delay="677"/>
                                          </p:stCondLst>
                                        </p:cTn>
                                        <p:tgtEl>
                                          <p:spTgt spid="17"/>
                                        </p:tgtEl>
                                      </p:cBhvr>
                                      <p:to x="100000" y="100000"/>
                                    </p:animScale>
                                    <p:animScale>
                                      <p:cBhvr>
                                        <p:cTn id="141" dur="24">
                                          <p:stCondLst>
                                            <p:cond delay="1315"/>
                                          </p:stCondLst>
                                        </p:cTn>
                                        <p:tgtEl>
                                          <p:spTgt spid="17"/>
                                        </p:tgtEl>
                                      </p:cBhvr>
                                      <p:to x="100000" y="80000"/>
                                    </p:animScale>
                                    <p:animScale>
                                      <p:cBhvr>
                                        <p:cTn id="142" dur="164" decel="50000">
                                          <p:stCondLst>
                                            <p:cond delay="1339"/>
                                          </p:stCondLst>
                                        </p:cTn>
                                        <p:tgtEl>
                                          <p:spTgt spid="17"/>
                                        </p:tgtEl>
                                      </p:cBhvr>
                                      <p:to x="100000" y="100000"/>
                                    </p:animScale>
                                    <p:animScale>
                                      <p:cBhvr>
                                        <p:cTn id="143" dur="24">
                                          <p:stCondLst>
                                            <p:cond delay="1643"/>
                                          </p:stCondLst>
                                        </p:cTn>
                                        <p:tgtEl>
                                          <p:spTgt spid="17"/>
                                        </p:tgtEl>
                                      </p:cBhvr>
                                      <p:to x="100000" y="90000"/>
                                    </p:animScale>
                                    <p:animScale>
                                      <p:cBhvr>
                                        <p:cTn id="144" dur="164" decel="50000">
                                          <p:stCondLst>
                                            <p:cond delay="1671"/>
                                          </p:stCondLst>
                                        </p:cTn>
                                        <p:tgtEl>
                                          <p:spTgt spid="17"/>
                                        </p:tgtEl>
                                      </p:cBhvr>
                                      <p:to x="100000" y="100000"/>
                                    </p:animScale>
                                    <p:animScale>
                                      <p:cBhvr>
                                        <p:cTn id="145" dur="24">
                                          <p:stCondLst>
                                            <p:cond delay="1812"/>
                                          </p:stCondLst>
                                        </p:cTn>
                                        <p:tgtEl>
                                          <p:spTgt spid="17"/>
                                        </p:tgtEl>
                                      </p:cBhvr>
                                      <p:to x="100000" y="95000"/>
                                    </p:animScale>
                                    <p:animScale>
                                      <p:cBhvr>
                                        <p:cTn id="146" dur="164" decel="50000">
                                          <p:stCondLst>
                                            <p:cond delay="1836"/>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10;&#10;وصف منشأ بثقة عالية جداً">
            <a:extLst>
              <a:ext uri="{FF2B5EF4-FFF2-40B4-BE49-F238E27FC236}">
                <a16:creationId xmlns:a16="http://schemas.microsoft.com/office/drawing/2014/main" id="{311D09C0-67CB-416A-BFC1-CC40A2D8B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251010"/>
          </a:xfrm>
          <a:prstGeom prst="rect">
            <a:avLst/>
          </a:prstGeom>
        </p:spPr>
      </p:pic>
      <p:sp>
        <p:nvSpPr>
          <p:cNvPr id="4" name="مستطيل 3">
            <a:extLst>
              <a:ext uri="{FF2B5EF4-FFF2-40B4-BE49-F238E27FC236}">
                <a16:creationId xmlns:a16="http://schemas.microsoft.com/office/drawing/2014/main" id="{EF53077E-921E-4360-9DAF-70694D977655}"/>
              </a:ext>
            </a:extLst>
          </p:cNvPr>
          <p:cNvSpPr/>
          <p:nvPr/>
        </p:nvSpPr>
        <p:spPr>
          <a:xfrm>
            <a:off x="250143" y="2625505"/>
            <a:ext cx="8643713" cy="1754326"/>
          </a:xfrm>
          <a:prstGeom prst="rect">
            <a:avLst/>
          </a:prstGeom>
        </p:spPr>
        <p:txBody>
          <a:bodyPr wrap="none">
            <a:spAutoFit/>
          </a:bodyPr>
          <a:lstStyle/>
          <a:p>
            <a:pPr>
              <a:defRPr/>
            </a:pPr>
            <a:r>
              <a:rPr lang="ar-SA" sz="3600" b="1" dirty="0">
                <a:solidFill>
                  <a:srgbClr val="0000FF"/>
                </a:solidFill>
                <a:latin typeface="Abdo Free Bold" panose="02000000000000000000" pitchFamily="50" charset="-78"/>
              </a:rPr>
              <a:t>إن كان في أخيك عيوب قليلة فحتماً لديه حسنات كثيرة فلا</a:t>
            </a:r>
          </a:p>
          <a:p>
            <a:pPr>
              <a:defRPr/>
            </a:pPr>
            <a:r>
              <a:rPr lang="ar-SA" sz="3600" b="1" dirty="0">
                <a:solidFill>
                  <a:srgbClr val="0000FF"/>
                </a:solidFill>
                <a:latin typeface="Abdo Free Bold" panose="02000000000000000000" pitchFamily="50" charset="-78"/>
              </a:rPr>
              <a:t> ينبغي هجره بسبب هذه العيوب بل نساعده على التخلص</a:t>
            </a:r>
          </a:p>
          <a:p>
            <a:pPr>
              <a:defRPr/>
            </a:pPr>
            <a:r>
              <a:rPr lang="ar-SA" sz="3600" b="1" dirty="0">
                <a:solidFill>
                  <a:srgbClr val="0000FF"/>
                </a:solidFill>
                <a:latin typeface="Abdo Free Bold" panose="02000000000000000000" pitchFamily="50" charset="-78"/>
              </a:rPr>
              <a:t>منها.</a:t>
            </a:r>
            <a:endParaRPr lang="en-US" sz="2000" b="1" dirty="0">
              <a:solidFill>
                <a:srgbClr val="0000FF"/>
              </a:solidFill>
              <a:latin typeface="Abdo Free Bold" panose="02000000000000000000" pitchFamily="50" charset="-78"/>
            </a:endParaRPr>
          </a:p>
        </p:txBody>
      </p:sp>
    </p:spTree>
    <p:extLst>
      <p:ext uri="{BB962C8B-B14F-4D97-AF65-F5344CB8AC3E}">
        <p14:creationId xmlns:p14="http://schemas.microsoft.com/office/powerpoint/2010/main" val="23255677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1">
                                          <p:stCondLst>
                                            <p:cond delay="0"/>
                                          </p:stCondLst>
                                        </p:cTn>
                                        <p:tgtEl>
                                          <p:spTgt spid="4"/>
                                        </p:tgtEl>
                                      </p:cBhvr>
                                    </p:animEffect>
                                    <p:anim calcmode="lin" valueType="num">
                                      <p:cBhvr>
                                        <p:cTn id="8" dur="1824"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5" tmFilter="0, 0; 0.125,0.2665; 0.25,0.4; 0.375,0.465; 0.5,0.5;  0.625,0.535; 0.75,0.6; 0.875,0.7335; 1,1">
                                          <p:stCondLst>
                                            <p:cond delay="665"/>
                                          </p:stCondLst>
                                        </p:cTn>
                                        <p:tgtEl>
                                          <p:spTgt spid="4"/>
                                        </p:tgtEl>
                                        <p:attrNameLst>
                                          <p:attrName>ppt_y</p:attrName>
                                        </p:attrNameLst>
                                      </p:cBhvr>
                                      <p:tavLst>
                                        <p:tav tm="0" fmla="#ppt_y-sin(pi*$)/9">
                                          <p:val>
                                            <p:fltVal val="0"/>
                                          </p:val>
                                        </p:tav>
                                        <p:tav tm="100000">
                                          <p:val>
                                            <p:fltVal val="1"/>
                                          </p:val>
                                        </p:tav>
                                      </p:tavLst>
                                    </p:anim>
                                    <p:anim calcmode="lin" valueType="num">
                                      <p:cBhvr>
                                        <p:cTn id="11" dur="333" tmFilter="0, 0; 0.125,0.2665; 0.25,0.4; 0.375,0.465; 0.5,0.5;  0.625,0.535; 0.75,0.6; 0.875,0.7335; 1,1">
                                          <p:stCondLst>
                                            <p:cond delay="1327"/>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9"/>
                                          </p:stCondLst>
                                        </p:cTn>
                                        <p:tgtEl>
                                          <p:spTgt spid="4"/>
                                        </p:tgtEl>
                                        <p:attrNameLst>
                                          <p:attrName>ppt_y</p:attrName>
                                        </p:attrNameLst>
                                      </p:cBhvr>
                                      <p:tavLst>
                                        <p:tav tm="0" fmla="#ppt_y-sin(pi*$)/81">
                                          <p:val>
                                            <p:fltVal val="0"/>
                                          </p:val>
                                        </p:tav>
                                        <p:tav tm="100000">
                                          <p:val>
                                            <p:fltVal val="1"/>
                                          </p:val>
                                        </p:tav>
                                      </p:tavLst>
                                    </p:anim>
                                    <p:animScale>
                                      <p:cBhvr>
                                        <p:cTn id="13" dur="24">
                                          <p:stCondLst>
                                            <p:cond delay="649"/>
                                          </p:stCondLst>
                                        </p:cTn>
                                        <p:tgtEl>
                                          <p:spTgt spid="4"/>
                                        </p:tgtEl>
                                      </p:cBhvr>
                                      <p:to x="100000" y="60000"/>
                                    </p:animScale>
                                    <p:animScale>
                                      <p:cBhvr>
                                        <p:cTn id="14" dur="164" decel="50000">
                                          <p:stCondLst>
                                            <p:cond delay="677"/>
                                          </p:stCondLst>
                                        </p:cTn>
                                        <p:tgtEl>
                                          <p:spTgt spid="4"/>
                                        </p:tgtEl>
                                      </p:cBhvr>
                                      <p:to x="100000" y="100000"/>
                                    </p:animScale>
                                    <p:animScale>
                                      <p:cBhvr>
                                        <p:cTn id="15" dur="24">
                                          <p:stCondLst>
                                            <p:cond delay="1315"/>
                                          </p:stCondLst>
                                        </p:cTn>
                                        <p:tgtEl>
                                          <p:spTgt spid="4"/>
                                        </p:tgtEl>
                                      </p:cBhvr>
                                      <p:to x="100000" y="80000"/>
                                    </p:animScale>
                                    <p:animScale>
                                      <p:cBhvr>
                                        <p:cTn id="16" dur="164" decel="50000">
                                          <p:stCondLst>
                                            <p:cond delay="1339"/>
                                          </p:stCondLst>
                                        </p:cTn>
                                        <p:tgtEl>
                                          <p:spTgt spid="4"/>
                                        </p:tgtEl>
                                      </p:cBhvr>
                                      <p:to x="100000" y="100000"/>
                                    </p:animScale>
                                    <p:animScale>
                                      <p:cBhvr>
                                        <p:cTn id="17" dur="24">
                                          <p:stCondLst>
                                            <p:cond delay="1643"/>
                                          </p:stCondLst>
                                        </p:cTn>
                                        <p:tgtEl>
                                          <p:spTgt spid="4"/>
                                        </p:tgtEl>
                                      </p:cBhvr>
                                      <p:to x="100000" y="90000"/>
                                    </p:animScale>
                                    <p:animScale>
                                      <p:cBhvr>
                                        <p:cTn id="18" dur="164" decel="50000">
                                          <p:stCondLst>
                                            <p:cond delay="1671"/>
                                          </p:stCondLst>
                                        </p:cTn>
                                        <p:tgtEl>
                                          <p:spTgt spid="4"/>
                                        </p:tgtEl>
                                      </p:cBhvr>
                                      <p:to x="100000" y="100000"/>
                                    </p:animScale>
                                    <p:animScale>
                                      <p:cBhvr>
                                        <p:cTn id="19" dur="24">
                                          <p:stCondLst>
                                            <p:cond delay="1812"/>
                                          </p:stCondLst>
                                        </p:cTn>
                                        <p:tgtEl>
                                          <p:spTgt spid="4"/>
                                        </p:tgtEl>
                                      </p:cBhvr>
                                      <p:to x="100000" y="95000"/>
                                    </p:animScale>
                                    <p:animScale>
                                      <p:cBhvr>
                                        <p:cTn id="20" dur="164" decel="50000">
                                          <p:stCondLst>
                                            <p:cond delay="183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88" y="301885"/>
            <a:ext cx="4564350" cy="28986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399" y="301885"/>
            <a:ext cx="3009039" cy="62666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صورة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9987" y="3719093"/>
            <a:ext cx="4564351" cy="29596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زر الإجراء: الانتقال للصفحة الرئيسية 4">
            <a:hlinkClick r:id="rId5" action="ppaction://hlinksldjump" highlightClick="1"/>
            <a:extLst>
              <a:ext uri="{FF2B5EF4-FFF2-40B4-BE49-F238E27FC236}">
                <a16:creationId xmlns:a16="http://schemas.microsoft.com/office/drawing/2014/main" id="{0992E97A-7A5A-4801-B71C-48A127AE7CF0}"/>
              </a:ext>
            </a:extLst>
          </p:cNvPr>
          <p:cNvSpPr/>
          <p:nvPr/>
        </p:nvSpPr>
        <p:spPr>
          <a:xfrm>
            <a:off x="0" y="0"/>
            <a:ext cx="448734" cy="397933"/>
          </a:xfrm>
          <a:prstGeom prst="actionButtonHome">
            <a:avLst/>
          </a:prstGeom>
          <a:solidFill>
            <a:srgbClr val="15C0F3"/>
          </a:solidFill>
          <a:ln>
            <a:solidFill>
              <a:srgbClr val="15C0F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spTree>
    <p:extLst>
      <p:ext uri="{BB962C8B-B14F-4D97-AF65-F5344CB8AC3E}">
        <p14:creationId xmlns:p14="http://schemas.microsoft.com/office/powerpoint/2010/main" val="234821483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562EAC48-E66B-407B-9644-FB9481B08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12"/>
            <a:ext cx="9144000" cy="6886511"/>
          </a:xfrm>
          <a:prstGeom prst="rect">
            <a:avLst/>
          </a:prstGeom>
        </p:spPr>
      </p:pic>
      <p:sp>
        <p:nvSpPr>
          <p:cNvPr id="4" name="Rectangle 14"/>
          <p:cNvSpPr>
            <a:spLocks noChangeArrowheads="1"/>
          </p:cNvSpPr>
          <p:nvPr/>
        </p:nvSpPr>
        <p:spPr bwMode="auto">
          <a:xfrm>
            <a:off x="3130494" y="4030989"/>
            <a:ext cx="2216989" cy="954107"/>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ar-SA" sz="2800" b="1" dirty="0">
                <a:solidFill>
                  <a:srgbClr val="0000FF"/>
                </a:solidFill>
                <a:latin typeface="Times New Roman" pitchFamily="18" charset="0"/>
                <a:cs typeface="Times New Roman" pitchFamily="18" charset="0"/>
              </a:rPr>
              <a:t>تعذر وجود</a:t>
            </a:r>
          </a:p>
          <a:p>
            <a:pPr algn="ctr">
              <a:defRPr/>
            </a:pPr>
            <a:r>
              <a:rPr lang="ar-SA" sz="2800" b="1" dirty="0">
                <a:solidFill>
                  <a:srgbClr val="0000FF"/>
                </a:solidFill>
                <a:latin typeface="Times New Roman" pitchFamily="18" charset="0"/>
                <a:cs typeface="Times New Roman" pitchFamily="18" charset="0"/>
              </a:rPr>
              <a:t>من لا عيب فيه</a:t>
            </a:r>
            <a:endParaRPr lang="en-US" sz="2800" dirty="0">
              <a:solidFill>
                <a:srgbClr val="0000FF"/>
              </a:solidFill>
              <a:latin typeface="Times New Roman" pitchFamily="18" charset="0"/>
              <a:cs typeface="Times New Roman" pitchFamily="18" charset="0"/>
            </a:endParaRPr>
          </a:p>
        </p:txBody>
      </p:sp>
      <p:sp>
        <p:nvSpPr>
          <p:cNvPr id="5" name="Rectangle 14"/>
          <p:cNvSpPr>
            <a:spLocks noChangeArrowheads="1"/>
          </p:cNvSpPr>
          <p:nvPr/>
        </p:nvSpPr>
        <p:spPr bwMode="auto">
          <a:xfrm>
            <a:off x="311898" y="4221561"/>
            <a:ext cx="2216989" cy="954107"/>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ar-SA" sz="2800" b="1" dirty="0">
                <a:solidFill>
                  <a:srgbClr val="0000FF"/>
                </a:solidFill>
                <a:latin typeface="Times New Roman" pitchFamily="18" charset="0"/>
                <a:cs typeface="Times New Roman" pitchFamily="18" charset="0"/>
              </a:rPr>
              <a:t>الاستعانة</a:t>
            </a:r>
          </a:p>
          <a:p>
            <a:pPr algn="ctr">
              <a:defRPr/>
            </a:pPr>
            <a:r>
              <a:rPr lang="ar-SA" sz="2800" b="1" dirty="0">
                <a:solidFill>
                  <a:srgbClr val="0000FF"/>
                </a:solidFill>
                <a:latin typeface="Times New Roman" pitchFamily="18" charset="0"/>
                <a:cs typeface="Times New Roman" pitchFamily="18" charset="0"/>
              </a:rPr>
              <a:t>بالفرد الواحد</a:t>
            </a:r>
          </a:p>
        </p:txBody>
      </p:sp>
      <p:sp>
        <p:nvSpPr>
          <p:cNvPr id="6" name="Rectangle 14"/>
          <p:cNvSpPr>
            <a:spLocks noChangeArrowheads="1"/>
          </p:cNvSpPr>
          <p:nvPr/>
        </p:nvSpPr>
        <p:spPr bwMode="auto">
          <a:xfrm>
            <a:off x="1246516" y="5868165"/>
            <a:ext cx="2216989" cy="52322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ar-SA" sz="2800" b="1" dirty="0">
                <a:solidFill>
                  <a:srgbClr val="0000FF"/>
                </a:solidFill>
                <a:latin typeface="Times New Roman" pitchFamily="18" charset="0"/>
                <a:cs typeface="Times New Roman" pitchFamily="18" charset="0"/>
              </a:rPr>
              <a:t>الاختلاف بالإتلاف</a:t>
            </a:r>
            <a:endParaRPr lang="en-US" sz="2800" dirty="0">
              <a:solidFill>
                <a:srgbClr val="0000FF"/>
              </a:solidFill>
              <a:latin typeface="Times New Roman" pitchFamily="18" charset="0"/>
              <a:cs typeface="Times New Roman" pitchFamily="18" charset="0"/>
            </a:endParaRPr>
          </a:p>
        </p:txBody>
      </p:sp>
      <p:sp>
        <p:nvSpPr>
          <p:cNvPr id="7" name="Rectangle 14"/>
          <p:cNvSpPr>
            <a:spLocks noChangeArrowheads="1"/>
          </p:cNvSpPr>
          <p:nvPr/>
        </p:nvSpPr>
        <p:spPr bwMode="auto">
          <a:xfrm>
            <a:off x="3463505" y="5652722"/>
            <a:ext cx="2216989" cy="954107"/>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ar-SA" sz="2800" b="1" dirty="0">
                <a:solidFill>
                  <a:srgbClr val="0000FF"/>
                </a:solidFill>
                <a:latin typeface="Times New Roman" pitchFamily="18" charset="0"/>
                <a:cs typeface="Times New Roman" pitchFamily="18" charset="0"/>
              </a:rPr>
              <a:t>تعامل المتوافقين في صفاتهم</a:t>
            </a:r>
            <a:endParaRPr lang="en-US" sz="2800" dirty="0">
              <a:solidFill>
                <a:srgbClr val="0000FF"/>
              </a:solidFill>
              <a:latin typeface="Times New Roman" pitchFamily="18" charset="0"/>
              <a:cs typeface="Times New Roman" pitchFamily="18" charset="0"/>
            </a:endParaRPr>
          </a:p>
        </p:txBody>
      </p:sp>
      <p:sp>
        <p:nvSpPr>
          <p:cNvPr id="8" name="زر الإجراء: الانتقال للصفحة الرئيسية 7">
            <a:hlinkClick r:id="rId3" action="ppaction://hlinksldjump" highlightClick="1"/>
            <a:extLst>
              <a:ext uri="{FF2B5EF4-FFF2-40B4-BE49-F238E27FC236}">
                <a16:creationId xmlns:a16="http://schemas.microsoft.com/office/drawing/2014/main" id="{B4BD03C1-ACBD-4BBF-816E-D044B24B8080}"/>
              </a:ext>
            </a:extLst>
          </p:cNvPr>
          <p:cNvSpPr/>
          <p:nvPr/>
        </p:nvSpPr>
        <p:spPr>
          <a:xfrm>
            <a:off x="0" y="0"/>
            <a:ext cx="448734" cy="397933"/>
          </a:xfrm>
          <a:prstGeom prst="actionButtonHome">
            <a:avLst/>
          </a:prstGeom>
          <a:solidFill>
            <a:srgbClr val="15C0F3"/>
          </a:solidFill>
          <a:ln>
            <a:solidFill>
              <a:srgbClr val="15C0F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spTree>
    <p:extLst>
      <p:ext uri="{BB962C8B-B14F-4D97-AF65-F5344CB8AC3E}">
        <p14:creationId xmlns:p14="http://schemas.microsoft.com/office/powerpoint/2010/main" val="38263495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202</Words>
  <Application>Microsoft Office PowerPoint</Application>
  <PresentationFormat>On-screen Show (4:3)</PresentationFormat>
  <Paragraphs>38</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Abdo Free Bold</vt:lpstr>
      <vt:lpstr>Arial</vt:lpstr>
      <vt:lpstr>Calibri</vt:lpstr>
      <vt:lpstr>Calibri Light</vt:lpstr>
      <vt:lpstr>DroidArabicKufi-Regular</vt:lpstr>
      <vt:lpstr>Times New Roman</vt:lpstr>
      <vt:lpstr>Traditional Arabic</vt:lpstr>
      <vt:lpstr>1_نسق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FM</dc:creator>
  <cp:lastModifiedBy>philadelphia</cp:lastModifiedBy>
  <cp:revision>2</cp:revision>
  <dcterms:created xsi:type="dcterms:W3CDTF">2019-09-28T08:24:07Z</dcterms:created>
  <dcterms:modified xsi:type="dcterms:W3CDTF">2021-09-19T20:09:01Z</dcterms:modified>
</cp:coreProperties>
</file>