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0687050" cy="7556500"/>
  <p:notesSz cx="7556500" cy="1068705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36">
          <p15:clr>
            <a:srgbClr val="A4A3A4"/>
          </p15:clr>
        </p15:guide>
        <p15:guide id="2" pos="305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36" d="100"/>
          <a:sy n="36" d="100"/>
        </p:scale>
        <p:origin x="1596" y="66"/>
      </p:cViewPr>
      <p:guideLst>
        <p:guide orient="horz" pos="2036"/>
        <p:guide pos="305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1529" y="2342514"/>
            <a:ext cx="9083993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3058" y="4231640"/>
            <a:ext cx="748093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353" y="1737995"/>
            <a:ext cx="464886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3831" y="1737995"/>
            <a:ext cx="464886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9/19/2021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9/19/2021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9/19/2021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353" y="302260"/>
            <a:ext cx="961834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353" y="1737995"/>
            <a:ext cx="961834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3597" y="7027545"/>
            <a:ext cx="341985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353" y="7027545"/>
            <a:ext cx="245802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4676" y="7027545"/>
            <a:ext cx="245802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16.png"/><Relationship Id="rId21" Type="http://schemas.openxmlformats.org/officeDocument/2006/relationships/image" Target="../media/image20.png"/><Relationship Id="rId42" Type="http://schemas.openxmlformats.org/officeDocument/2006/relationships/image" Target="../media/image41.png"/><Relationship Id="rId63" Type="http://schemas.openxmlformats.org/officeDocument/2006/relationships/image" Target="../media/image62.png"/><Relationship Id="rId84" Type="http://schemas.openxmlformats.org/officeDocument/2006/relationships/image" Target="../media/image83.png"/><Relationship Id="rId138" Type="http://schemas.openxmlformats.org/officeDocument/2006/relationships/image" Target="../media/image137.png"/><Relationship Id="rId159" Type="http://schemas.openxmlformats.org/officeDocument/2006/relationships/image" Target="../media/image158.png"/><Relationship Id="rId170" Type="http://schemas.openxmlformats.org/officeDocument/2006/relationships/image" Target="../media/image169.png"/><Relationship Id="rId191" Type="http://schemas.openxmlformats.org/officeDocument/2006/relationships/image" Target="../media/image190.png"/><Relationship Id="rId196" Type="http://schemas.openxmlformats.org/officeDocument/2006/relationships/image" Target="../media/image195.png"/><Relationship Id="rId200" Type="http://schemas.openxmlformats.org/officeDocument/2006/relationships/image" Target="../media/image199.png"/><Relationship Id="rId16" Type="http://schemas.openxmlformats.org/officeDocument/2006/relationships/image" Target="../media/image15.png"/><Relationship Id="rId107" Type="http://schemas.openxmlformats.org/officeDocument/2006/relationships/image" Target="../media/image106.png"/><Relationship Id="rId11" Type="http://schemas.openxmlformats.org/officeDocument/2006/relationships/image" Target="../media/image10.png"/><Relationship Id="rId32" Type="http://schemas.openxmlformats.org/officeDocument/2006/relationships/image" Target="../media/image31.png"/><Relationship Id="rId37" Type="http://schemas.openxmlformats.org/officeDocument/2006/relationships/image" Target="../media/image36.png"/><Relationship Id="rId53" Type="http://schemas.openxmlformats.org/officeDocument/2006/relationships/image" Target="../media/image52.png"/><Relationship Id="rId58" Type="http://schemas.openxmlformats.org/officeDocument/2006/relationships/image" Target="../media/image57.png"/><Relationship Id="rId74" Type="http://schemas.openxmlformats.org/officeDocument/2006/relationships/image" Target="../media/image73.png"/><Relationship Id="rId79" Type="http://schemas.openxmlformats.org/officeDocument/2006/relationships/image" Target="../media/image78.png"/><Relationship Id="rId102" Type="http://schemas.openxmlformats.org/officeDocument/2006/relationships/image" Target="../media/image101.png"/><Relationship Id="rId123" Type="http://schemas.openxmlformats.org/officeDocument/2006/relationships/image" Target="../media/image122.png"/><Relationship Id="rId128" Type="http://schemas.openxmlformats.org/officeDocument/2006/relationships/image" Target="../media/image127.png"/><Relationship Id="rId144" Type="http://schemas.openxmlformats.org/officeDocument/2006/relationships/image" Target="../media/image143.png"/><Relationship Id="rId149" Type="http://schemas.openxmlformats.org/officeDocument/2006/relationships/image" Target="../media/image148.png"/><Relationship Id="rId5" Type="http://schemas.openxmlformats.org/officeDocument/2006/relationships/image" Target="../media/image4.png"/><Relationship Id="rId90" Type="http://schemas.openxmlformats.org/officeDocument/2006/relationships/image" Target="../media/image89.png"/><Relationship Id="rId95" Type="http://schemas.openxmlformats.org/officeDocument/2006/relationships/image" Target="../media/image94.png"/><Relationship Id="rId160" Type="http://schemas.openxmlformats.org/officeDocument/2006/relationships/image" Target="../media/image159.png"/><Relationship Id="rId165" Type="http://schemas.openxmlformats.org/officeDocument/2006/relationships/image" Target="../media/image164.png"/><Relationship Id="rId181" Type="http://schemas.openxmlformats.org/officeDocument/2006/relationships/image" Target="../media/image180.png"/><Relationship Id="rId186" Type="http://schemas.openxmlformats.org/officeDocument/2006/relationships/image" Target="../media/image185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43" Type="http://schemas.openxmlformats.org/officeDocument/2006/relationships/image" Target="../media/image42.png"/><Relationship Id="rId48" Type="http://schemas.openxmlformats.org/officeDocument/2006/relationships/image" Target="../media/image47.png"/><Relationship Id="rId64" Type="http://schemas.openxmlformats.org/officeDocument/2006/relationships/image" Target="../media/image63.png"/><Relationship Id="rId69" Type="http://schemas.openxmlformats.org/officeDocument/2006/relationships/image" Target="../media/image68.png"/><Relationship Id="rId113" Type="http://schemas.openxmlformats.org/officeDocument/2006/relationships/image" Target="../media/image112.png"/><Relationship Id="rId118" Type="http://schemas.openxmlformats.org/officeDocument/2006/relationships/image" Target="../media/image117.png"/><Relationship Id="rId134" Type="http://schemas.openxmlformats.org/officeDocument/2006/relationships/image" Target="../media/image133.png"/><Relationship Id="rId139" Type="http://schemas.openxmlformats.org/officeDocument/2006/relationships/image" Target="../media/image138.png"/><Relationship Id="rId80" Type="http://schemas.openxmlformats.org/officeDocument/2006/relationships/image" Target="../media/image79.png"/><Relationship Id="rId85" Type="http://schemas.openxmlformats.org/officeDocument/2006/relationships/image" Target="../media/image84.png"/><Relationship Id="rId150" Type="http://schemas.openxmlformats.org/officeDocument/2006/relationships/image" Target="../media/image149.png"/><Relationship Id="rId155" Type="http://schemas.openxmlformats.org/officeDocument/2006/relationships/image" Target="../media/image154.png"/><Relationship Id="rId171" Type="http://schemas.openxmlformats.org/officeDocument/2006/relationships/image" Target="../media/image170.png"/><Relationship Id="rId176" Type="http://schemas.openxmlformats.org/officeDocument/2006/relationships/image" Target="../media/image175.png"/><Relationship Id="rId192" Type="http://schemas.openxmlformats.org/officeDocument/2006/relationships/image" Target="../media/image191.png"/><Relationship Id="rId197" Type="http://schemas.openxmlformats.org/officeDocument/2006/relationships/image" Target="../media/image196.jpe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33" Type="http://schemas.openxmlformats.org/officeDocument/2006/relationships/image" Target="../media/image32.png"/><Relationship Id="rId38" Type="http://schemas.openxmlformats.org/officeDocument/2006/relationships/image" Target="../media/image37.png"/><Relationship Id="rId59" Type="http://schemas.openxmlformats.org/officeDocument/2006/relationships/image" Target="../media/image58.png"/><Relationship Id="rId103" Type="http://schemas.openxmlformats.org/officeDocument/2006/relationships/image" Target="../media/image102.png"/><Relationship Id="rId108" Type="http://schemas.openxmlformats.org/officeDocument/2006/relationships/image" Target="../media/image107.png"/><Relationship Id="rId124" Type="http://schemas.openxmlformats.org/officeDocument/2006/relationships/image" Target="../media/image123.png"/><Relationship Id="rId129" Type="http://schemas.openxmlformats.org/officeDocument/2006/relationships/image" Target="../media/image128.png"/><Relationship Id="rId54" Type="http://schemas.openxmlformats.org/officeDocument/2006/relationships/image" Target="../media/image53.png"/><Relationship Id="rId70" Type="http://schemas.openxmlformats.org/officeDocument/2006/relationships/image" Target="../media/image69.png"/><Relationship Id="rId75" Type="http://schemas.openxmlformats.org/officeDocument/2006/relationships/image" Target="../media/image74.png"/><Relationship Id="rId91" Type="http://schemas.openxmlformats.org/officeDocument/2006/relationships/image" Target="../media/image90.png"/><Relationship Id="rId96" Type="http://schemas.openxmlformats.org/officeDocument/2006/relationships/image" Target="../media/image95.png"/><Relationship Id="rId140" Type="http://schemas.openxmlformats.org/officeDocument/2006/relationships/image" Target="../media/image139.png"/><Relationship Id="rId145" Type="http://schemas.openxmlformats.org/officeDocument/2006/relationships/image" Target="../media/image144.png"/><Relationship Id="rId161" Type="http://schemas.openxmlformats.org/officeDocument/2006/relationships/image" Target="../media/image160.png"/><Relationship Id="rId166" Type="http://schemas.openxmlformats.org/officeDocument/2006/relationships/image" Target="../media/image165.png"/><Relationship Id="rId182" Type="http://schemas.openxmlformats.org/officeDocument/2006/relationships/image" Target="../media/image181.png"/><Relationship Id="rId187" Type="http://schemas.openxmlformats.org/officeDocument/2006/relationships/image" Target="../media/image18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49" Type="http://schemas.openxmlformats.org/officeDocument/2006/relationships/image" Target="../media/image48.png"/><Relationship Id="rId114" Type="http://schemas.openxmlformats.org/officeDocument/2006/relationships/image" Target="../media/image113.png"/><Relationship Id="rId119" Type="http://schemas.openxmlformats.org/officeDocument/2006/relationships/image" Target="../media/image118.png"/><Relationship Id="rId44" Type="http://schemas.openxmlformats.org/officeDocument/2006/relationships/image" Target="../media/image43.png"/><Relationship Id="rId60" Type="http://schemas.openxmlformats.org/officeDocument/2006/relationships/image" Target="../media/image59.png"/><Relationship Id="rId65" Type="http://schemas.openxmlformats.org/officeDocument/2006/relationships/image" Target="../media/image64.png"/><Relationship Id="rId81" Type="http://schemas.openxmlformats.org/officeDocument/2006/relationships/image" Target="../media/image80.png"/><Relationship Id="rId86" Type="http://schemas.openxmlformats.org/officeDocument/2006/relationships/image" Target="../media/image85.png"/><Relationship Id="rId130" Type="http://schemas.openxmlformats.org/officeDocument/2006/relationships/image" Target="../media/image129.png"/><Relationship Id="rId135" Type="http://schemas.openxmlformats.org/officeDocument/2006/relationships/image" Target="../media/image134.png"/><Relationship Id="rId151" Type="http://schemas.openxmlformats.org/officeDocument/2006/relationships/image" Target="../media/image150.png"/><Relationship Id="rId156" Type="http://schemas.openxmlformats.org/officeDocument/2006/relationships/image" Target="../media/image155.png"/><Relationship Id="rId177" Type="http://schemas.openxmlformats.org/officeDocument/2006/relationships/image" Target="../media/image176.png"/><Relationship Id="rId198" Type="http://schemas.openxmlformats.org/officeDocument/2006/relationships/image" Target="../media/image197.png"/><Relationship Id="rId172" Type="http://schemas.openxmlformats.org/officeDocument/2006/relationships/image" Target="../media/image171.png"/><Relationship Id="rId193" Type="http://schemas.openxmlformats.org/officeDocument/2006/relationships/image" Target="../media/image192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9" Type="http://schemas.openxmlformats.org/officeDocument/2006/relationships/image" Target="../media/image38.png"/><Relationship Id="rId109" Type="http://schemas.openxmlformats.org/officeDocument/2006/relationships/image" Target="../media/image108.png"/><Relationship Id="rId34" Type="http://schemas.openxmlformats.org/officeDocument/2006/relationships/image" Target="../media/image33.png"/><Relationship Id="rId50" Type="http://schemas.openxmlformats.org/officeDocument/2006/relationships/image" Target="../media/image49.png"/><Relationship Id="rId55" Type="http://schemas.openxmlformats.org/officeDocument/2006/relationships/image" Target="../media/image54.png"/><Relationship Id="rId76" Type="http://schemas.openxmlformats.org/officeDocument/2006/relationships/image" Target="../media/image75.png"/><Relationship Id="rId97" Type="http://schemas.openxmlformats.org/officeDocument/2006/relationships/image" Target="../media/image96.png"/><Relationship Id="rId104" Type="http://schemas.openxmlformats.org/officeDocument/2006/relationships/image" Target="../media/image103.png"/><Relationship Id="rId120" Type="http://schemas.openxmlformats.org/officeDocument/2006/relationships/image" Target="../media/image119.png"/><Relationship Id="rId125" Type="http://schemas.openxmlformats.org/officeDocument/2006/relationships/image" Target="../media/image124.png"/><Relationship Id="rId141" Type="http://schemas.openxmlformats.org/officeDocument/2006/relationships/image" Target="../media/image140.png"/><Relationship Id="rId146" Type="http://schemas.openxmlformats.org/officeDocument/2006/relationships/image" Target="../media/image145.png"/><Relationship Id="rId167" Type="http://schemas.openxmlformats.org/officeDocument/2006/relationships/image" Target="../media/image166.png"/><Relationship Id="rId188" Type="http://schemas.openxmlformats.org/officeDocument/2006/relationships/image" Target="../media/image187.png"/><Relationship Id="rId7" Type="http://schemas.openxmlformats.org/officeDocument/2006/relationships/image" Target="../media/image6.png"/><Relationship Id="rId71" Type="http://schemas.openxmlformats.org/officeDocument/2006/relationships/image" Target="../media/image70.png"/><Relationship Id="rId92" Type="http://schemas.openxmlformats.org/officeDocument/2006/relationships/image" Target="../media/image91.png"/><Relationship Id="rId162" Type="http://schemas.openxmlformats.org/officeDocument/2006/relationships/image" Target="../media/image161.png"/><Relationship Id="rId183" Type="http://schemas.openxmlformats.org/officeDocument/2006/relationships/image" Target="../media/image182.png"/><Relationship Id="rId2" Type="http://schemas.openxmlformats.org/officeDocument/2006/relationships/image" Target="../media/image1.png"/><Relationship Id="rId29" Type="http://schemas.openxmlformats.org/officeDocument/2006/relationships/image" Target="../media/image28.png"/><Relationship Id="rId24" Type="http://schemas.openxmlformats.org/officeDocument/2006/relationships/image" Target="../media/image23.png"/><Relationship Id="rId40" Type="http://schemas.openxmlformats.org/officeDocument/2006/relationships/image" Target="../media/image39.png"/><Relationship Id="rId45" Type="http://schemas.openxmlformats.org/officeDocument/2006/relationships/image" Target="../media/image44.png"/><Relationship Id="rId66" Type="http://schemas.openxmlformats.org/officeDocument/2006/relationships/image" Target="../media/image65.png"/><Relationship Id="rId87" Type="http://schemas.openxmlformats.org/officeDocument/2006/relationships/image" Target="../media/image86.png"/><Relationship Id="rId110" Type="http://schemas.openxmlformats.org/officeDocument/2006/relationships/image" Target="../media/image109.png"/><Relationship Id="rId115" Type="http://schemas.openxmlformats.org/officeDocument/2006/relationships/image" Target="../media/image114.png"/><Relationship Id="rId131" Type="http://schemas.openxmlformats.org/officeDocument/2006/relationships/image" Target="../media/image130.png"/><Relationship Id="rId136" Type="http://schemas.openxmlformats.org/officeDocument/2006/relationships/image" Target="../media/image135.png"/><Relationship Id="rId157" Type="http://schemas.openxmlformats.org/officeDocument/2006/relationships/image" Target="../media/image156.png"/><Relationship Id="rId178" Type="http://schemas.openxmlformats.org/officeDocument/2006/relationships/image" Target="../media/image177.png"/><Relationship Id="rId61" Type="http://schemas.openxmlformats.org/officeDocument/2006/relationships/image" Target="../media/image60.png"/><Relationship Id="rId82" Type="http://schemas.openxmlformats.org/officeDocument/2006/relationships/image" Target="../media/image81.png"/><Relationship Id="rId152" Type="http://schemas.openxmlformats.org/officeDocument/2006/relationships/image" Target="../media/image151.png"/><Relationship Id="rId173" Type="http://schemas.openxmlformats.org/officeDocument/2006/relationships/image" Target="../media/image172.png"/><Relationship Id="rId194" Type="http://schemas.openxmlformats.org/officeDocument/2006/relationships/image" Target="../media/image193.png"/><Relationship Id="rId199" Type="http://schemas.openxmlformats.org/officeDocument/2006/relationships/image" Target="../media/image198.png"/><Relationship Id="rId19" Type="http://schemas.openxmlformats.org/officeDocument/2006/relationships/image" Target="../media/image18.png"/><Relationship Id="rId14" Type="http://schemas.openxmlformats.org/officeDocument/2006/relationships/image" Target="../media/image13.png"/><Relationship Id="rId30" Type="http://schemas.openxmlformats.org/officeDocument/2006/relationships/image" Target="../media/image29.png"/><Relationship Id="rId35" Type="http://schemas.openxmlformats.org/officeDocument/2006/relationships/image" Target="../media/image34.png"/><Relationship Id="rId56" Type="http://schemas.openxmlformats.org/officeDocument/2006/relationships/image" Target="../media/image55.png"/><Relationship Id="rId77" Type="http://schemas.openxmlformats.org/officeDocument/2006/relationships/image" Target="../media/image76.png"/><Relationship Id="rId100" Type="http://schemas.openxmlformats.org/officeDocument/2006/relationships/image" Target="../media/image99.png"/><Relationship Id="rId105" Type="http://schemas.openxmlformats.org/officeDocument/2006/relationships/image" Target="../media/image104.png"/><Relationship Id="rId126" Type="http://schemas.openxmlformats.org/officeDocument/2006/relationships/image" Target="../media/image125.png"/><Relationship Id="rId147" Type="http://schemas.openxmlformats.org/officeDocument/2006/relationships/image" Target="../media/image146.png"/><Relationship Id="rId168" Type="http://schemas.openxmlformats.org/officeDocument/2006/relationships/image" Target="../media/image167.png"/><Relationship Id="rId8" Type="http://schemas.openxmlformats.org/officeDocument/2006/relationships/image" Target="../media/image7.png"/><Relationship Id="rId51" Type="http://schemas.openxmlformats.org/officeDocument/2006/relationships/image" Target="../media/image50.png"/><Relationship Id="rId72" Type="http://schemas.openxmlformats.org/officeDocument/2006/relationships/image" Target="../media/image71.png"/><Relationship Id="rId93" Type="http://schemas.openxmlformats.org/officeDocument/2006/relationships/image" Target="../media/image92.png"/><Relationship Id="rId98" Type="http://schemas.openxmlformats.org/officeDocument/2006/relationships/image" Target="../media/image97.png"/><Relationship Id="rId121" Type="http://schemas.openxmlformats.org/officeDocument/2006/relationships/image" Target="../media/image120.png"/><Relationship Id="rId142" Type="http://schemas.openxmlformats.org/officeDocument/2006/relationships/image" Target="../media/image141.png"/><Relationship Id="rId163" Type="http://schemas.openxmlformats.org/officeDocument/2006/relationships/image" Target="../media/image162.png"/><Relationship Id="rId184" Type="http://schemas.openxmlformats.org/officeDocument/2006/relationships/image" Target="../media/image183.png"/><Relationship Id="rId189" Type="http://schemas.openxmlformats.org/officeDocument/2006/relationships/image" Target="../media/image188.png"/><Relationship Id="rId3" Type="http://schemas.openxmlformats.org/officeDocument/2006/relationships/image" Target="../media/image2.png"/><Relationship Id="rId25" Type="http://schemas.openxmlformats.org/officeDocument/2006/relationships/image" Target="../media/image24.png"/><Relationship Id="rId46" Type="http://schemas.openxmlformats.org/officeDocument/2006/relationships/image" Target="../media/image45.png"/><Relationship Id="rId67" Type="http://schemas.openxmlformats.org/officeDocument/2006/relationships/image" Target="../media/image66.png"/><Relationship Id="rId116" Type="http://schemas.openxmlformats.org/officeDocument/2006/relationships/image" Target="../media/image115.png"/><Relationship Id="rId137" Type="http://schemas.openxmlformats.org/officeDocument/2006/relationships/image" Target="../media/image136.png"/><Relationship Id="rId158" Type="http://schemas.openxmlformats.org/officeDocument/2006/relationships/image" Target="../media/image157.png"/><Relationship Id="rId20" Type="http://schemas.openxmlformats.org/officeDocument/2006/relationships/image" Target="../media/image19.png"/><Relationship Id="rId41" Type="http://schemas.openxmlformats.org/officeDocument/2006/relationships/image" Target="../media/image40.png"/><Relationship Id="rId62" Type="http://schemas.openxmlformats.org/officeDocument/2006/relationships/image" Target="../media/image61.png"/><Relationship Id="rId83" Type="http://schemas.openxmlformats.org/officeDocument/2006/relationships/image" Target="../media/image82.png"/><Relationship Id="rId88" Type="http://schemas.openxmlformats.org/officeDocument/2006/relationships/image" Target="../media/image87.png"/><Relationship Id="rId111" Type="http://schemas.openxmlformats.org/officeDocument/2006/relationships/image" Target="../media/image110.png"/><Relationship Id="rId132" Type="http://schemas.openxmlformats.org/officeDocument/2006/relationships/image" Target="../media/image131.png"/><Relationship Id="rId153" Type="http://schemas.openxmlformats.org/officeDocument/2006/relationships/image" Target="../media/image152.png"/><Relationship Id="rId174" Type="http://schemas.openxmlformats.org/officeDocument/2006/relationships/image" Target="../media/image173.png"/><Relationship Id="rId179" Type="http://schemas.openxmlformats.org/officeDocument/2006/relationships/image" Target="../media/image178.png"/><Relationship Id="rId195" Type="http://schemas.openxmlformats.org/officeDocument/2006/relationships/image" Target="../media/image194.png"/><Relationship Id="rId190" Type="http://schemas.openxmlformats.org/officeDocument/2006/relationships/image" Target="../media/image189.png"/><Relationship Id="rId15" Type="http://schemas.openxmlformats.org/officeDocument/2006/relationships/image" Target="../media/image14.png"/><Relationship Id="rId36" Type="http://schemas.openxmlformats.org/officeDocument/2006/relationships/image" Target="../media/image35.png"/><Relationship Id="rId57" Type="http://schemas.openxmlformats.org/officeDocument/2006/relationships/image" Target="../media/image56.png"/><Relationship Id="rId106" Type="http://schemas.openxmlformats.org/officeDocument/2006/relationships/image" Target="../media/image105.png"/><Relationship Id="rId127" Type="http://schemas.openxmlformats.org/officeDocument/2006/relationships/image" Target="../media/image126.png"/><Relationship Id="rId10" Type="http://schemas.openxmlformats.org/officeDocument/2006/relationships/image" Target="../media/image9.png"/><Relationship Id="rId31" Type="http://schemas.openxmlformats.org/officeDocument/2006/relationships/image" Target="../media/image30.png"/><Relationship Id="rId52" Type="http://schemas.openxmlformats.org/officeDocument/2006/relationships/image" Target="../media/image51.png"/><Relationship Id="rId73" Type="http://schemas.openxmlformats.org/officeDocument/2006/relationships/image" Target="../media/image72.png"/><Relationship Id="rId78" Type="http://schemas.openxmlformats.org/officeDocument/2006/relationships/image" Target="../media/image77.png"/><Relationship Id="rId94" Type="http://schemas.openxmlformats.org/officeDocument/2006/relationships/image" Target="../media/image93.png"/><Relationship Id="rId99" Type="http://schemas.openxmlformats.org/officeDocument/2006/relationships/image" Target="../media/image98.png"/><Relationship Id="rId101" Type="http://schemas.openxmlformats.org/officeDocument/2006/relationships/image" Target="../media/image100.png"/><Relationship Id="rId122" Type="http://schemas.openxmlformats.org/officeDocument/2006/relationships/image" Target="../media/image121.png"/><Relationship Id="rId143" Type="http://schemas.openxmlformats.org/officeDocument/2006/relationships/image" Target="../media/image142.png"/><Relationship Id="rId148" Type="http://schemas.openxmlformats.org/officeDocument/2006/relationships/image" Target="../media/image147.png"/><Relationship Id="rId164" Type="http://schemas.openxmlformats.org/officeDocument/2006/relationships/image" Target="../media/image163.png"/><Relationship Id="rId169" Type="http://schemas.openxmlformats.org/officeDocument/2006/relationships/image" Target="../media/image168.png"/><Relationship Id="rId185" Type="http://schemas.openxmlformats.org/officeDocument/2006/relationships/image" Target="../media/image184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80" Type="http://schemas.openxmlformats.org/officeDocument/2006/relationships/image" Target="../media/image179.png"/><Relationship Id="rId26" Type="http://schemas.openxmlformats.org/officeDocument/2006/relationships/image" Target="../media/image25.png"/><Relationship Id="rId47" Type="http://schemas.openxmlformats.org/officeDocument/2006/relationships/image" Target="../media/image46.png"/><Relationship Id="rId68" Type="http://schemas.openxmlformats.org/officeDocument/2006/relationships/image" Target="../media/image67.png"/><Relationship Id="rId89" Type="http://schemas.openxmlformats.org/officeDocument/2006/relationships/image" Target="../media/image88.png"/><Relationship Id="rId112" Type="http://schemas.openxmlformats.org/officeDocument/2006/relationships/image" Target="../media/image111.png"/><Relationship Id="rId133" Type="http://schemas.openxmlformats.org/officeDocument/2006/relationships/image" Target="../media/image132.png"/><Relationship Id="rId154" Type="http://schemas.openxmlformats.org/officeDocument/2006/relationships/image" Target="../media/image153.png"/><Relationship Id="rId175" Type="http://schemas.openxmlformats.org/officeDocument/2006/relationships/image" Target="../media/image174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11.png"/><Relationship Id="rId18" Type="http://schemas.openxmlformats.org/officeDocument/2006/relationships/image" Target="../media/image216.png"/><Relationship Id="rId26" Type="http://schemas.openxmlformats.org/officeDocument/2006/relationships/image" Target="../media/image224.png"/><Relationship Id="rId39" Type="http://schemas.openxmlformats.org/officeDocument/2006/relationships/image" Target="../media/image237.png"/><Relationship Id="rId21" Type="http://schemas.openxmlformats.org/officeDocument/2006/relationships/image" Target="../media/image219.png"/><Relationship Id="rId34" Type="http://schemas.openxmlformats.org/officeDocument/2006/relationships/image" Target="../media/image232.png"/><Relationship Id="rId42" Type="http://schemas.openxmlformats.org/officeDocument/2006/relationships/image" Target="../media/image240.png"/><Relationship Id="rId47" Type="http://schemas.openxmlformats.org/officeDocument/2006/relationships/image" Target="../media/image245.png"/><Relationship Id="rId50" Type="http://schemas.openxmlformats.org/officeDocument/2006/relationships/image" Target="../media/image248.png"/><Relationship Id="rId55" Type="http://schemas.openxmlformats.org/officeDocument/2006/relationships/image" Target="../media/image253.png"/><Relationship Id="rId63" Type="http://schemas.openxmlformats.org/officeDocument/2006/relationships/image" Target="../media/image261.png"/><Relationship Id="rId68" Type="http://schemas.openxmlformats.org/officeDocument/2006/relationships/image" Target="../media/image266.png"/><Relationship Id="rId76" Type="http://schemas.openxmlformats.org/officeDocument/2006/relationships/image" Target="../media/image274.png"/><Relationship Id="rId84" Type="http://schemas.openxmlformats.org/officeDocument/2006/relationships/image" Target="../media/image282.png"/><Relationship Id="rId89" Type="http://schemas.openxmlformats.org/officeDocument/2006/relationships/image" Target="../media/image287.png"/><Relationship Id="rId7" Type="http://schemas.openxmlformats.org/officeDocument/2006/relationships/image" Target="../media/image205.png"/><Relationship Id="rId71" Type="http://schemas.openxmlformats.org/officeDocument/2006/relationships/image" Target="../media/image269.png"/><Relationship Id="rId2" Type="http://schemas.openxmlformats.org/officeDocument/2006/relationships/image" Target="../media/image200.png"/><Relationship Id="rId16" Type="http://schemas.openxmlformats.org/officeDocument/2006/relationships/image" Target="../media/image214.png"/><Relationship Id="rId29" Type="http://schemas.openxmlformats.org/officeDocument/2006/relationships/image" Target="../media/image227.png"/><Relationship Id="rId11" Type="http://schemas.openxmlformats.org/officeDocument/2006/relationships/image" Target="../media/image209.png"/><Relationship Id="rId24" Type="http://schemas.openxmlformats.org/officeDocument/2006/relationships/image" Target="../media/image222.png"/><Relationship Id="rId32" Type="http://schemas.openxmlformats.org/officeDocument/2006/relationships/image" Target="../media/image230.png"/><Relationship Id="rId37" Type="http://schemas.openxmlformats.org/officeDocument/2006/relationships/image" Target="../media/image235.png"/><Relationship Id="rId40" Type="http://schemas.openxmlformats.org/officeDocument/2006/relationships/image" Target="../media/image238.png"/><Relationship Id="rId45" Type="http://schemas.openxmlformats.org/officeDocument/2006/relationships/image" Target="../media/image243.png"/><Relationship Id="rId53" Type="http://schemas.openxmlformats.org/officeDocument/2006/relationships/image" Target="../media/image251.png"/><Relationship Id="rId58" Type="http://schemas.openxmlformats.org/officeDocument/2006/relationships/image" Target="../media/image256.png"/><Relationship Id="rId66" Type="http://schemas.openxmlformats.org/officeDocument/2006/relationships/image" Target="../media/image264.png"/><Relationship Id="rId74" Type="http://schemas.openxmlformats.org/officeDocument/2006/relationships/image" Target="../media/image272.png"/><Relationship Id="rId79" Type="http://schemas.openxmlformats.org/officeDocument/2006/relationships/image" Target="../media/image277.png"/><Relationship Id="rId87" Type="http://schemas.openxmlformats.org/officeDocument/2006/relationships/image" Target="../media/image285.png"/><Relationship Id="rId5" Type="http://schemas.openxmlformats.org/officeDocument/2006/relationships/image" Target="../media/image203.png"/><Relationship Id="rId61" Type="http://schemas.openxmlformats.org/officeDocument/2006/relationships/image" Target="../media/image259.png"/><Relationship Id="rId82" Type="http://schemas.openxmlformats.org/officeDocument/2006/relationships/image" Target="../media/image280.png"/><Relationship Id="rId90" Type="http://schemas.openxmlformats.org/officeDocument/2006/relationships/image" Target="../media/image288.png"/><Relationship Id="rId19" Type="http://schemas.openxmlformats.org/officeDocument/2006/relationships/image" Target="../media/image217.png"/><Relationship Id="rId4" Type="http://schemas.openxmlformats.org/officeDocument/2006/relationships/image" Target="../media/image202.png"/><Relationship Id="rId9" Type="http://schemas.openxmlformats.org/officeDocument/2006/relationships/image" Target="../media/image207.png"/><Relationship Id="rId14" Type="http://schemas.openxmlformats.org/officeDocument/2006/relationships/image" Target="../media/image212.png"/><Relationship Id="rId22" Type="http://schemas.openxmlformats.org/officeDocument/2006/relationships/image" Target="../media/image220.png"/><Relationship Id="rId27" Type="http://schemas.openxmlformats.org/officeDocument/2006/relationships/image" Target="../media/image225.png"/><Relationship Id="rId30" Type="http://schemas.openxmlformats.org/officeDocument/2006/relationships/image" Target="../media/image228.png"/><Relationship Id="rId35" Type="http://schemas.openxmlformats.org/officeDocument/2006/relationships/image" Target="../media/image233.png"/><Relationship Id="rId43" Type="http://schemas.openxmlformats.org/officeDocument/2006/relationships/image" Target="../media/image241.png"/><Relationship Id="rId48" Type="http://schemas.openxmlformats.org/officeDocument/2006/relationships/image" Target="../media/image246.png"/><Relationship Id="rId56" Type="http://schemas.openxmlformats.org/officeDocument/2006/relationships/image" Target="../media/image254.png"/><Relationship Id="rId64" Type="http://schemas.openxmlformats.org/officeDocument/2006/relationships/image" Target="../media/image262.png"/><Relationship Id="rId69" Type="http://schemas.openxmlformats.org/officeDocument/2006/relationships/image" Target="../media/image267.png"/><Relationship Id="rId77" Type="http://schemas.openxmlformats.org/officeDocument/2006/relationships/image" Target="../media/image275.png"/><Relationship Id="rId8" Type="http://schemas.openxmlformats.org/officeDocument/2006/relationships/image" Target="../media/image206.png"/><Relationship Id="rId51" Type="http://schemas.openxmlformats.org/officeDocument/2006/relationships/image" Target="../media/image249.png"/><Relationship Id="rId72" Type="http://schemas.openxmlformats.org/officeDocument/2006/relationships/image" Target="../media/image270.png"/><Relationship Id="rId80" Type="http://schemas.openxmlformats.org/officeDocument/2006/relationships/image" Target="../media/image278.png"/><Relationship Id="rId85" Type="http://schemas.openxmlformats.org/officeDocument/2006/relationships/image" Target="../media/image283.png"/><Relationship Id="rId3" Type="http://schemas.openxmlformats.org/officeDocument/2006/relationships/image" Target="../media/image201.png"/><Relationship Id="rId12" Type="http://schemas.openxmlformats.org/officeDocument/2006/relationships/image" Target="../media/image210.png"/><Relationship Id="rId17" Type="http://schemas.openxmlformats.org/officeDocument/2006/relationships/image" Target="../media/image215.png"/><Relationship Id="rId25" Type="http://schemas.openxmlformats.org/officeDocument/2006/relationships/image" Target="../media/image223.png"/><Relationship Id="rId33" Type="http://schemas.openxmlformats.org/officeDocument/2006/relationships/image" Target="../media/image231.png"/><Relationship Id="rId38" Type="http://schemas.openxmlformats.org/officeDocument/2006/relationships/image" Target="../media/image236.png"/><Relationship Id="rId46" Type="http://schemas.openxmlformats.org/officeDocument/2006/relationships/image" Target="../media/image244.png"/><Relationship Id="rId59" Type="http://schemas.openxmlformats.org/officeDocument/2006/relationships/image" Target="../media/image257.png"/><Relationship Id="rId67" Type="http://schemas.openxmlformats.org/officeDocument/2006/relationships/image" Target="../media/image265.png"/><Relationship Id="rId20" Type="http://schemas.openxmlformats.org/officeDocument/2006/relationships/image" Target="../media/image218.png"/><Relationship Id="rId41" Type="http://schemas.openxmlformats.org/officeDocument/2006/relationships/image" Target="../media/image239.png"/><Relationship Id="rId54" Type="http://schemas.openxmlformats.org/officeDocument/2006/relationships/image" Target="../media/image252.png"/><Relationship Id="rId62" Type="http://schemas.openxmlformats.org/officeDocument/2006/relationships/image" Target="../media/image260.png"/><Relationship Id="rId70" Type="http://schemas.openxmlformats.org/officeDocument/2006/relationships/image" Target="../media/image268.png"/><Relationship Id="rId75" Type="http://schemas.openxmlformats.org/officeDocument/2006/relationships/image" Target="../media/image273.png"/><Relationship Id="rId83" Type="http://schemas.openxmlformats.org/officeDocument/2006/relationships/image" Target="../media/image281.png"/><Relationship Id="rId88" Type="http://schemas.openxmlformats.org/officeDocument/2006/relationships/image" Target="../media/image28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4.png"/><Relationship Id="rId15" Type="http://schemas.openxmlformats.org/officeDocument/2006/relationships/image" Target="../media/image213.png"/><Relationship Id="rId23" Type="http://schemas.openxmlformats.org/officeDocument/2006/relationships/image" Target="../media/image221.png"/><Relationship Id="rId28" Type="http://schemas.openxmlformats.org/officeDocument/2006/relationships/image" Target="../media/image226.png"/><Relationship Id="rId36" Type="http://schemas.openxmlformats.org/officeDocument/2006/relationships/image" Target="../media/image234.png"/><Relationship Id="rId49" Type="http://schemas.openxmlformats.org/officeDocument/2006/relationships/image" Target="../media/image247.png"/><Relationship Id="rId57" Type="http://schemas.openxmlformats.org/officeDocument/2006/relationships/image" Target="../media/image255.png"/><Relationship Id="rId10" Type="http://schemas.openxmlformats.org/officeDocument/2006/relationships/image" Target="../media/image208.png"/><Relationship Id="rId31" Type="http://schemas.openxmlformats.org/officeDocument/2006/relationships/image" Target="../media/image229.png"/><Relationship Id="rId44" Type="http://schemas.openxmlformats.org/officeDocument/2006/relationships/image" Target="../media/image242.png"/><Relationship Id="rId52" Type="http://schemas.openxmlformats.org/officeDocument/2006/relationships/image" Target="../media/image250.png"/><Relationship Id="rId60" Type="http://schemas.openxmlformats.org/officeDocument/2006/relationships/image" Target="../media/image258.png"/><Relationship Id="rId65" Type="http://schemas.openxmlformats.org/officeDocument/2006/relationships/image" Target="../media/image263.png"/><Relationship Id="rId73" Type="http://schemas.openxmlformats.org/officeDocument/2006/relationships/image" Target="../media/image271.png"/><Relationship Id="rId78" Type="http://schemas.openxmlformats.org/officeDocument/2006/relationships/image" Target="../media/image276.png"/><Relationship Id="rId81" Type="http://schemas.openxmlformats.org/officeDocument/2006/relationships/image" Target="../media/image279.png"/><Relationship Id="rId86" Type="http://schemas.openxmlformats.org/officeDocument/2006/relationships/image" Target="../media/image284.png"/></Relationships>
</file>

<file path=ppt/slides/_rels/slide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92.png"/><Relationship Id="rId117" Type="http://schemas.openxmlformats.org/officeDocument/2006/relationships/image" Target="../media/image372.png"/><Relationship Id="rId21" Type="http://schemas.openxmlformats.org/officeDocument/2006/relationships/image" Target="../media/image20.png"/><Relationship Id="rId42" Type="http://schemas.openxmlformats.org/officeDocument/2006/relationships/image" Target="../media/image299.png"/><Relationship Id="rId47" Type="http://schemas.openxmlformats.org/officeDocument/2006/relationships/image" Target="../media/image304.png"/><Relationship Id="rId63" Type="http://schemas.openxmlformats.org/officeDocument/2006/relationships/image" Target="../media/image318.png"/><Relationship Id="rId68" Type="http://schemas.openxmlformats.org/officeDocument/2006/relationships/image" Target="../media/image323.png"/><Relationship Id="rId84" Type="http://schemas.openxmlformats.org/officeDocument/2006/relationships/image" Target="../media/image339.png"/><Relationship Id="rId89" Type="http://schemas.openxmlformats.org/officeDocument/2006/relationships/image" Target="../media/image344.png"/><Relationship Id="rId112" Type="http://schemas.openxmlformats.org/officeDocument/2006/relationships/image" Target="../media/image367.png"/><Relationship Id="rId133" Type="http://schemas.openxmlformats.org/officeDocument/2006/relationships/image" Target="../media/image388.png"/><Relationship Id="rId138" Type="http://schemas.openxmlformats.org/officeDocument/2006/relationships/image" Target="../media/image393.png"/><Relationship Id="rId154" Type="http://schemas.openxmlformats.org/officeDocument/2006/relationships/image" Target="../media/image409.png"/><Relationship Id="rId159" Type="http://schemas.openxmlformats.org/officeDocument/2006/relationships/image" Target="../media/image413.png"/><Relationship Id="rId16" Type="http://schemas.openxmlformats.org/officeDocument/2006/relationships/image" Target="../media/image15.png"/><Relationship Id="rId107" Type="http://schemas.openxmlformats.org/officeDocument/2006/relationships/image" Target="../media/image362.png"/><Relationship Id="rId11" Type="http://schemas.openxmlformats.org/officeDocument/2006/relationships/image" Target="../media/image10.png"/><Relationship Id="rId32" Type="http://schemas.openxmlformats.org/officeDocument/2006/relationships/image" Target="../media/image31.png"/><Relationship Id="rId37" Type="http://schemas.openxmlformats.org/officeDocument/2006/relationships/image" Target="../media/image296.png"/><Relationship Id="rId53" Type="http://schemas.openxmlformats.org/officeDocument/2006/relationships/image" Target="../media/image308.png"/><Relationship Id="rId58" Type="http://schemas.openxmlformats.org/officeDocument/2006/relationships/image" Target="../media/image313.png"/><Relationship Id="rId74" Type="http://schemas.openxmlformats.org/officeDocument/2006/relationships/image" Target="../media/image329.png"/><Relationship Id="rId79" Type="http://schemas.openxmlformats.org/officeDocument/2006/relationships/image" Target="../media/image334.png"/><Relationship Id="rId102" Type="http://schemas.openxmlformats.org/officeDocument/2006/relationships/image" Target="../media/image357.png"/><Relationship Id="rId123" Type="http://schemas.openxmlformats.org/officeDocument/2006/relationships/image" Target="../media/image378.png"/><Relationship Id="rId128" Type="http://schemas.openxmlformats.org/officeDocument/2006/relationships/image" Target="../media/image383.png"/><Relationship Id="rId144" Type="http://schemas.openxmlformats.org/officeDocument/2006/relationships/image" Target="../media/image399.jpeg"/><Relationship Id="rId149" Type="http://schemas.openxmlformats.org/officeDocument/2006/relationships/image" Target="../media/image404.png"/><Relationship Id="rId5" Type="http://schemas.openxmlformats.org/officeDocument/2006/relationships/image" Target="../media/image4.png"/><Relationship Id="rId90" Type="http://schemas.openxmlformats.org/officeDocument/2006/relationships/image" Target="../media/image345.png"/><Relationship Id="rId95" Type="http://schemas.openxmlformats.org/officeDocument/2006/relationships/image" Target="../media/image350.png"/><Relationship Id="rId160" Type="http://schemas.openxmlformats.org/officeDocument/2006/relationships/image" Target="../media/image414.png"/><Relationship Id="rId165" Type="http://schemas.openxmlformats.org/officeDocument/2006/relationships/image" Target="../media/image419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43" Type="http://schemas.openxmlformats.org/officeDocument/2006/relationships/image" Target="../media/image300.png"/><Relationship Id="rId48" Type="http://schemas.openxmlformats.org/officeDocument/2006/relationships/image" Target="../media/image39.png"/><Relationship Id="rId64" Type="http://schemas.openxmlformats.org/officeDocument/2006/relationships/image" Target="../media/image319.png"/><Relationship Id="rId69" Type="http://schemas.openxmlformats.org/officeDocument/2006/relationships/image" Target="../media/image324.png"/><Relationship Id="rId113" Type="http://schemas.openxmlformats.org/officeDocument/2006/relationships/image" Target="../media/image368.png"/><Relationship Id="rId118" Type="http://schemas.openxmlformats.org/officeDocument/2006/relationships/image" Target="../media/image373.png"/><Relationship Id="rId134" Type="http://schemas.openxmlformats.org/officeDocument/2006/relationships/image" Target="../media/image389.png"/><Relationship Id="rId139" Type="http://schemas.openxmlformats.org/officeDocument/2006/relationships/image" Target="../media/image394.png"/><Relationship Id="rId80" Type="http://schemas.openxmlformats.org/officeDocument/2006/relationships/image" Target="../media/image335.png"/><Relationship Id="rId85" Type="http://schemas.openxmlformats.org/officeDocument/2006/relationships/image" Target="../media/image340.png"/><Relationship Id="rId150" Type="http://schemas.openxmlformats.org/officeDocument/2006/relationships/image" Target="../media/image405.jpeg"/><Relationship Id="rId155" Type="http://schemas.openxmlformats.org/officeDocument/2006/relationships/image" Target="../media/image410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33" Type="http://schemas.openxmlformats.org/officeDocument/2006/relationships/image" Target="../media/image32.png"/><Relationship Id="rId38" Type="http://schemas.openxmlformats.org/officeDocument/2006/relationships/image" Target="../media/image36.png"/><Relationship Id="rId59" Type="http://schemas.openxmlformats.org/officeDocument/2006/relationships/image" Target="../media/image314.png"/><Relationship Id="rId103" Type="http://schemas.openxmlformats.org/officeDocument/2006/relationships/image" Target="../media/image358.png"/><Relationship Id="rId108" Type="http://schemas.openxmlformats.org/officeDocument/2006/relationships/image" Target="../media/image363.png"/><Relationship Id="rId124" Type="http://schemas.openxmlformats.org/officeDocument/2006/relationships/image" Target="../media/image379.png"/><Relationship Id="rId129" Type="http://schemas.openxmlformats.org/officeDocument/2006/relationships/image" Target="../media/image384.png"/><Relationship Id="rId54" Type="http://schemas.openxmlformats.org/officeDocument/2006/relationships/image" Target="../media/image309.png"/><Relationship Id="rId70" Type="http://schemas.openxmlformats.org/officeDocument/2006/relationships/image" Target="../media/image325.png"/><Relationship Id="rId75" Type="http://schemas.openxmlformats.org/officeDocument/2006/relationships/image" Target="../media/image330.png"/><Relationship Id="rId91" Type="http://schemas.openxmlformats.org/officeDocument/2006/relationships/image" Target="../media/image346.png"/><Relationship Id="rId96" Type="http://schemas.openxmlformats.org/officeDocument/2006/relationships/image" Target="../media/image351.png"/><Relationship Id="rId140" Type="http://schemas.openxmlformats.org/officeDocument/2006/relationships/image" Target="../media/image395.png"/><Relationship Id="rId145" Type="http://schemas.openxmlformats.org/officeDocument/2006/relationships/image" Target="../media/image400.png"/><Relationship Id="rId161" Type="http://schemas.openxmlformats.org/officeDocument/2006/relationships/image" Target="../media/image415.png"/><Relationship Id="rId166" Type="http://schemas.openxmlformats.org/officeDocument/2006/relationships/image" Target="../media/image420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36" Type="http://schemas.openxmlformats.org/officeDocument/2006/relationships/image" Target="../media/image295.png"/><Relationship Id="rId49" Type="http://schemas.openxmlformats.org/officeDocument/2006/relationships/image" Target="../media/image40.png"/><Relationship Id="rId57" Type="http://schemas.openxmlformats.org/officeDocument/2006/relationships/image" Target="../media/image312.png"/><Relationship Id="rId106" Type="http://schemas.openxmlformats.org/officeDocument/2006/relationships/image" Target="../media/image361.png"/><Relationship Id="rId114" Type="http://schemas.openxmlformats.org/officeDocument/2006/relationships/image" Target="../media/image369.png"/><Relationship Id="rId119" Type="http://schemas.openxmlformats.org/officeDocument/2006/relationships/image" Target="../media/image374.png"/><Relationship Id="rId127" Type="http://schemas.openxmlformats.org/officeDocument/2006/relationships/image" Target="../media/image382.png"/><Relationship Id="rId10" Type="http://schemas.openxmlformats.org/officeDocument/2006/relationships/image" Target="../media/image9.png"/><Relationship Id="rId31" Type="http://schemas.openxmlformats.org/officeDocument/2006/relationships/image" Target="../media/image30.png"/><Relationship Id="rId44" Type="http://schemas.openxmlformats.org/officeDocument/2006/relationships/image" Target="../media/image301.png"/><Relationship Id="rId52" Type="http://schemas.openxmlformats.org/officeDocument/2006/relationships/image" Target="../media/image307.png"/><Relationship Id="rId60" Type="http://schemas.openxmlformats.org/officeDocument/2006/relationships/image" Target="../media/image315.png"/><Relationship Id="rId65" Type="http://schemas.openxmlformats.org/officeDocument/2006/relationships/image" Target="../media/image320.png"/><Relationship Id="rId73" Type="http://schemas.openxmlformats.org/officeDocument/2006/relationships/image" Target="../media/image328.png"/><Relationship Id="rId78" Type="http://schemas.openxmlformats.org/officeDocument/2006/relationships/image" Target="../media/image333.png"/><Relationship Id="rId81" Type="http://schemas.openxmlformats.org/officeDocument/2006/relationships/image" Target="../media/image336.png"/><Relationship Id="rId86" Type="http://schemas.openxmlformats.org/officeDocument/2006/relationships/image" Target="../media/image341.png"/><Relationship Id="rId94" Type="http://schemas.openxmlformats.org/officeDocument/2006/relationships/image" Target="../media/image349.png"/><Relationship Id="rId99" Type="http://schemas.openxmlformats.org/officeDocument/2006/relationships/image" Target="../media/image354.png"/><Relationship Id="rId101" Type="http://schemas.openxmlformats.org/officeDocument/2006/relationships/image" Target="../media/image356.png"/><Relationship Id="rId122" Type="http://schemas.openxmlformats.org/officeDocument/2006/relationships/image" Target="../media/image377.png"/><Relationship Id="rId130" Type="http://schemas.openxmlformats.org/officeDocument/2006/relationships/image" Target="../media/image385.png"/><Relationship Id="rId135" Type="http://schemas.openxmlformats.org/officeDocument/2006/relationships/image" Target="../media/image390.png"/><Relationship Id="rId143" Type="http://schemas.openxmlformats.org/officeDocument/2006/relationships/image" Target="../media/image398.png"/><Relationship Id="rId148" Type="http://schemas.openxmlformats.org/officeDocument/2006/relationships/image" Target="../media/image403.png"/><Relationship Id="rId151" Type="http://schemas.openxmlformats.org/officeDocument/2006/relationships/image" Target="../media/image406.png"/><Relationship Id="rId156" Type="http://schemas.openxmlformats.org/officeDocument/2006/relationships/image" Target="../media/image190.png"/><Relationship Id="rId164" Type="http://schemas.openxmlformats.org/officeDocument/2006/relationships/image" Target="../media/image418.png"/><Relationship Id="rId4" Type="http://schemas.openxmlformats.org/officeDocument/2006/relationships/image" Target="../media/image290.png"/><Relationship Id="rId9" Type="http://schemas.openxmlformats.org/officeDocument/2006/relationships/image" Target="../media/image291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9" Type="http://schemas.openxmlformats.org/officeDocument/2006/relationships/image" Target="../media/image37.png"/><Relationship Id="rId109" Type="http://schemas.openxmlformats.org/officeDocument/2006/relationships/image" Target="../media/image364.png"/><Relationship Id="rId34" Type="http://schemas.openxmlformats.org/officeDocument/2006/relationships/image" Target="../media/image33.png"/><Relationship Id="rId50" Type="http://schemas.openxmlformats.org/officeDocument/2006/relationships/image" Target="../media/image305.png"/><Relationship Id="rId55" Type="http://schemas.openxmlformats.org/officeDocument/2006/relationships/image" Target="../media/image310.png"/><Relationship Id="rId76" Type="http://schemas.openxmlformats.org/officeDocument/2006/relationships/image" Target="../media/image331.png"/><Relationship Id="rId97" Type="http://schemas.openxmlformats.org/officeDocument/2006/relationships/image" Target="../media/image352.png"/><Relationship Id="rId104" Type="http://schemas.openxmlformats.org/officeDocument/2006/relationships/image" Target="../media/image359.png"/><Relationship Id="rId120" Type="http://schemas.openxmlformats.org/officeDocument/2006/relationships/image" Target="../media/image375.png"/><Relationship Id="rId125" Type="http://schemas.openxmlformats.org/officeDocument/2006/relationships/image" Target="../media/image380.png"/><Relationship Id="rId141" Type="http://schemas.openxmlformats.org/officeDocument/2006/relationships/image" Target="../media/image396.png"/><Relationship Id="rId146" Type="http://schemas.openxmlformats.org/officeDocument/2006/relationships/image" Target="../media/image401.png"/><Relationship Id="rId167" Type="http://schemas.openxmlformats.org/officeDocument/2006/relationships/image" Target="../media/image421.png"/><Relationship Id="rId7" Type="http://schemas.openxmlformats.org/officeDocument/2006/relationships/image" Target="../media/image6.png"/><Relationship Id="rId71" Type="http://schemas.openxmlformats.org/officeDocument/2006/relationships/image" Target="../media/image326.png"/><Relationship Id="rId92" Type="http://schemas.openxmlformats.org/officeDocument/2006/relationships/image" Target="../media/image347.png"/><Relationship Id="rId162" Type="http://schemas.openxmlformats.org/officeDocument/2006/relationships/image" Target="../media/image416.png"/><Relationship Id="rId2" Type="http://schemas.openxmlformats.org/officeDocument/2006/relationships/image" Target="../media/image289.png"/><Relationship Id="rId29" Type="http://schemas.openxmlformats.org/officeDocument/2006/relationships/image" Target="../media/image293.png"/><Relationship Id="rId24" Type="http://schemas.openxmlformats.org/officeDocument/2006/relationships/image" Target="../media/image23.png"/><Relationship Id="rId40" Type="http://schemas.openxmlformats.org/officeDocument/2006/relationships/image" Target="../media/image297.png"/><Relationship Id="rId45" Type="http://schemas.openxmlformats.org/officeDocument/2006/relationships/image" Target="../media/image302.png"/><Relationship Id="rId66" Type="http://schemas.openxmlformats.org/officeDocument/2006/relationships/image" Target="../media/image321.png"/><Relationship Id="rId87" Type="http://schemas.openxmlformats.org/officeDocument/2006/relationships/image" Target="../media/image342.png"/><Relationship Id="rId110" Type="http://schemas.openxmlformats.org/officeDocument/2006/relationships/image" Target="../media/image365.png"/><Relationship Id="rId115" Type="http://schemas.openxmlformats.org/officeDocument/2006/relationships/image" Target="../media/image370.png"/><Relationship Id="rId131" Type="http://schemas.openxmlformats.org/officeDocument/2006/relationships/image" Target="../media/image386.png"/><Relationship Id="rId136" Type="http://schemas.openxmlformats.org/officeDocument/2006/relationships/image" Target="../media/image391.png"/><Relationship Id="rId157" Type="http://schemas.openxmlformats.org/officeDocument/2006/relationships/image" Target="../media/image411.png"/><Relationship Id="rId61" Type="http://schemas.openxmlformats.org/officeDocument/2006/relationships/image" Target="../media/image316.png"/><Relationship Id="rId82" Type="http://schemas.openxmlformats.org/officeDocument/2006/relationships/image" Target="../media/image337.png"/><Relationship Id="rId152" Type="http://schemas.openxmlformats.org/officeDocument/2006/relationships/image" Target="../media/image407.png"/><Relationship Id="rId19" Type="http://schemas.openxmlformats.org/officeDocument/2006/relationships/image" Target="../media/image18.png"/><Relationship Id="rId14" Type="http://schemas.openxmlformats.org/officeDocument/2006/relationships/image" Target="../media/image13.png"/><Relationship Id="rId30" Type="http://schemas.openxmlformats.org/officeDocument/2006/relationships/image" Target="../media/image29.png"/><Relationship Id="rId35" Type="http://schemas.openxmlformats.org/officeDocument/2006/relationships/image" Target="../media/image294.png"/><Relationship Id="rId56" Type="http://schemas.openxmlformats.org/officeDocument/2006/relationships/image" Target="../media/image311.png"/><Relationship Id="rId77" Type="http://schemas.openxmlformats.org/officeDocument/2006/relationships/image" Target="../media/image332.png"/><Relationship Id="rId100" Type="http://schemas.openxmlformats.org/officeDocument/2006/relationships/image" Target="../media/image355.png"/><Relationship Id="rId105" Type="http://schemas.openxmlformats.org/officeDocument/2006/relationships/image" Target="../media/image360.png"/><Relationship Id="rId126" Type="http://schemas.openxmlformats.org/officeDocument/2006/relationships/image" Target="../media/image381.png"/><Relationship Id="rId147" Type="http://schemas.openxmlformats.org/officeDocument/2006/relationships/image" Target="../media/image402.png"/><Relationship Id="rId168" Type="http://schemas.openxmlformats.org/officeDocument/2006/relationships/image" Target="../media/image422.png"/><Relationship Id="rId8" Type="http://schemas.openxmlformats.org/officeDocument/2006/relationships/image" Target="../media/image7.png"/><Relationship Id="rId51" Type="http://schemas.openxmlformats.org/officeDocument/2006/relationships/image" Target="../media/image306.png"/><Relationship Id="rId72" Type="http://schemas.openxmlformats.org/officeDocument/2006/relationships/image" Target="../media/image327.png"/><Relationship Id="rId93" Type="http://schemas.openxmlformats.org/officeDocument/2006/relationships/image" Target="../media/image348.png"/><Relationship Id="rId98" Type="http://schemas.openxmlformats.org/officeDocument/2006/relationships/image" Target="../media/image353.png"/><Relationship Id="rId121" Type="http://schemas.openxmlformats.org/officeDocument/2006/relationships/image" Target="../media/image376.png"/><Relationship Id="rId142" Type="http://schemas.openxmlformats.org/officeDocument/2006/relationships/image" Target="../media/image397.png"/><Relationship Id="rId163" Type="http://schemas.openxmlformats.org/officeDocument/2006/relationships/image" Target="../media/image417.png"/><Relationship Id="rId3" Type="http://schemas.openxmlformats.org/officeDocument/2006/relationships/image" Target="../media/image2.png"/><Relationship Id="rId25" Type="http://schemas.openxmlformats.org/officeDocument/2006/relationships/image" Target="../media/image24.png"/><Relationship Id="rId46" Type="http://schemas.openxmlformats.org/officeDocument/2006/relationships/image" Target="../media/image303.png"/><Relationship Id="rId67" Type="http://schemas.openxmlformats.org/officeDocument/2006/relationships/image" Target="../media/image322.png"/><Relationship Id="rId116" Type="http://schemas.openxmlformats.org/officeDocument/2006/relationships/image" Target="../media/image371.png"/><Relationship Id="rId137" Type="http://schemas.openxmlformats.org/officeDocument/2006/relationships/image" Target="../media/image392.png"/><Relationship Id="rId158" Type="http://schemas.openxmlformats.org/officeDocument/2006/relationships/image" Target="../media/image412.png"/><Relationship Id="rId20" Type="http://schemas.openxmlformats.org/officeDocument/2006/relationships/image" Target="../media/image19.png"/><Relationship Id="rId41" Type="http://schemas.openxmlformats.org/officeDocument/2006/relationships/image" Target="../media/image298.png"/><Relationship Id="rId62" Type="http://schemas.openxmlformats.org/officeDocument/2006/relationships/image" Target="../media/image317.png"/><Relationship Id="rId83" Type="http://schemas.openxmlformats.org/officeDocument/2006/relationships/image" Target="../media/image338.png"/><Relationship Id="rId88" Type="http://schemas.openxmlformats.org/officeDocument/2006/relationships/image" Target="../media/image343.png"/><Relationship Id="rId111" Type="http://schemas.openxmlformats.org/officeDocument/2006/relationships/image" Target="../media/image366.png"/><Relationship Id="rId132" Type="http://schemas.openxmlformats.org/officeDocument/2006/relationships/image" Target="../media/image387.png"/><Relationship Id="rId153" Type="http://schemas.openxmlformats.org/officeDocument/2006/relationships/image" Target="../media/image408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11.png"/><Relationship Id="rId18" Type="http://schemas.openxmlformats.org/officeDocument/2006/relationships/image" Target="../media/image216.png"/><Relationship Id="rId26" Type="http://schemas.openxmlformats.org/officeDocument/2006/relationships/image" Target="../media/image224.png"/><Relationship Id="rId39" Type="http://schemas.openxmlformats.org/officeDocument/2006/relationships/image" Target="../media/image430.png"/><Relationship Id="rId21" Type="http://schemas.openxmlformats.org/officeDocument/2006/relationships/image" Target="../media/image219.png"/><Relationship Id="rId34" Type="http://schemas.openxmlformats.org/officeDocument/2006/relationships/image" Target="../media/image425.png"/><Relationship Id="rId42" Type="http://schemas.openxmlformats.org/officeDocument/2006/relationships/image" Target="../media/image433.png"/><Relationship Id="rId47" Type="http://schemas.openxmlformats.org/officeDocument/2006/relationships/image" Target="../media/image438.png"/><Relationship Id="rId50" Type="http://schemas.openxmlformats.org/officeDocument/2006/relationships/image" Target="../media/image441.png"/><Relationship Id="rId55" Type="http://schemas.openxmlformats.org/officeDocument/2006/relationships/image" Target="../media/image446.png"/><Relationship Id="rId63" Type="http://schemas.openxmlformats.org/officeDocument/2006/relationships/image" Target="../media/image454.png"/><Relationship Id="rId68" Type="http://schemas.openxmlformats.org/officeDocument/2006/relationships/image" Target="../media/image459.png"/><Relationship Id="rId76" Type="http://schemas.openxmlformats.org/officeDocument/2006/relationships/image" Target="../media/image467.png"/><Relationship Id="rId84" Type="http://schemas.openxmlformats.org/officeDocument/2006/relationships/image" Target="../media/image475.png"/><Relationship Id="rId89" Type="http://schemas.openxmlformats.org/officeDocument/2006/relationships/image" Target="../media/image480.png"/><Relationship Id="rId7" Type="http://schemas.openxmlformats.org/officeDocument/2006/relationships/image" Target="../media/image423.png"/><Relationship Id="rId71" Type="http://schemas.openxmlformats.org/officeDocument/2006/relationships/image" Target="../media/image462.png"/><Relationship Id="rId92" Type="http://schemas.openxmlformats.org/officeDocument/2006/relationships/image" Target="../media/image483.png"/><Relationship Id="rId2" Type="http://schemas.openxmlformats.org/officeDocument/2006/relationships/image" Target="../media/image200.png"/><Relationship Id="rId16" Type="http://schemas.openxmlformats.org/officeDocument/2006/relationships/image" Target="../media/image214.png"/><Relationship Id="rId29" Type="http://schemas.openxmlformats.org/officeDocument/2006/relationships/image" Target="../media/image227.png"/><Relationship Id="rId11" Type="http://schemas.openxmlformats.org/officeDocument/2006/relationships/image" Target="../media/image209.png"/><Relationship Id="rId24" Type="http://schemas.openxmlformats.org/officeDocument/2006/relationships/image" Target="../media/image222.png"/><Relationship Id="rId32" Type="http://schemas.openxmlformats.org/officeDocument/2006/relationships/image" Target="../media/image230.png"/><Relationship Id="rId37" Type="http://schemas.openxmlformats.org/officeDocument/2006/relationships/image" Target="../media/image428.png"/><Relationship Id="rId40" Type="http://schemas.openxmlformats.org/officeDocument/2006/relationships/image" Target="../media/image431.png"/><Relationship Id="rId45" Type="http://schemas.openxmlformats.org/officeDocument/2006/relationships/image" Target="../media/image436.png"/><Relationship Id="rId53" Type="http://schemas.openxmlformats.org/officeDocument/2006/relationships/image" Target="../media/image444.png"/><Relationship Id="rId58" Type="http://schemas.openxmlformats.org/officeDocument/2006/relationships/image" Target="../media/image449.png"/><Relationship Id="rId66" Type="http://schemas.openxmlformats.org/officeDocument/2006/relationships/image" Target="../media/image457.png"/><Relationship Id="rId74" Type="http://schemas.openxmlformats.org/officeDocument/2006/relationships/image" Target="../media/image465.png"/><Relationship Id="rId79" Type="http://schemas.openxmlformats.org/officeDocument/2006/relationships/image" Target="../media/image470.png"/><Relationship Id="rId87" Type="http://schemas.openxmlformats.org/officeDocument/2006/relationships/image" Target="../media/image478.png"/><Relationship Id="rId5" Type="http://schemas.openxmlformats.org/officeDocument/2006/relationships/image" Target="../media/image203.png"/><Relationship Id="rId61" Type="http://schemas.openxmlformats.org/officeDocument/2006/relationships/image" Target="../media/image452.png"/><Relationship Id="rId82" Type="http://schemas.openxmlformats.org/officeDocument/2006/relationships/image" Target="../media/image473.png"/><Relationship Id="rId90" Type="http://schemas.openxmlformats.org/officeDocument/2006/relationships/image" Target="../media/image481.png"/><Relationship Id="rId95" Type="http://schemas.openxmlformats.org/officeDocument/2006/relationships/image" Target="../media/image486.png"/><Relationship Id="rId19" Type="http://schemas.openxmlformats.org/officeDocument/2006/relationships/image" Target="../media/image217.png"/><Relationship Id="rId14" Type="http://schemas.openxmlformats.org/officeDocument/2006/relationships/image" Target="../media/image212.png"/><Relationship Id="rId22" Type="http://schemas.openxmlformats.org/officeDocument/2006/relationships/image" Target="../media/image220.png"/><Relationship Id="rId27" Type="http://schemas.openxmlformats.org/officeDocument/2006/relationships/image" Target="../media/image225.png"/><Relationship Id="rId30" Type="http://schemas.openxmlformats.org/officeDocument/2006/relationships/image" Target="../media/image228.png"/><Relationship Id="rId35" Type="http://schemas.openxmlformats.org/officeDocument/2006/relationships/image" Target="../media/image426.png"/><Relationship Id="rId43" Type="http://schemas.openxmlformats.org/officeDocument/2006/relationships/image" Target="../media/image434.png"/><Relationship Id="rId48" Type="http://schemas.openxmlformats.org/officeDocument/2006/relationships/image" Target="../media/image439.png"/><Relationship Id="rId56" Type="http://schemas.openxmlformats.org/officeDocument/2006/relationships/image" Target="../media/image447.png"/><Relationship Id="rId64" Type="http://schemas.openxmlformats.org/officeDocument/2006/relationships/image" Target="../media/image455.png"/><Relationship Id="rId69" Type="http://schemas.openxmlformats.org/officeDocument/2006/relationships/image" Target="../media/image460.png"/><Relationship Id="rId77" Type="http://schemas.openxmlformats.org/officeDocument/2006/relationships/image" Target="../media/image468.png"/><Relationship Id="rId8" Type="http://schemas.openxmlformats.org/officeDocument/2006/relationships/image" Target="../media/image206.png"/><Relationship Id="rId51" Type="http://schemas.openxmlformats.org/officeDocument/2006/relationships/image" Target="../media/image442.png"/><Relationship Id="rId72" Type="http://schemas.openxmlformats.org/officeDocument/2006/relationships/image" Target="../media/image463.png"/><Relationship Id="rId80" Type="http://schemas.openxmlformats.org/officeDocument/2006/relationships/image" Target="../media/image471.png"/><Relationship Id="rId85" Type="http://schemas.openxmlformats.org/officeDocument/2006/relationships/image" Target="../media/image476.png"/><Relationship Id="rId93" Type="http://schemas.openxmlformats.org/officeDocument/2006/relationships/image" Target="../media/image484.png"/><Relationship Id="rId3" Type="http://schemas.openxmlformats.org/officeDocument/2006/relationships/image" Target="../media/image201.png"/><Relationship Id="rId12" Type="http://schemas.openxmlformats.org/officeDocument/2006/relationships/image" Target="../media/image210.png"/><Relationship Id="rId17" Type="http://schemas.openxmlformats.org/officeDocument/2006/relationships/image" Target="../media/image215.png"/><Relationship Id="rId25" Type="http://schemas.openxmlformats.org/officeDocument/2006/relationships/image" Target="../media/image223.png"/><Relationship Id="rId33" Type="http://schemas.openxmlformats.org/officeDocument/2006/relationships/image" Target="../media/image231.png"/><Relationship Id="rId38" Type="http://schemas.openxmlformats.org/officeDocument/2006/relationships/image" Target="../media/image429.png"/><Relationship Id="rId46" Type="http://schemas.openxmlformats.org/officeDocument/2006/relationships/image" Target="../media/image437.png"/><Relationship Id="rId59" Type="http://schemas.openxmlformats.org/officeDocument/2006/relationships/image" Target="../media/image450.png"/><Relationship Id="rId67" Type="http://schemas.openxmlformats.org/officeDocument/2006/relationships/image" Target="../media/image458.png"/><Relationship Id="rId20" Type="http://schemas.openxmlformats.org/officeDocument/2006/relationships/image" Target="../media/image218.png"/><Relationship Id="rId41" Type="http://schemas.openxmlformats.org/officeDocument/2006/relationships/image" Target="../media/image432.png"/><Relationship Id="rId54" Type="http://schemas.openxmlformats.org/officeDocument/2006/relationships/image" Target="../media/image445.png"/><Relationship Id="rId62" Type="http://schemas.openxmlformats.org/officeDocument/2006/relationships/image" Target="../media/image453.png"/><Relationship Id="rId70" Type="http://schemas.openxmlformats.org/officeDocument/2006/relationships/image" Target="../media/image461.png"/><Relationship Id="rId75" Type="http://schemas.openxmlformats.org/officeDocument/2006/relationships/image" Target="../media/image466.png"/><Relationship Id="rId83" Type="http://schemas.openxmlformats.org/officeDocument/2006/relationships/image" Target="../media/image474.png"/><Relationship Id="rId88" Type="http://schemas.openxmlformats.org/officeDocument/2006/relationships/image" Target="../media/image479.png"/><Relationship Id="rId91" Type="http://schemas.openxmlformats.org/officeDocument/2006/relationships/image" Target="../media/image482.png"/><Relationship Id="rId96" Type="http://schemas.openxmlformats.org/officeDocument/2006/relationships/image" Target="../media/image487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4.png"/><Relationship Id="rId15" Type="http://schemas.openxmlformats.org/officeDocument/2006/relationships/image" Target="../media/image213.png"/><Relationship Id="rId23" Type="http://schemas.openxmlformats.org/officeDocument/2006/relationships/image" Target="../media/image221.png"/><Relationship Id="rId28" Type="http://schemas.openxmlformats.org/officeDocument/2006/relationships/image" Target="../media/image226.png"/><Relationship Id="rId36" Type="http://schemas.openxmlformats.org/officeDocument/2006/relationships/image" Target="../media/image427.png"/><Relationship Id="rId49" Type="http://schemas.openxmlformats.org/officeDocument/2006/relationships/image" Target="../media/image440.png"/><Relationship Id="rId57" Type="http://schemas.openxmlformats.org/officeDocument/2006/relationships/image" Target="../media/image448.png"/><Relationship Id="rId10" Type="http://schemas.openxmlformats.org/officeDocument/2006/relationships/image" Target="../media/image424.png"/><Relationship Id="rId31" Type="http://schemas.openxmlformats.org/officeDocument/2006/relationships/image" Target="../media/image229.png"/><Relationship Id="rId44" Type="http://schemas.openxmlformats.org/officeDocument/2006/relationships/image" Target="../media/image435.png"/><Relationship Id="rId52" Type="http://schemas.openxmlformats.org/officeDocument/2006/relationships/image" Target="../media/image443.png"/><Relationship Id="rId60" Type="http://schemas.openxmlformats.org/officeDocument/2006/relationships/image" Target="../media/image451.png"/><Relationship Id="rId65" Type="http://schemas.openxmlformats.org/officeDocument/2006/relationships/image" Target="../media/image456.png"/><Relationship Id="rId73" Type="http://schemas.openxmlformats.org/officeDocument/2006/relationships/image" Target="../media/image464.png"/><Relationship Id="rId78" Type="http://schemas.openxmlformats.org/officeDocument/2006/relationships/image" Target="../media/image469.png"/><Relationship Id="rId81" Type="http://schemas.openxmlformats.org/officeDocument/2006/relationships/image" Target="../media/image472.png"/><Relationship Id="rId86" Type="http://schemas.openxmlformats.org/officeDocument/2006/relationships/image" Target="../media/image477.png"/><Relationship Id="rId94" Type="http://schemas.openxmlformats.org/officeDocument/2006/relationships/image" Target="../media/image485.png"/><Relationship Id="rId4" Type="http://schemas.openxmlformats.org/officeDocument/2006/relationships/image" Target="../media/image202.png"/><Relationship Id="rId9" Type="http://schemas.openxmlformats.org/officeDocument/2006/relationships/image" Target="../media/image207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492.png"/><Relationship Id="rId39" Type="http://schemas.openxmlformats.org/officeDocument/2006/relationships/image" Target="../media/image497.png"/><Relationship Id="rId21" Type="http://schemas.openxmlformats.org/officeDocument/2006/relationships/image" Target="../media/image20.png"/><Relationship Id="rId34" Type="http://schemas.openxmlformats.org/officeDocument/2006/relationships/image" Target="../media/image31.png"/><Relationship Id="rId42" Type="http://schemas.openxmlformats.org/officeDocument/2006/relationships/image" Target="../media/image499.png"/><Relationship Id="rId47" Type="http://schemas.openxmlformats.org/officeDocument/2006/relationships/image" Target="../media/image504.png"/><Relationship Id="rId50" Type="http://schemas.openxmlformats.org/officeDocument/2006/relationships/image" Target="../media/image507.png"/><Relationship Id="rId55" Type="http://schemas.openxmlformats.org/officeDocument/2006/relationships/image" Target="../media/image512.png"/><Relationship Id="rId63" Type="http://schemas.openxmlformats.org/officeDocument/2006/relationships/image" Target="../media/image520.png"/><Relationship Id="rId68" Type="http://schemas.openxmlformats.org/officeDocument/2006/relationships/image" Target="../media/image525.png"/><Relationship Id="rId7" Type="http://schemas.openxmlformats.org/officeDocument/2006/relationships/image" Target="../media/image6.png"/><Relationship Id="rId71" Type="http://schemas.openxmlformats.org/officeDocument/2006/relationships/image" Target="../media/image528.png"/><Relationship Id="rId2" Type="http://schemas.openxmlformats.org/officeDocument/2006/relationships/image" Target="../media/image488.png"/><Relationship Id="rId16" Type="http://schemas.openxmlformats.org/officeDocument/2006/relationships/image" Target="../media/image15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491.png"/><Relationship Id="rId32" Type="http://schemas.openxmlformats.org/officeDocument/2006/relationships/image" Target="../media/image29.png"/><Relationship Id="rId37" Type="http://schemas.openxmlformats.org/officeDocument/2006/relationships/image" Target="../media/image495.png"/><Relationship Id="rId40" Type="http://schemas.openxmlformats.org/officeDocument/2006/relationships/image" Target="../media/image36.png"/><Relationship Id="rId45" Type="http://schemas.openxmlformats.org/officeDocument/2006/relationships/image" Target="../media/image502.png"/><Relationship Id="rId53" Type="http://schemas.openxmlformats.org/officeDocument/2006/relationships/image" Target="../media/image510.png"/><Relationship Id="rId58" Type="http://schemas.openxmlformats.org/officeDocument/2006/relationships/image" Target="../media/image515.png"/><Relationship Id="rId66" Type="http://schemas.openxmlformats.org/officeDocument/2006/relationships/image" Target="../media/image5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36" Type="http://schemas.openxmlformats.org/officeDocument/2006/relationships/image" Target="../media/image33.png"/><Relationship Id="rId49" Type="http://schemas.openxmlformats.org/officeDocument/2006/relationships/image" Target="../media/image506.png"/><Relationship Id="rId57" Type="http://schemas.openxmlformats.org/officeDocument/2006/relationships/image" Target="../media/image514.png"/><Relationship Id="rId61" Type="http://schemas.openxmlformats.org/officeDocument/2006/relationships/image" Target="../media/image518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494.png"/><Relationship Id="rId44" Type="http://schemas.openxmlformats.org/officeDocument/2006/relationships/image" Target="../media/image501.png"/><Relationship Id="rId52" Type="http://schemas.openxmlformats.org/officeDocument/2006/relationships/image" Target="../media/image509.png"/><Relationship Id="rId60" Type="http://schemas.openxmlformats.org/officeDocument/2006/relationships/image" Target="../media/image517.png"/><Relationship Id="rId65" Type="http://schemas.openxmlformats.org/officeDocument/2006/relationships/image" Target="../media/image522.png"/><Relationship Id="rId4" Type="http://schemas.openxmlformats.org/officeDocument/2006/relationships/image" Target="../media/image489.png"/><Relationship Id="rId9" Type="http://schemas.openxmlformats.org/officeDocument/2006/relationships/image" Target="../media/image490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493.png"/><Relationship Id="rId35" Type="http://schemas.openxmlformats.org/officeDocument/2006/relationships/image" Target="../media/image32.png"/><Relationship Id="rId43" Type="http://schemas.openxmlformats.org/officeDocument/2006/relationships/image" Target="../media/image500.png"/><Relationship Id="rId48" Type="http://schemas.openxmlformats.org/officeDocument/2006/relationships/image" Target="../media/image505.png"/><Relationship Id="rId56" Type="http://schemas.openxmlformats.org/officeDocument/2006/relationships/image" Target="../media/image513.png"/><Relationship Id="rId64" Type="http://schemas.openxmlformats.org/officeDocument/2006/relationships/image" Target="../media/image521.png"/><Relationship Id="rId69" Type="http://schemas.openxmlformats.org/officeDocument/2006/relationships/image" Target="../media/image526.png"/><Relationship Id="rId8" Type="http://schemas.openxmlformats.org/officeDocument/2006/relationships/image" Target="../media/image7.png"/><Relationship Id="rId51" Type="http://schemas.openxmlformats.org/officeDocument/2006/relationships/image" Target="../media/image508.png"/><Relationship Id="rId3" Type="http://schemas.openxmlformats.org/officeDocument/2006/relationships/image" Target="../media/image2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0.png"/><Relationship Id="rId38" Type="http://schemas.openxmlformats.org/officeDocument/2006/relationships/image" Target="../media/image496.png"/><Relationship Id="rId46" Type="http://schemas.openxmlformats.org/officeDocument/2006/relationships/image" Target="../media/image503.png"/><Relationship Id="rId59" Type="http://schemas.openxmlformats.org/officeDocument/2006/relationships/image" Target="../media/image516.png"/><Relationship Id="rId67" Type="http://schemas.openxmlformats.org/officeDocument/2006/relationships/image" Target="../media/image524.png"/><Relationship Id="rId20" Type="http://schemas.openxmlformats.org/officeDocument/2006/relationships/image" Target="../media/image19.png"/><Relationship Id="rId41" Type="http://schemas.openxmlformats.org/officeDocument/2006/relationships/image" Target="../media/image498.png"/><Relationship Id="rId54" Type="http://schemas.openxmlformats.org/officeDocument/2006/relationships/image" Target="../media/image511.png"/><Relationship Id="rId62" Type="http://schemas.openxmlformats.org/officeDocument/2006/relationships/image" Target="../media/image519.png"/><Relationship Id="rId70" Type="http://schemas.openxmlformats.org/officeDocument/2006/relationships/image" Target="../media/image527.jpeg"/></Relationships>
</file>

<file path=ppt/slides/_rels/slide6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21.png"/><Relationship Id="rId117" Type="http://schemas.openxmlformats.org/officeDocument/2006/relationships/image" Target="../media/image617.png"/><Relationship Id="rId21" Type="http://schemas.openxmlformats.org/officeDocument/2006/relationships/image" Target="../media/image216.png"/><Relationship Id="rId42" Type="http://schemas.openxmlformats.org/officeDocument/2006/relationships/image" Target="../media/image542.png"/><Relationship Id="rId47" Type="http://schemas.openxmlformats.org/officeDocument/2006/relationships/image" Target="../media/image547.png"/><Relationship Id="rId63" Type="http://schemas.openxmlformats.org/officeDocument/2006/relationships/image" Target="../media/image563.png"/><Relationship Id="rId68" Type="http://schemas.openxmlformats.org/officeDocument/2006/relationships/image" Target="../media/image568.png"/><Relationship Id="rId84" Type="http://schemas.openxmlformats.org/officeDocument/2006/relationships/image" Target="../media/image584.png"/><Relationship Id="rId89" Type="http://schemas.openxmlformats.org/officeDocument/2006/relationships/image" Target="../media/image589.png"/><Relationship Id="rId112" Type="http://schemas.openxmlformats.org/officeDocument/2006/relationships/image" Target="../media/image612.png"/><Relationship Id="rId133" Type="http://schemas.openxmlformats.org/officeDocument/2006/relationships/image" Target="../media/image633.png"/><Relationship Id="rId138" Type="http://schemas.openxmlformats.org/officeDocument/2006/relationships/image" Target="../media/image638.png"/><Relationship Id="rId16" Type="http://schemas.openxmlformats.org/officeDocument/2006/relationships/image" Target="../media/image211.png"/><Relationship Id="rId107" Type="http://schemas.openxmlformats.org/officeDocument/2006/relationships/image" Target="../media/image607.png"/><Relationship Id="rId11" Type="http://schemas.openxmlformats.org/officeDocument/2006/relationships/image" Target="../media/image534.png"/><Relationship Id="rId32" Type="http://schemas.openxmlformats.org/officeDocument/2006/relationships/image" Target="../media/image227.png"/><Relationship Id="rId37" Type="http://schemas.openxmlformats.org/officeDocument/2006/relationships/image" Target="../media/image537.png"/><Relationship Id="rId53" Type="http://schemas.openxmlformats.org/officeDocument/2006/relationships/image" Target="../media/image553.png"/><Relationship Id="rId58" Type="http://schemas.openxmlformats.org/officeDocument/2006/relationships/image" Target="../media/image558.png"/><Relationship Id="rId74" Type="http://schemas.openxmlformats.org/officeDocument/2006/relationships/image" Target="../media/image574.png"/><Relationship Id="rId79" Type="http://schemas.openxmlformats.org/officeDocument/2006/relationships/image" Target="../media/image579.png"/><Relationship Id="rId102" Type="http://schemas.openxmlformats.org/officeDocument/2006/relationships/image" Target="../media/image602.png"/><Relationship Id="rId123" Type="http://schemas.openxmlformats.org/officeDocument/2006/relationships/image" Target="../media/image623.jpeg"/><Relationship Id="rId128" Type="http://schemas.openxmlformats.org/officeDocument/2006/relationships/image" Target="../media/image628.png"/><Relationship Id="rId5" Type="http://schemas.openxmlformats.org/officeDocument/2006/relationships/image" Target="../media/image203.png"/><Relationship Id="rId90" Type="http://schemas.openxmlformats.org/officeDocument/2006/relationships/image" Target="../media/image590.png"/><Relationship Id="rId95" Type="http://schemas.openxmlformats.org/officeDocument/2006/relationships/image" Target="../media/image595.png"/><Relationship Id="rId14" Type="http://schemas.openxmlformats.org/officeDocument/2006/relationships/image" Target="../media/image209.png"/><Relationship Id="rId22" Type="http://schemas.openxmlformats.org/officeDocument/2006/relationships/image" Target="../media/image217.png"/><Relationship Id="rId27" Type="http://schemas.openxmlformats.org/officeDocument/2006/relationships/image" Target="../media/image222.png"/><Relationship Id="rId30" Type="http://schemas.openxmlformats.org/officeDocument/2006/relationships/image" Target="../media/image225.png"/><Relationship Id="rId35" Type="http://schemas.openxmlformats.org/officeDocument/2006/relationships/image" Target="../media/image230.png"/><Relationship Id="rId43" Type="http://schemas.openxmlformats.org/officeDocument/2006/relationships/image" Target="../media/image543.png"/><Relationship Id="rId48" Type="http://schemas.openxmlformats.org/officeDocument/2006/relationships/image" Target="../media/image548.png"/><Relationship Id="rId56" Type="http://schemas.openxmlformats.org/officeDocument/2006/relationships/image" Target="../media/image556.png"/><Relationship Id="rId64" Type="http://schemas.openxmlformats.org/officeDocument/2006/relationships/image" Target="../media/image564.png"/><Relationship Id="rId69" Type="http://schemas.openxmlformats.org/officeDocument/2006/relationships/image" Target="../media/image569.png"/><Relationship Id="rId77" Type="http://schemas.openxmlformats.org/officeDocument/2006/relationships/image" Target="../media/image577.png"/><Relationship Id="rId100" Type="http://schemas.openxmlformats.org/officeDocument/2006/relationships/image" Target="../media/image600.png"/><Relationship Id="rId105" Type="http://schemas.openxmlformats.org/officeDocument/2006/relationships/image" Target="../media/image605.png"/><Relationship Id="rId113" Type="http://schemas.openxmlformats.org/officeDocument/2006/relationships/image" Target="../media/image613.png"/><Relationship Id="rId118" Type="http://schemas.openxmlformats.org/officeDocument/2006/relationships/image" Target="../media/image618.png"/><Relationship Id="rId126" Type="http://schemas.openxmlformats.org/officeDocument/2006/relationships/image" Target="../media/image626.png"/><Relationship Id="rId134" Type="http://schemas.openxmlformats.org/officeDocument/2006/relationships/image" Target="../media/image634.png"/><Relationship Id="rId8" Type="http://schemas.openxmlformats.org/officeDocument/2006/relationships/image" Target="../media/image532.png"/><Relationship Id="rId51" Type="http://schemas.openxmlformats.org/officeDocument/2006/relationships/image" Target="../media/image551.png"/><Relationship Id="rId72" Type="http://schemas.openxmlformats.org/officeDocument/2006/relationships/image" Target="../media/image572.png"/><Relationship Id="rId80" Type="http://schemas.openxmlformats.org/officeDocument/2006/relationships/image" Target="../media/image580.png"/><Relationship Id="rId85" Type="http://schemas.openxmlformats.org/officeDocument/2006/relationships/image" Target="../media/image585.png"/><Relationship Id="rId93" Type="http://schemas.openxmlformats.org/officeDocument/2006/relationships/image" Target="../media/image593.png"/><Relationship Id="rId98" Type="http://schemas.openxmlformats.org/officeDocument/2006/relationships/image" Target="../media/image598.png"/><Relationship Id="rId121" Type="http://schemas.openxmlformats.org/officeDocument/2006/relationships/image" Target="../media/image621.png"/><Relationship Id="rId3" Type="http://schemas.openxmlformats.org/officeDocument/2006/relationships/image" Target="../media/image530.png"/><Relationship Id="rId12" Type="http://schemas.openxmlformats.org/officeDocument/2006/relationships/image" Target="../media/image535.png"/><Relationship Id="rId17" Type="http://schemas.openxmlformats.org/officeDocument/2006/relationships/image" Target="../media/image212.png"/><Relationship Id="rId25" Type="http://schemas.openxmlformats.org/officeDocument/2006/relationships/image" Target="../media/image220.png"/><Relationship Id="rId33" Type="http://schemas.openxmlformats.org/officeDocument/2006/relationships/image" Target="../media/image228.png"/><Relationship Id="rId38" Type="http://schemas.openxmlformats.org/officeDocument/2006/relationships/image" Target="../media/image538.png"/><Relationship Id="rId46" Type="http://schemas.openxmlformats.org/officeDocument/2006/relationships/image" Target="../media/image546.png"/><Relationship Id="rId59" Type="http://schemas.openxmlformats.org/officeDocument/2006/relationships/image" Target="../media/image559.png"/><Relationship Id="rId67" Type="http://schemas.openxmlformats.org/officeDocument/2006/relationships/image" Target="../media/image567.png"/><Relationship Id="rId103" Type="http://schemas.openxmlformats.org/officeDocument/2006/relationships/image" Target="../media/image603.png"/><Relationship Id="rId108" Type="http://schemas.openxmlformats.org/officeDocument/2006/relationships/image" Target="../media/image608.png"/><Relationship Id="rId116" Type="http://schemas.openxmlformats.org/officeDocument/2006/relationships/image" Target="../media/image616.png"/><Relationship Id="rId124" Type="http://schemas.openxmlformats.org/officeDocument/2006/relationships/image" Target="../media/image624.png"/><Relationship Id="rId129" Type="http://schemas.openxmlformats.org/officeDocument/2006/relationships/image" Target="../media/image629.png"/><Relationship Id="rId137" Type="http://schemas.openxmlformats.org/officeDocument/2006/relationships/image" Target="../media/image637.png"/><Relationship Id="rId20" Type="http://schemas.openxmlformats.org/officeDocument/2006/relationships/image" Target="../media/image215.png"/><Relationship Id="rId41" Type="http://schemas.openxmlformats.org/officeDocument/2006/relationships/image" Target="../media/image541.png"/><Relationship Id="rId54" Type="http://schemas.openxmlformats.org/officeDocument/2006/relationships/image" Target="../media/image554.png"/><Relationship Id="rId62" Type="http://schemas.openxmlformats.org/officeDocument/2006/relationships/image" Target="../media/image562.png"/><Relationship Id="rId70" Type="http://schemas.openxmlformats.org/officeDocument/2006/relationships/image" Target="../media/image570.png"/><Relationship Id="rId75" Type="http://schemas.openxmlformats.org/officeDocument/2006/relationships/image" Target="../media/image575.png"/><Relationship Id="rId83" Type="http://schemas.openxmlformats.org/officeDocument/2006/relationships/image" Target="../media/image583.png"/><Relationship Id="rId88" Type="http://schemas.openxmlformats.org/officeDocument/2006/relationships/image" Target="../media/image588.png"/><Relationship Id="rId91" Type="http://schemas.openxmlformats.org/officeDocument/2006/relationships/image" Target="../media/image591.png"/><Relationship Id="rId96" Type="http://schemas.openxmlformats.org/officeDocument/2006/relationships/image" Target="../media/image596.png"/><Relationship Id="rId111" Type="http://schemas.openxmlformats.org/officeDocument/2006/relationships/image" Target="../media/image611.jpeg"/><Relationship Id="rId132" Type="http://schemas.openxmlformats.org/officeDocument/2006/relationships/image" Target="../media/image63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4.png"/><Relationship Id="rId15" Type="http://schemas.openxmlformats.org/officeDocument/2006/relationships/image" Target="../media/image210.png"/><Relationship Id="rId23" Type="http://schemas.openxmlformats.org/officeDocument/2006/relationships/image" Target="../media/image218.png"/><Relationship Id="rId28" Type="http://schemas.openxmlformats.org/officeDocument/2006/relationships/image" Target="../media/image223.png"/><Relationship Id="rId36" Type="http://schemas.openxmlformats.org/officeDocument/2006/relationships/image" Target="../media/image231.png"/><Relationship Id="rId49" Type="http://schemas.openxmlformats.org/officeDocument/2006/relationships/image" Target="../media/image549.png"/><Relationship Id="rId57" Type="http://schemas.openxmlformats.org/officeDocument/2006/relationships/image" Target="../media/image557.png"/><Relationship Id="rId106" Type="http://schemas.openxmlformats.org/officeDocument/2006/relationships/image" Target="../media/image606.png"/><Relationship Id="rId114" Type="http://schemas.openxmlformats.org/officeDocument/2006/relationships/image" Target="../media/image614.png"/><Relationship Id="rId119" Type="http://schemas.openxmlformats.org/officeDocument/2006/relationships/image" Target="../media/image619.png"/><Relationship Id="rId127" Type="http://schemas.openxmlformats.org/officeDocument/2006/relationships/image" Target="../media/image627.png"/><Relationship Id="rId10" Type="http://schemas.openxmlformats.org/officeDocument/2006/relationships/image" Target="../media/image533.png"/><Relationship Id="rId31" Type="http://schemas.openxmlformats.org/officeDocument/2006/relationships/image" Target="../media/image226.png"/><Relationship Id="rId44" Type="http://schemas.openxmlformats.org/officeDocument/2006/relationships/image" Target="../media/image544.png"/><Relationship Id="rId52" Type="http://schemas.openxmlformats.org/officeDocument/2006/relationships/image" Target="../media/image552.png"/><Relationship Id="rId60" Type="http://schemas.openxmlformats.org/officeDocument/2006/relationships/image" Target="../media/image560.png"/><Relationship Id="rId65" Type="http://schemas.openxmlformats.org/officeDocument/2006/relationships/image" Target="../media/image565.png"/><Relationship Id="rId73" Type="http://schemas.openxmlformats.org/officeDocument/2006/relationships/image" Target="../media/image573.png"/><Relationship Id="rId78" Type="http://schemas.openxmlformats.org/officeDocument/2006/relationships/image" Target="../media/image578.png"/><Relationship Id="rId81" Type="http://schemas.openxmlformats.org/officeDocument/2006/relationships/image" Target="../media/image581.png"/><Relationship Id="rId86" Type="http://schemas.openxmlformats.org/officeDocument/2006/relationships/image" Target="../media/image586.png"/><Relationship Id="rId94" Type="http://schemas.openxmlformats.org/officeDocument/2006/relationships/image" Target="../media/image594.png"/><Relationship Id="rId99" Type="http://schemas.openxmlformats.org/officeDocument/2006/relationships/image" Target="../media/image599.jpeg"/><Relationship Id="rId101" Type="http://schemas.openxmlformats.org/officeDocument/2006/relationships/image" Target="../media/image601.png"/><Relationship Id="rId122" Type="http://schemas.openxmlformats.org/officeDocument/2006/relationships/image" Target="../media/image622.png"/><Relationship Id="rId130" Type="http://schemas.openxmlformats.org/officeDocument/2006/relationships/image" Target="../media/image630.png"/><Relationship Id="rId135" Type="http://schemas.openxmlformats.org/officeDocument/2006/relationships/image" Target="../media/image635.png"/><Relationship Id="rId4" Type="http://schemas.openxmlformats.org/officeDocument/2006/relationships/image" Target="../media/image202.png"/><Relationship Id="rId9" Type="http://schemas.openxmlformats.org/officeDocument/2006/relationships/image" Target="../media/image207.png"/><Relationship Id="rId13" Type="http://schemas.openxmlformats.org/officeDocument/2006/relationships/image" Target="../media/image536.png"/><Relationship Id="rId18" Type="http://schemas.openxmlformats.org/officeDocument/2006/relationships/image" Target="../media/image213.png"/><Relationship Id="rId39" Type="http://schemas.openxmlformats.org/officeDocument/2006/relationships/image" Target="../media/image539.png"/><Relationship Id="rId109" Type="http://schemas.openxmlformats.org/officeDocument/2006/relationships/image" Target="../media/image609.png"/><Relationship Id="rId34" Type="http://schemas.openxmlformats.org/officeDocument/2006/relationships/image" Target="../media/image229.png"/><Relationship Id="rId50" Type="http://schemas.openxmlformats.org/officeDocument/2006/relationships/image" Target="../media/image550.png"/><Relationship Id="rId55" Type="http://schemas.openxmlformats.org/officeDocument/2006/relationships/image" Target="../media/image555.png"/><Relationship Id="rId76" Type="http://schemas.openxmlformats.org/officeDocument/2006/relationships/image" Target="../media/image576.png"/><Relationship Id="rId97" Type="http://schemas.openxmlformats.org/officeDocument/2006/relationships/image" Target="../media/image597.png"/><Relationship Id="rId104" Type="http://schemas.openxmlformats.org/officeDocument/2006/relationships/image" Target="../media/image604.png"/><Relationship Id="rId120" Type="http://schemas.openxmlformats.org/officeDocument/2006/relationships/image" Target="../media/image620.png"/><Relationship Id="rId125" Type="http://schemas.openxmlformats.org/officeDocument/2006/relationships/image" Target="../media/image625.png"/><Relationship Id="rId7" Type="http://schemas.openxmlformats.org/officeDocument/2006/relationships/image" Target="../media/image531.png"/><Relationship Id="rId71" Type="http://schemas.openxmlformats.org/officeDocument/2006/relationships/image" Target="../media/image571.png"/><Relationship Id="rId92" Type="http://schemas.openxmlformats.org/officeDocument/2006/relationships/image" Target="../media/image592.png"/><Relationship Id="rId2" Type="http://schemas.openxmlformats.org/officeDocument/2006/relationships/image" Target="../media/image529.png"/><Relationship Id="rId29" Type="http://schemas.openxmlformats.org/officeDocument/2006/relationships/image" Target="../media/image224.png"/><Relationship Id="rId24" Type="http://schemas.openxmlformats.org/officeDocument/2006/relationships/image" Target="../media/image219.png"/><Relationship Id="rId40" Type="http://schemas.openxmlformats.org/officeDocument/2006/relationships/image" Target="../media/image540.png"/><Relationship Id="rId45" Type="http://schemas.openxmlformats.org/officeDocument/2006/relationships/image" Target="../media/image545.png"/><Relationship Id="rId66" Type="http://schemas.openxmlformats.org/officeDocument/2006/relationships/image" Target="../media/image566.png"/><Relationship Id="rId87" Type="http://schemas.openxmlformats.org/officeDocument/2006/relationships/image" Target="../media/image587.png"/><Relationship Id="rId110" Type="http://schemas.openxmlformats.org/officeDocument/2006/relationships/image" Target="../media/image610.png"/><Relationship Id="rId115" Type="http://schemas.openxmlformats.org/officeDocument/2006/relationships/image" Target="../media/image615.png"/><Relationship Id="rId131" Type="http://schemas.openxmlformats.org/officeDocument/2006/relationships/image" Target="../media/image631.png"/><Relationship Id="rId136" Type="http://schemas.openxmlformats.org/officeDocument/2006/relationships/image" Target="../media/image636.png"/><Relationship Id="rId61" Type="http://schemas.openxmlformats.org/officeDocument/2006/relationships/image" Target="../media/image561.png"/><Relationship Id="rId82" Type="http://schemas.openxmlformats.org/officeDocument/2006/relationships/image" Target="../media/image582.png"/><Relationship Id="rId19" Type="http://schemas.openxmlformats.org/officeDocument/2006/relationships/image" Target="../media/image2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40227"/>
            <a:ext cx="2696370" cy="8390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376065"/>
            <a:ext cx="890171" cy="420577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97233" y="1504641"/>
            <a:ext cx="69006" cy="40772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5578609"/>
            <a:ext cx="922502" cy="84374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647147" y="6395055"/>
            <a:ext cx="19783" cy="2729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062182" y="5578609"/>
            <a:ext cx="136388" cy="84374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6419119"/>
            <a:ext cx="10666933" cy="60452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242232" y="6860923"/>
            <a:ext cx="640325" cy="162983"/>
          </a:xfrm>
          <a:custGeom>
            <a:avLst/>
            <a:gdLst/>
            <a:ahLst/>
            <a:cxnLst/>
            <a:rect l="l" t="t" r="r" b="b"/>
            <a:pathLst>
              <a:path w="452754" h="230504">
                <a:moveTo>
                  <a:pt x="374910" y="0"/>
                </a:moveTo>
                <a:lnTo>
                  <a:pt x="77717" y="0"/>
                </a:lnTo>
                <a:lnTo>
                  <a:pt x="47577" y="6142"/>
                </a:lnTo>
                <a:lnTo>
                  <a:pt x="22860" y="22859"/>
                </a:lnTo>
                <a:lnTo>
                  <a:pt x="6143" y="47577"/>
                </a:lnTo>
                <a:lnTo>
                  <a:pt x="0" y="77722"/>
                </a:lnTo>
                <a:lnTo>
                  <a:pt x="0" y="163070"/>
                </a:lnTo>
                <a:lnTo>
                  <a:pt x="6143" y="193001"/>
                </a:lnTo>
                <a:lnTo>
                  <a:pt x="22860" y="217361"/>
                </a:lnTo>
                <a:lnTo>
                  <a:pt x="41809" y="230122"/>
                </a:lnTo>
                <a:lnTo>
                  <a:pt x="77724" y="230122"/>
                </a:lnTo>
                <a:lnTo>
                  <a:pt x="77724" y="227075"/>
                </a:lnTo>
                <a:lnTo>
                  <a:pt x="52935" y="222003"/>
                </a:lnTo>
                <a:lnTo>
                  <a:pt x="32575" y="208216"/>
                </a:lnTo>
                <a:lnTo>
                  <a:pt x="18788" y="187857"/>
                </a:lnTo>
                <a:lnTo>
                  <a:pt x="13716" y="163070"/>
                </a:lnTo>
                <a:lnTo>
                  <a:pt x="13716" y="77722"/>
                </a:lnTo>
                <a:lnTo>
                  <a:pt x="18788" y="52054"/>
                </a:lnTo>
                <a:lnTo>
                  <a:pt x="32575" y="31243"/>
                </a:lnTo>
                <a:lnTo>
                  <a:pt x="52935" y="17289"/>
                </a:lnTo>
                <a:lnTo>
                  <a:pt x="77724" y="12193"/>
                </a:lnTo>
                <a:lnTo>
                  <a:pt x="413996" y="12193"/>
                </a:lnTo>
                <a:lnTo>
                  <a:pt x="405050" y="6142"/>
                </a:lnTo>
                <a:lnTo>
                  <a:pt x="374910" y="0"/>
                </a:lnTo>
                <a:close/>
              </a:path>
              <a:path w="452754" h="230504">
                <a:moveTo>
                  <a:pt x="413996" y="12193"/>
                </a:moveTo>
                <a:lnTo>
                  <a:pt x="374904" y="12193"/>
                </a:lnTo>
                <a:lnTo>
                  <a:pt x="399930" y="17289"/>
                </a:lnTo>
                <a:lnTo>
                  <a:pt x="420814" y="31243"/>
                </a:lnTo>
                <a:lnTo>
                  <a:pt x="435125" y="52054"/>
                </a:lnTo>
                <a:lnTo>
                  <a:pt x="440436" y="77722"/>
                </a:lnTo>
                <a:lnTo>
                  <a:pt x="440436" y="163070"/>
                </a:lnTo>
                <a:lnTo>
                  <a:pt x="435125" y="187857"/>
                </a:lnTo>
                <a:lnTo>
                  <a:pt x="420814" y="208216"/>
                </a:lnTo>
                <a:lnTo>
                  <a:pt x="399930" y="222003"/>
                </a:lnTo>
                <a:lnTo>
                  <a:pt x="374904" y="227075"/>
                </a:lnTo>
                <a:lnTo>
                  <a:pt x="77724" y="227075"/>
                </a:lnTo>
                <a:lnTo>
                  <a:pt x="77724" y="230122"/>
                </a:lnTo>
                <a:lnTo>
                  <a:pt x="410818" y="230122"/>
                </a:lnTo>
                <a:lnTo>
                  <a:pt x="429768" y="217361"/>
                </a:lnTo>
                <a:lnTo>
                  <a:pt x="446484" y="193001"/>
                </a:lnTo>
                <a:lnTo>
                  <a:pt x="452628" y="163070"/>
                </a:lnTo>
                <a:lnTo>
                  <a:pt x="452628" y="77722"/>
                </a:lnTo>
                <a:lnTo>
                  <a:pt x="446484" y="47577"/>
                </a:lnTo>
                <a:lnTo>
                  <a:pt x="429768" y="22859"/>
                </a:lnTo>
                <a:lnTo>
                  <a:pt x="413996" y="12193"/>
                </a:lnTo>
                <a:close/>
              </a:path>
            </a:pathLst>
          </a:custGeom>
          <a:solidFill>
            <a:srgbClr val="00C0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298272" y="6887863"/>
            <a:ext cx="530760" cy="115390"/>
          </a:xfrm>
          <a:custGeom>
            <a:avLst/>
            <a:gdLst/>
            <a:ahLst/>
            <a:cxnLst/>
            <a:rect l="l" t="t" r="r" b="b"/>
            <a:pathLst>
              <a:path w="375284" h="163195">
                <a:moveTo>
                  <a:pt x="236220" y="156974"/>
                </a:moveTo>
                <a:lnTo>
                  <a:pt x="38100" y="156974"/>
                </a:lnTo>
                <a:lnTo>
                  <a:pt x="67937" y="157927"/>
                </a:lnTo>
                <a:lnTo>
                  <a:pt x="88201" y="160023"/>
                </a:lnTo>
                <a:lnTo>
                  <a:pt x="108180" y="162119"/>
                </a:lnTo>
                <a:lnTo>
                  <a:pt x="137160" y="163071"/>
                </a:lnTo>
                <a:lnTo>
                  <a:pt x="166997" y="162119"/>
                </a:lnTo>
                <a:lnTo>
                  <a:pt x="187291" y="160020"/>
                </a:lnTo>
                <a:lnTo>
                  <a:pt x="207240" y="157927"/>
                </a:lnTo>
                <a:lnTo>
                  <a:pt x="236220" y="156974"/>
                </a:lnTo>
                <a:close/>
              </a:path>
              <a:path w="375284" h="163195">
                <a:moveTo>
                  <a:pt x="345034" y="156974"/>
                </a:moveTo>
                <a:lnTo>
                  <a:pt x="236220" y="156974"/>
                </a:lnTo>
                <a:lnTo>
                  <a:pt x="265199" y="157927"/>
                </a:lnTo>
                <a:lnTo>
                  <a:pt x="285178" y="160023"/>
                </a:lnTo>
                <a:lnTo>
                  <a:pt x="305442" y="162119"/>
                </a:lnTo>
                <a:lnTo>
                  <a:pt x="335280" y="163071"/>
                </a:lnTo>
                <a:lnTo>
                  <a:pt x="338328" y="160020"/>
                </a:lnTo>
                <a:lnTo>
                  <a:pt x="343207" y="160020"/>
                </a:lnTo>
                <a:lnTo>
                  <a:pt x="345034" y="156974"/>
                </a:lnTo>
                <a:close/>
              </a:path>
              <a:path w="375284" h="163195">
                <a:moveTo>
                  <a:pt x="338328" y="160020"/>
                </a:moveTo>
                <a:lnTo>
                  <a:pt x="335280" y="163071"/>
                </a:lnTo>
                <a:lnTo>
                  <a:pt x="338328" y="161549"/>
                </a:lnTo>
                <a:lnTo>
                  <a:pt x="338328" y="160020"/>
                </a:lnTo>
                <a:close/>
              </a:path>
              <a:path w="375284" h="163195">
                <a:moveTo>
                  <a:pt x="343207" y="160020"/>
                </a:moveTo>
                <a:lnTo>
                  <a:pt x="338328" y="160020"/>
                </a:lnTo>
                <a:lnTo>
                  <a:pt x="338328" y="161549"/>
                </a:lnTo>
                <a:lnTo>
                  <a:pt x="335280" y="163071"/>
                </a:lnTo>
                <a:lnTo>
                  <a:pt x="341376" y="163071"/>
                </a:lnTo>
                <a:lnTo>
                  <a:pt x="343207" y="160020"/>
                </a:lnTo>
                <a:close/>
              </a:path>
              <a:path w="375284" h="163195">
                <a:moveTo>
                  <a:pt x="7620" y="13717"/>
                </a:moveTo>
                <a:lnTo>
                  <a:pt x="4572" y="19814"/>
                </a:lnTo>
                <a:lnTo>
                  <a:pt x="1524" y="24389"/>
                </a:lnTo>
                <a:lnTo>
                  <a:pt x="6096" y="33531"/>
                </a:lnTo>
                <a:lnTo>
                  <a:pt x="6096" y="39629"/>
                </a:lnTo>
                <a:lnTo>
                  <a:pt x="5143" y="47770"/>
                </a:lnTo>
                <a:lnTo>
                  <a:pt x="952" y="58912"/>
                </a:lnTo>
                <a:lnTo>
                  <a:pt x="0" y="67057"/>
                </a:lnTo>
                <a:lnTo>
                  <a:pt x="952" y="76082"/>
                </a:lnTo>
                <a:lnTo>
                  <a:pt x="3048" y="82106"/>
                </a:lnTo>
                <a:lnTo>
                  <a:pt x="5143" y="87846"/>
                </a:lnTo>
                <a:lnTo>
                  <a:pt x="6096" y="96014"/>
                </a:lnTo>
                <a:lnTo>
                  <a:pt x="5143" y="104182"/>
                </a:lnTo>
                <a:lnTo>
                  <a:pt x="3048" y="109922"/>
                </a:lnTo>
                <a:lnTo>
                  <a:pt x="952" y="115946"/>
                </a:lnTo>
                <a:lnTo>
                  <a:pt x="0" y="124971"/>
                </a:lnTo>
                <a:lnTo>
                  <a:pt x="0" y="131069"/>
                </a:lnTo>
                <a:lnTo>
                  <a:pt x="7620" y="135637"/>
                </a:lnTo>
                <a:lnTo>
                  <a:pt x="10668" y="140211"/>
                </a:lnTo>
                <a:lnTo>
                  <a:pt x="13716" y="146309"/>
                </a:lnTo>
                <a:lnTo>
                  <a:pt x="13716" y="155451"/>
                </a:lnTo>
                <a:lnTo>
                  <a:pt x="19812" y="158497"/>
                </a:lnTo>
                <a:lnTo>
                  <a:pt x="24384" y="161549"/>
                </a:lnTo>
                <a:lnTo>
                  <a:pt x="32004" y="156974"/>
                </a:lnTo>
                <a:lnTo>
                  <a:pt x="345034" y="156974"/>
                </a:lnTo>
                <a:lnTo>
                  <a:pt x="345948" y="155451"/>
                </a:lnTo>
                <a:lnTo>
                  <a:pt x="350520" y="152400"/>
                </a:lnTo>
                <a:lnTo>
                  <a:pt x="356616" y="149354"/>
                </a:lnTo>
                <a:lnTo>
                  <a:pt x="365760" y="149354"/>
                </a:lnTo>
                <a:lnTo>
                  <a:pt x="368808" y="143257"/>
                </a:lnTo>
                <a:lnTo>
                  <a:pt x="371856" y="138689"/>
                </a:lnTo>
                <a:lnTo>
                  <a:pt x="367284" y="131069"/>
                </a:lnTo>
                <a:lnTo>
                  <a:pt x="367284" y="124971"/>
                </a:lnTo>
                <a:lnTo>
                  <a:pt x="368474" y="115946"/>
                </a:lnTo>
                <a:lnTo>
                  <a:pt x="371094" y="109922"/>
                </a:lnTo>
                <a:lnTo>
                  <a:pt x="373713" y="104182"/>
                </a:lnTo>
                <a:lnTo>
                  <a:pt x="374904" y="96014"/>
                </a:lnTo>
                <a:lnTo>
                  <a:pt x="373713" y="87846"/>
                </a:lnTo>
                <a:lnTo>
                  <a:pt x="371094" y="82106"/>
                </a:lnTo>
                <a:lnTo>
                  <a:pt x="368474" y="76082"/>
                </a:lnTo>
                <a:lnTo>
                  <a:pt x="367284" y="67057"/>
                </a:lnTo>
                <a:lnTo>
                  <a:pt x="368474" y="58912"/>
                </a:lnTo>
                <a:lnTo>
                  <a:pt x="373713" y="47770"/>
                </a:lnTo>
                <a:lnTo>
                  <a:pt x="374904" y="39629"/>
                </a:lnTo>
                <a:lnTo>
                  <a:pt x="374904" y="33531"/>
                </a:lnTo>
                <a:lnTo>
                  <a:pt x="365760" y="28957"/>
                </a:lnTo>
                <a:lnTo>
                  <a:pt x="362712" y="22860"/>
                </a:lnTo>
                <a:lnTo>
                  <a:pt x="359664" y="18291"/>
                </a:lnTo>
                <a:lnTo>
                  <a:pt x="359664" y="15240"/>
                </a:lnTo>
                <a:lnTo>
                  <a:pt x="16764" y="15240"/>
                </a:lnTo>
                <a:lnTo>
                  <a:pt x="7620" y="13717"/>
                </a:lnTo>
                <a:close/>
              </a:path>
              <a:path w="375284" h="163195">
                <a:moveTo>
                  <a:pt x="38100" y="0"/>
                </a:moveTo>
                <a:lnTo>
                  <a:pt x="32004" y="0"/>
                </a:lnTo>
                <a:lnTo>
                  <a:pt x="27432" y="9149"/>
                </a:lnTo>
                <a:lnTo>
                  <a:pt x="22860" y="12194"/>
                </a:lnTo>
                <a:lnTo>
                  <a:pt x="16764" y="15240"/>
                </a:lnTo>
                <a:lnTo>
                  <a:pt x="359664" y="15240"/>
                </a:lnTo>
                <a:lnTo>
                  <a:pt x="359664" y="9149"/>
                </a:lnTo>
                <a:lnTo>
                  <a:pt x="357373" y="7620"/>
                </a:lnTo>
                <a:lnTo>
                  <a:pt x="137160" y="7620"/>
                </a:lnTo>
                <a:lnTo>
                  <a:pt x="108180" y="6429"/>
                </a:lnTo>
                <a:lnTo>
                  <a:pt x="67937" y="1190"/>
                </a:lnTo>
                <a:lnTo>
                  <a:pt x="38100" y="0"/>
                </a:lnTo>
                <a:close/>
              </a:path>
              <a:path w="375284" h="163195">
                <a:moveTo>
                  <a:pt x="236220" y="0"/>
                </a:moveTo>
                <a:lnTo>
                  <a:pt x="207240" y="1190"/>
                </a:lnTo>
                <a:lnTo>
                  <a:pt x="166997" y="6429"/>
                </a:lnTo>
                <a:lnTo>
                  <a:pt x="137160" y="7620"/>
                </a:lnTo>
                <a:lnTo>
                  <a:pt x="335280" y="7620"/>
                </a:lnTo>
                <a:lnTo>
                  <a:pt x="305442" y="6429"/>
                </a:lnTo>
                <a:lnTo>
                  <a:pt x="265199" y="1190"/>
                </a:lnTo>
                <a:lnTo>
                  <a:pt x="236220" y="0"/>
                </a:lnTo>
                <a:close/>
              </a:path>
              <a:path w="375284" h="163195">
                <a:moveTo>
                  <a:pt x="348996" y="3051"/>
                </a:moveTo>
                <a:lnTo>
                  <a:pt x="341376" y="7620"/>
                </a:lnTo>
                <a:lnTo>
                  <a:pt x="357373" y="7620"/>
                </a:lnTo>
                <a:lnTo>
                  <a:pt x="355092" y="6097"/>
                </a:lnTo>
                <a:lnTo>
                  <a:pt x="348996" y="3051"/>
                </a:lnTo>
                <a:close/>
              </a:path>
            </a:pathLst>
          </a:custGeom>
          <a:solidFill>
            <a:srgbClr val="7BD3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983681" y="6860923"/>
            <a:ext cx="643018" cy="116737"/>
          </a:xfrm>
          <a:custGeom>
            <a:avLst/>
            <a:gdLst/>
            <a:ahLst/>
            <a:cxnLst/>
            <a:rect l="l" t="t" r="r" b="b"/>
            <a:pathLst>
              <a:path w="454659" h="165100">
                <a:moveTo>
                  <a:pt x="376428" y="0"/>
                </a:moveTo>
                <a:lnTo>
                  <a:pt x="77724" y="0"/>
                </a:lnTo>
                <a:lnTo>
                  <a:pt x="47577" y="6144"/>
                </a:lnTo>
                <a:lnTo>
                  <a:pt x="22860" y="22861"/>
                </a:lnTo>
                <a:lnTo>
                  <a:pt x="6143" y="47580"/>
                </a:lnTo>
                <a:lnTo>
                  <a:pt x="0" y="77729"/>
                </a:lnTo>
                <a:lnTo>
                  <a:pt x="0" y="86871"/>
                </a:lnTo>
                <a:lnTo>
                  <a:pt x="6143" y="117016"/>
                </a:lnTo>
                <a:lnTo>
                  <a:pt x="22860" y="141733"/>
                </a:lnTo>
                <a:lnTo>
                  <a:pt x="47577" y="158450"/>
                </a:lnTo>
                <a:lnTo>
                  <a:pt x="77724" y="164594"/>
                </a:lnTo>
                <a:lnTo>
                  <a:pt x="77724" y="150877"/>
                </a:lnTo>
                <a:lnTo>
                  <a:pt x="52935" y="145805"/>
                </a:lnTo>
                <a:lnTo>
                  <a:pt x="32575" y="132017"/>
                </a:lnTo>
                <a:lnTo>
                  <a:pt x="18788" y="111658"/>
                </a:lnTo>
                <a:lnTo>
                  <a:pt x="13716" y="86871"/>
                </a:lnTo>
                <a:lnTo>
                  <a:pt x="13716" y="77729"/>
                </a:lnTo>
                <a:lnTo>
                  <a:pt x="18788" y="52058"/>
                </a:lnTo>
                <a:lnTo>
                  <a:pt x="32575" y="31245"/>
                </a:lnTo>
                <a:lnTo>
                  <a:pt x="52935" y="17290"/>
                </a:lnTo>
                <a:lnTo>
                  <a:pt x="77724" y="12194"/>
                </a:lnTo>
                <a:lnTo>
                  <a:pt x="415520" y="12194"/>
                </a:lnTo>
                <a:lnTo>
                  <a:pt x="406574" y="6144"/>
                </a:lnTo>
                <a:lnTo>
                  <a:pt x="376428" y="0"/>
                </a:lnTo>
                <a:close/>
              </a:path>
              <a:path w="454659" h="165100">
                <a:moveTo>
                  <a:pt x="415520" y="12194"/>
                </a:moveTo>
                <a:lnTo>
                  <a:pt x="376428" y="12194"/>
                </a:lnTo>
                <a:lnTo>
                  <a:pt x="402097" y="17290"/>
                </a:lnTo>
                <a:lnTo>
                  <a:pt x="422910" y="31245"/>
                </a:lnTo>
                <a:lnTo>
                  <a:pt x="436864" y="52058"/>
                </a:lnTo>
                <a:lnTo>
                  <a:pt x="441960" y="77729"/>
                </a:lnTo>
                <a:lnTo>
                  <a:pt x="441960" y="86871"/>
                </a:lnTo>
                <a:lnTo>
                  <a:pt x="436864" y="111658"/>
                </a:lnTo>
                <a:lnTo>
                  <a:pt x="422910" y="132017"/>
                </a:lnTo>
                <a:lnTo>
                  <a:pt x="402097" y="145805"/>
                </a:lnTo>
                <a:lnTo>
                  <a:pt x="376428" y="150877"/>
                </a:lnTo>
                <a:lnTo>
                  <a:pt x="77724" y="150877"/>
                </a:lnTo>
                <a:lnTo>
                  <a:pt x="77724" y="164594"/>
                </a:lnTo>
                <a:lnTo>
                  <a:pt x="376428" y="164594"/>
                </a:lnTo>
                <a:lnTo>
                  <a:pt x="406574" y="158450"/>
                </a:lnTo>
                <a:lnTo>
                  <a:pt x="431292" y="141733"/>
                </a:lnTo>
                <a:lnTo>
                  <a:pt x="448008" y="117016"/>
                </a:lnTo>
                <a:lnTo>
                  <a:pt x="454152" y="86871"/>
                </a:lnTo>
                <a:lnTo>
                  <a:pt x="454152" y="77729"/>
                </a:lnTo>
                <a:lnTo>
                  <a:pt x="448008" y="47580"/>
                </a:lnTo>
                <a:lnTo>
                  <a:pt x="431292" y="22861"/>
                </a:lnTo>
                <a:lnTo>
                  <a:pt x="415520" y="12194"/>
                </a:lnTo>
                <a:close/>
              </a:path>
            </a:pathLst>
          </a:custGeom>
          <a:solidFill>
            <a:srgbClr val="00C0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037565" y="6887862"/>
            <a:ext cx="535251" cy="62859"/>
          </a:xfrm>
          <a:custGeom>
            <a:avLst/>
            <a:gdLst/>
            <a:ahLst/>
            <a:cxnLst/>
            <a:rect l="l" t="t" r="r" b="b"/>
            <a:pathLst>
              <a:path w="378459" h="88900">
                <a:moveTo>
                  <a:pt x="239268" y="80774"/>
                </a:moveTo>
                <a:lnTo>
                  <a:pt x="39624" y="80774"/>
                </a:lnTo>
                <a:lnTo>
                  <a:pt x="69484" y="81965"/>
                </a:lnTo>
                <a:lnTo>
                  <a:pt x="110347" y="87203"/>
                </a:lnTo>
                <a:lnTo>
                  <a:pt x="140208" y="88394"/>
                </a:lnTo>
                <a:lnTo>
                  <a:pt x="169187" y="87203"/>
                </a:lnTo>
                <a:lnTo>
                  <a:pt x="209430" y="81965"/>
                </a:lnTo>
                <a:lnTo>
                  <a:pt x="239268" y="80774"/>
                </a:lnTo>
                <a:close/>
              </a:path>
              <a:path w="378459" h="88900">
                <a:moveTo>
                  <a:pt x="349758" y="80774"/>
                </a:moveTo>
                <a:lnTo>
                  <a:pt x="239268" y="80774"/>
                </a:lnTo>
                <a:lnTo>
                  <a:pt x="269105" y="81965"/>
                </a:lnTo>
                <a:lnTo>
                  <a:pt x="309348" y="87203"/>
                </a:lnTo>
                <a:lnTo>
                  <a:pt x="338328" y="88394"/>
                </a:lnTo>
                <a:lnTo>
                  <a:pt x="342900" y="83820"/>
                </a:lnTo>
                <a:lnTo>
                  <a:pt x="348235" y="83820"/>
                </a:lnTo>
                <a:lnTo>
                  <a:pt x="349758" y="80774"/>
                </a:lnTo>
                <a:close/>
              </a:path>
              <a:path w="378459" h="88900">
                <a:moveTo>
                  <a:pt x="342900" y="83820"/>
                </a:moveTo>
                <a:lnTo>
                  <a:pt x="338328" y="88394"/>
                </a:lnTo>
                <a:lnTo>
                  <a:pt x="342900" y="85349"/>
                </a:lnTo>
                <a:lnTo>
                  <a:pt x="342900" y="83820"/>
                </a:lnTo>
                <a:close/>
              </a:path>
              <a:path w="378459" h="88900">
                <a:moveTo>
                  <a:pt x="348235" y="83820"/>
                </a:moveTo>
                <a:lnTo>
                  <a:pt x="342900" y="83820"/>
                </a:lnTo>
                <a:lnTo>
                  <a:pt x="342900" y="85349"/>
                </a:lnTo>
                <a:lnTo>
                  <a:pt x="338328" y="88394"/>
                </a:lnTo>
                <a:lnTo>
                  <a:pt x="345948" y="88394"/>
                </a:lnTo>
                <a:lnTo>
                  <a:pt x="348235" y="83820"/>
                </a:lnTo>
                <a:close/>
              </a:path>
              <a:path w="378459" h="88900">
                <a:moveTo>
                  <a:pt x="371856" y="47249"/>
                </a:moveTo>
                <a:lnTo>
                  <a:pt x="0" y="47249"/>
                </a:lnTo>
                <a:lnTo>
                  <a:pt x="0" y="54869"/>
                </a:lnTo>
                <a:lnTo>
                  <a:pt x="9144" y="59437"/>
                </a:lnTo>
                <a:lnTo>
                  <a:pt x="12192" y="64011"/>
                </a:lnTo>
                <a:lnTo>
                  <a:pt x="15240" y="70109"/>
                </a:lnTo>
                <a:lnTo>
                  <a:pt x="15240" y="79251"/>
                </a:lnTo>
                <a:lnTo>
                  <a:pt x="19812" y="82297"/>
                </a:lnTo>
                <a:lnTo>
                  <a:pt x="25908" y="85349"/>
                </a:lnTo>
                <a:lnTo>
                  <a:pt x="33528" y="80774"/>
                </a:lnTo>
                <a:lnTo>
                  <a:pt x="349758" y="80774"/>
                </a:lnTo>
                <a:lnTo>
                  <a:pt x="350520" y="79251"/>
                </a:lnTo>
                <a:lnTo>
                  <a:pt x="355092" y="76200"/>
                </a:lnTo>
                <a:lnTo>
                  <a:pt x="361188" y="73154"/>
                </a:lnTo>
                <a:lnTo>
                  <a:pt x="370332" y="73154"/>
                </a:lnTo>
                <a:lnTo>
                  <a:pt x="373380" y="68580"/>
                </a:lnTo>
                <a:lnTo>
                  <a:pt x="376428" y="62489"/>
                </a:lnTo>
                <a:lnTo>
                  <a:pt x="371856" y="54869"/>
                </a:lnTo>
                <a:lnTo>
                  <a:pt x="371856" y="47249"/>
                </a:lnTo>
                <a:close/>
              </a:path>
              <a:path w="378459" h="88900">
                <a:moveTo>
                  <a:pt x="377952" y="44197"/>
                </a:moveTo>
                <a:lnTo>
                  <a:pt x="7620" y="44197"/>
                </a:lnTo>
                <a:lnTo>
                  <a:pt x="7620" y="47249"/>
                </a:lnTo>
                <a:lnTo>
                  <a:pt x="377952" y="47249"/>
                </a:lnTo>
                <a:lnTo>
                  <a:pt x="377952" y="44197"/>
                </a:lnTo>
                <a:close/>
              </a:path>
              <a:path w="378459" h="88900">
                <a:moveTo>
                  <a:pt x="371856" y="41151"/>
                </a:moveTo>
                <a:lnTo>
                  <a:pt x="0" y="41151"/>
                </a:lnTo>
                <a:lnTo>
                  <a:pt x="0" y="44197"/>
                </a:lnTo>
                <a:lnTo>
                  <a:pt x="371856" y="44197"/>
                </a:lnTo>
                <a:lnTo>
                  <a:pt x="371856" y="41151"/>
                </a:lnTo>
                <a:close/>
              </a:path>
              <a:path w="378459" h="88900">
                <a:moveTo>
                  <a:pt x="9144" y="13717"/>
                </a:moveTo>
                <a:lnTo>
                  <a:pt x="6096" y="19814"/>
                </a:lnTo>
                <a:lnTo>
                  <a:pt x="3048" y="24389"/>
                </a:lnTo>
                <a:lnTo>
                  <a:pt x="7620" y="33531"/>
                </a:lnTo>
                <a:lnTo>
                  <a:pt x="7620" y="41151"/>
                </a:lnTo>
                <a:lnTo>
                  <a:pt x="377952" y="41151"/>
                </a:lnTo>
                <a:lnTo>
                  <a:pt x="377952" y="33531"/>
                </a:lnTo>
                <a:lnTo>
                  <a:pt x="370332" y="28957"/>
                </a:lnTo>
                <a:lnTo>
                  <a:pt x="367284" y="22860"/>
                </a:lnTo>
                <a:lnTo>
                  <a:pt x="364236" y="18291"/>
                </a:lnTo>
                <a:lnTo>
                  <a:pt x="364236" y="15240"/>
                </a:lnTo>
                <a:lnTo>
                  <a:pt x="18288" y="15240"/>
                </a:lnTo>
                <a:lnTo>
                  <a:pt x="9144" y="13717"/>
                </a:lnTo>
                <a:close/>
              </a:path>
              <a:path w="378459" h="88900">
                <a:moveTo>
                  <a:pt x="39624" y="0"/>
                </a:moveTo>
                <a:lnTo>
                  <a:pt x="33528" y="0"/>
                </a:lnTo>
                <a:lnTo>
                  <a:pt x="28956" y="9149"/>
                </a:lnTo>
                <a:lnTo>
                  <a:pt x="24384" y="12194"/>
                </a:lnTo>
                <a:lnTo>
                  <a:pt x="18288" y="15240"/>
                </a:lnTo>
                <a:lnTo>
                  <a:pt x="364236" y="15240"/>
                </a:lnTo>
                <a:lnTo>
                  <a:pt x="364236" y="9149"/>
                </a:lnTo>
                <a:lnTo>
                  <a:pt x="361181" y="7620"/>
                </a:lnTo>
                <a:lnTo>
                  <a:pt x="140208" y="7620"/>
                </a:lnTo>
                <a:lnTo>
                  <a:pt x="110347" y="6429"/>
                </a:lnTo>
                <a:lnTo>
                  <a:pt x="69484" y="1190"/>
                </a:lnTo>
                <a:lnTo>
                  <a:pt x="39624" y="0"/>
                </a:lnTo>
                <a:close/>
              </a:path>
              <a:path w="378459" h="88900">
                <a:moveTo>
                  <a:pt x="239268" y="0"/>
                </a:moveTo>
                <a:lnTo>
                  <a:pt x="209430" y="1190"/>
                </a:lnTo>
                <a:lnTo>
                  <a:pt x="169187" y="6429"/>
                </a:lnTo>
                <a:lnTo>
                  <a:pt x="140208" y="7620"/>
                </a:lnTo>
                <a:lnTo>
                  <a:pt x="338328" y="7620"/>
                </a:lnTo>
                <a:lnTo>
                  <a:pt x="309348" y="6429"/>
                </a:lnTo>
                <a:lnTo>
                  <a:pt x="269105" y="1190"/>
                </a:lnTo>
                <a:lnTo>
                  <a:pt x="239268" y="0"/>
                </a:lnTo>
                <a:close/>
              </a:path>
              <a:path w="378459" h="88900">
                <a:moveTo>
                  <a:pt x="353568" y="3051"/>
                </a:moveTo>
                <a:lnTo>
                  <a:pt x="345948" y="7620"/>
                </a:lnTo>
                <a:lnTo>
                  <a:pt x="361181" y="7620"/>
                </a:lnTo>
                <a:lnTo>
                  <a:pt x="358140" y="6097"/>
                </a:lnTo>
                <a:lnTo>
                  <a:pt x="353568" y="3051"/>
                </a:lnTo>
                <a:close/>
              </a:path>
            </a:pathLst>
          </a:custGeom>
          <a:solidFill>
            <a:srgbClr val="7BD3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907687" y="537710"/>
            <a:ext cx="6774870" cy="648593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449056" y="6541963"/>
            <a:ext cx="287383" cy="223148"/>
          </a:xfrm>
          <a:custGeom>
            <a:avLst/>
            <a:gdLst/>
            <a:ahLst/>
            <a:cxnLst/>
            <a:rect l="l" t="t" r="r" b="b"/>
            <a:pathLst>
              <a:path w="203200" h="315595">
                <a:moveTo>
                  <a:pt x="124968" y="0"/>
                </a:moveTo>
                <a:lnTo>
                  <a:pt x="77724" y="0"/>
                </a:lnTo>
                <a:lnTo>
                  <a:pt x="47577" y="6143"/>
                </a:lnTo>
                <a:lnTo>
                  <a:pt x="22860" y="22860"/>
                </a:lnTo>
                <a:lnTo>
                  <a:pt x="6143" y="47577"/>
                </a:lnTo>
                <a:lnTo>
                  <a:pt x="0" y="77724"/>
                </a:lnTo>
                <a:lnTo>
                  <a:pt x="0" y="237741"/>
                </a:lnTo>
                <a:lnTo>
                  <a:pt x="6143" y="267889"/>
                </a:lnTo>
                <a:lnTo>
                  <a:pt x="22860" y="292608"/>
                </a:lnTo>
                <a:lnTo>
                  <a:pt x="47577" y="309326"/>
                </a:lnTo>
                <a:lnTo>
                  <a:pt x="77724" y="315470"/>
                </a:lnTo>
                <a:lnTo>
                  <a:pt x="124968" y="315470"/>
                </a:lnTo>
                <a:lnTo>
                  <a:pt x="124968" y="303276"/>
                </a:lnTo>
                <a:lnTo>
                  <a:pt x="77724" y="303276"/>
                </a:lnTo>
                <a:lnTo>
                  <a:pt x="52697" y="298179"/>
                </a:lnTo>
                <a:lnTo>
                  <a:pt x="31813" y="284225"/>
                </a:lnTo>
                <a:lnTo>
                  <a:pt x="17502" y="263412"/>
                </a:lnTo>
                <a:lnTo>
                  <a:pt x="12192" y="237741"/>
                </a:lnTo>
                <a:lnTo>
                  <a:pt x="12192" y="77724"/>
                </a:lnTo>
                <a:lnTo>
                  <a:pt x="17502" y="52054"/>
                </a:lnTo>
                <a:lnTo>
                  <a:pt x="31813" y="31242"/>
                </a:lnTo>
                <a:lnTo>
                  <a:pt x="52697" y="17287"/>
                </a:lnTo>
                <a:lnTo>
                  <a:pt x="77724" y="12192"/>
                </a:lnTo>
                <a:lnTo>
                  <a:pt x="164057" y="12192"/>
                </a:lnTo>
                <a:lnTo>
                  <a:pt x="155114" y="6143"/>
                </a:lnTo>
                <a:lnTo>
                  <a:pt x="124968" y="0"/>
                </a:lnTo>
                <a:close/>
              </a:path>
              <a:path w="203200" h="315595">
                <a:moveTo>
                  <a:pt x="164057" y="12192"/>
                </a:moveTo>
                <a:lnTo>
                  <a:pt x="124968" y="12192"/>
                </a:lnTo>
                <a:lnTo>
                  <a:pt x="149756" y="17287"/>
                </a:lnTo>
                <a:lnTo>
                  <a:pt x="170116" y="31242"/>
                </a:lnTo>
                <a:lnTo>
                  <a:pt x="183903" y="52054"/>
                </a:lnTo>
                <a:lnTo>
                  <a:pt x="188976" y="77724"/>
                </a:lnTo>
                <a:lnTo>
                  <a:pt x="188976" y="237741"/>
                </a:lnTo>
                <a:lnTo>
                  <a:pt x="183903" y="263412"/>
                </a:lnTo>
                <a:lnTo>
                  <a:pt x="170116" y="284225"/>
                </a:lnTo>
                <a:lnTo>
                  <a:pt x="149756" y="298179"/>
                </a:lnTo>
                <a:lnTo>
                  <a:pt x="124968" y="303276"/>
                </a:lnTo>
                <a:lnTo>
                  <a:pt x="124968" y="315470"/>
                </a:lnTo>
                <a:lnTo>
                  <a:pt x="155114" y="309326"/>
                </a:lnTo>
                <a:lnTo>
                  <a:pt x="179832" y="292608"/>
                </a:lnTo>
                <a:lnTo>
                  <a:pt x="196548" y="267889"/>
                </a:lnTo>
                <a:lnTo>
                  <a:pt x="202692" y="237741"/>
                </a:lnTo>
                <a:lnTo>
                  <a:pt x="202692" y="77724"/>
                </a:lnTo>
                <a:lnTo>
                  <a:pt x="196548" y="47577"/>
                </a:lnTo>
                <a:lnTo>
                  <a:pt x="179832" y="22860"/>
                </a:lnTo>
                <a:lnTo>
                  <a:pt x="164057" y="12192"/>
                </a:lnTo>
                <a:close/>
              </a:path>
            </a:pathLst>
          </a:custGeom>
          <a:solidFill>
            <a:srgbClr val="00C0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502941" y="6568902"/>
            <a:ext cx="176740" cy="16918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313452" y="6646487"/>
            <a:ext cx="286664" cy="16917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873387" y="6589375"/>
            <a:ext cx="3743880" cy="43426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886596" y="6884633"/>
            <a:ext cx="284509" cy="13900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5276888"/>
            <a:ext cx="2823537" cy="174675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39697" y="5124949"/>
            <a:ext cx="355636" cy="10991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877421" y="6633556"/>
            <a:ext cx="694030" cy="21228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897004" y="6895408"/>
            <a:ext cx="271577" cy="12823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386273" y="6606616"/>
            <a:ext cx="271577" cy="161635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222280" y="6580755"/>
            <a:ext cx="1946300" cy="442885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975205"/>
            <a:ext cx="706965" cy="2461183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554208" y="6532265"/>
            <a:ext cx="272116" cy="212372"/>
          </a:xfrm>
          <a:custGeom>
            <a:avLst/>
            <a:gdLst/>
            <a:ahLst/>
            <a:cxnLst/>
            <a:rect l="l" t="t" r="r" b="b"/>
            <a:pathLst>
              <a:path w="192405" h="300354">
                <a:moveTo>
                  <a:pt x="114300" y="0"/>
                </a:moveTo>
                <a:lnTo>
                  <a:pt x="77724" y="0"/>
                </a:lnTo>
                <a:lnTo>
                  <a:pt x="47577" y="6143"/>
                </a:lnTo>
                <a:lnTo>
                  <a:pt x="22860" y="22860"/>
                </a:lnTo>
                <a:lnTo>
                  <a:pt x="6143" y="47577"/>
                </a:lnTo>
                <a:lnTo>
                  <a:pt x="0" y="77724"/>
                </a:lnTo>
                <a:lnTo>
                  <a:pt x="0" y="222506"/>
                </a:lnTo>
                <a:lnTo>
                  <a:pt x="6143" y="252651"/>
                </a:lnTo>
                <a:lnTo>
                  <a:pt x="22860" y="277368"/>
                </a:lnTo>
                <a:lnTo>
                  <a:pt x="47577" y="294085"/>
                </a:lnTo>
                <a:lnTo>
                  <a:pt x="77724" y="300229"/>
                </a:lnTo>
                <a:lnTo>
                  <a:pt x="114300" y="300229"/>
                </a:lnTo>
                <a:lnTo>
                  <a:pt x="114300" y="286512"/>
                </a:lnTo>
                <a:lnTo>
                  <a:pt x="77724" y="286512"/>
                </a:lnTo>
                <a:lnTo>
                  <a:pt x="52054" y="281439"/>
                </a:lnTo>
                <a:lnTo>
                  <a:pt x="31242" y="267652"/>
                </a:lnTo>
                <a:lnTo>
                  <a:pt x="17287" y="247293"/>
                </a:lnTo>
                <a:lnTo>
                  <a:pt x="12192" y="222506"/>
                </a:lnTo>
                <a:lnTo>
                  <a:pt x="12192" y="77724"/>
                </a:lnTo>
                <a:lnTo>
                  <a:pt x="17287" y="52054"/>
                </a:lnTo>
                <a:lnTo>
                  <a:pt x="31242" y="31242"/>
                </a:lnTo>
                <a:lnTo>
                  <a:pt x="52054" y="17287"/>
                </a:lnTo>
                <a:lnTo>
                  <a:pt x="77724" y="12192"/>
                </a:lnTo>
                <a:lnTo>
                  <a:pt x="153389" y="12192"/>
                </a:lnTo>
                <a:lnTo>
                  <a:pt x="144446" y="6143"/>
                </a:lnTo>
                <a:lnTo>
                  <a:pt x="114300" y="0"/>
                </a:lnTo>
                <a:close/>
              </a:path>
              <a:path w="192405" h="300354">
                <a:moveTo>
                  <a:pt x="153389" y="12192"/>
                </a:moveTo>
                <a:lnTo>
                  <a:pt x="114300" y="12192"/>
                </a:lnTo>
                <a:lnTo>
                  <a:pt x="139088" y="17287"/>
                </a:lnTo>
                <a:lnTo>
                  <a:pt x="159448" y="31242"/>
                </a:lnTo>
                <a:lnTo>
                  <a:pt x="173235" y="52054"/>
                </a:lnTo>
                <a:lnTo>
                  <a:pt x="178308" y="77724"/>
                </a:lnTo>
                <a:lnTo>
                  <a:pt x="178308" y="222506"/>
                </a:lnTo>
                <a:lnTo>
                  <a:pt x="173235" y="247293"/>
                </a:lnTo>
                <a:lnTo>
                  <a:pt x="159448" y="267652"/>
                </a:lnTo>
                <a:lnTo>
                  <a:pt x="139088" y="281439"/>
                </a:lnTo>
                <a:lnTo>
                  <a:pt x="114300" y="286512"/>
                </a:lnTo>
                <a:lnTo>
                  <a:pt x="114300" y="300229"/>
                </a:lnTo>
                <a:lnTo>
                  <a:pt x="144446" y="294085"/>
                </a:lnTo>
                <a:lnTo>
                  <a:pt x="169164" y="277368"/>
                </a:lnTo>
                <a:lnTo>
                  <a:pt x="185880" y="252651"/>
                </a:lnTo>
                <a:lnTo>
                  <a:pt x="192024" y="222506"/>
                </a:lnTo>
                <a:lnTo>
                  <a:pt x="192024" y="77724"/>
                </a:lnTo>
                <a:lnTo>
                  <a:pt x="185880" y="47577"/>
                </a:lnTo>
                <a:lnTo>
                  <a:pt x="169164" y="22860"/>
                </a:lnTo>
                <a:lnTo>
                  <a:pt x="153389" y="12192"/>
                </a:lnTo>
                <a:close/>
              </a:path>
            </a:pathLst>
          </a:custGeom>
          <a:solidFill>
            <a:srgbClr val="00C0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608092" y="6559204"/>
            <a:ext cx="161653" cy="157327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215997" y="6810279"/>
            <a:ext cx="610689" cy="110003"/>
          </a:xfrm>
          <a:custGeom>
            <a:avLst/>
            <a:gdLst/>
            <a:ahLst/>
            <a:cxnLst/>
            <a:rect l="l" t="t" r="r" b="b"/>
            <a:pathLst>
              <a:path w="431800" h="155575">
                <a:moveTo>
                  <a:pt x="353568" y="0"/>
                </a:moveTo>
                <a:lnTo>
                  <a:pt x="77724" y="0"/>
                </a:lnTo>
                <a:lnTo>
                  <a:pt x="47577" y="6143"/>
                </a:lnTo>
                <a:lnTo>
                  <a:pt x="22860" y="22860"/>
                </a:lnTo>
                <a:lnTo>
                  <a:pt x="6143" y="47577"/>
                </a:lnTo>
                <a:lnTo>
                  <a:pt x="0" y="77722"/>
                </a:lnTo>
                <a:lnTo>
                  <a:pt x="6143" y="107870"/>
                </a:lnTo>
                <a:lnTo>
                  <a:pt x="22860" y="132587"/>
                </a:lnTo>
                <a:lnTo>
                  <a:pt x="47577" y="149302"/>
                </a:lnTo>
                <a:lnTo>
                  <a:pt x="77724" y="155445"/>
                </a:lnTo>
                <a:lnTo>
                  <a:pt x="77724" y="143257"/>
                </a:lnTo>
                <a:lnTo>
                  <a:pt x="52935" y="138161"/>
                </a:lnTo>
                <a:lnTo>
                  <a:pt x="32575" y="124206"/>
                </a:lnTo>
                <a:lnTo>
                  <a:pt x="18788" y="103393"/>
                </a:lnTo>
                <a:lnTo>
                  <a:pt x="13716" y="77722"/>
                </a:lnTo>
                <a:lnTo>
                  <a:pt x="18788" y="52052"/>
                </a:lnTo>
                <a:lnTo>
                  <a:pt x="32575" y="31242"/>
                </a:lnTo>
                <a:lnTo>
                  <a:pt x="52935" y="17289"/>
                </a:lnTo>
                <a:lnTo>
                  <a:pt x="77724" y="12194"/>
                </a:lnTo>
                <a:lnTo>
                  <a:pt x="392660" y="12194"/>
                </a:lnTo>
                <a:lnTo>
                  <a:pt x="383714" y="6143"/>
                </a:lnTo>
                <a:lnTo>
                  <a:pt x="353568" y="0"/>
                </a:lnTo>
                <a:close/>
              </a:path>
              <a:path w="431800" h="155575">
                <a:moveTo>
                  <a:pt x="392660" y="12194"/>
                </a:moveTo>
                <a:lnTo>
                  <a:pt x="353568" y="12194"/>
                </a:lnTo>
                <a:lnTo>
                  <a:pt x="379237" y="17289"/>
                </a:lnTo>
                <a:lnTo>
                  <a:pt x="400050" y="31242"/>
                </a:lnTo>
                <a:lnTo>
                  <a:pt x="414004" y="52052"/>
                </a:lnTo>
                <a:lnTo>
                  <a:pt x="419100" y="77722"/>
                </a:lnTo>
                <a:lnTo>
                  <a:pt x="414004" y="103393"/>
                </a:lnTo>
                <a:lnTo>
                  <a:pt x="400050" y="124206"/>
                </a:lnTo>
                <a:lnTo>
                  <a:pt x="379237" y="138161"/>
                </a:lnTo>
                <a:lnTo>
                  <a:pt x="353568" y="143257"/>
                </a:lnTo>
                <a:lnTo>
                  <a:pt x="77724" y="143257"/>
                </a:lnTo>
                <a:lnTo>
                  <a:pt x="77724" y="155445"/>
                </a:lnTo>
                <a:lnTo>
                  <a:pt x="353568" y="155445"/>
                </a:lnTo>
                <a:lnTo>
                  <a:pt x="383714" y="149302"/>
                </a:lnTo>
                <a:lnTo>
                  <a:pt x="408432" y="132587"/>
                </a:lnTo>
                <a:lnTo>
                  <a:pt x="425148" y="107870"/>
                </a:lnTo>
                <a:lnTo>
                  <a:pt x="431292" y="77722"/>
                </a:lnTo>
                <a:lnTo>
                  <a:pt x="425148" y="47577"/>
                </a:lnTo>
                <a:lnTo>
                  <a:pt x="408432" y="22860"/>
                </a:lnTo>
                <a:lnTo>
                  <a:pt x="392660" y="12194"/>
                </a:lnTo>
                <a:close/>
              </a:path>
            </a:pathLst>
          </a:custGeom>
          <a:solidFill>
            <a:srgbClr val="00C0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272039" y="6837218"/>
            <a:ext cx="495735" cy="56124"/>
          </a:xfrm>
          <a:custGeom>
            <a:avLst/>
            <a:gdLst/>
            <a:ahLst/>
            <a:cxnLst/>
            <a:rect l="l" t="t" r="r" b="b"/>
            <a:pathLst>
              <a:path w="350520" h="79375">
                <a:moveTo>
                  <a:pt x="222504" y="71625"/>
                </a:moveTo>
                <a:lnTo>
                  <a:pt x="38100" y="71625"/>
                </a:lnTo>
                <a:lnTo>
                  <a:pt x="65270" y="72816"/>
                </a:lnTo>
                <a:lnTo>
                  <a:pt x="103036" y="78054"/>
                </a:lnTo>
                <a:lnTo>
                  <a:pt x="131064" y="79245"/>
                </a:lnTo>
                <a:lnTo>
                  <a:pt x="158210" y="78054"/>
                </a:lnTo>
                <a:lnTo>
                  <a:pt x="195357" y="72816"/>
                </a:lnTo>
                <a:lnTo>
                  <a:pt x="222504" y="71625"/>
                </a:lnTo>
                <a:close/>
              </a:path>
              <a:path w="350520" h="79375">
                <a:moveTo>
                  <a:pt x="324612" y="71625"/>
                </a:moveTo>
                <a:lnTo>
                  <a:pt x="222504" y="71625"/>
                </a:lnTo>
                <a:lnTo>
                  <a:pt x="249650" y="72816"/>
                </a:lnTo>
                <a:lnTo>
                  <a:pt x="286797" y="78054"/>
                </a:lnTo>
                <a:lnTo>
                  <a:pt x="313944" y="79245"/>
                </a:lnTo>
                <a:lnTo>
                  <a:pt x="316992" y="76200"/>
                </a:lnTo>
                <a:lnTo>
                  <a:pt x="321867" y="76200"/>
                </a:lnTo>
                <a:lnTo>
                  <a:pt x="324612" y="71625"/>
                </a:lnTo>
                <a:close/>
              </a:path>
              <a:path w="350520" h="79375">
                <a:moveTo>
                  <a:pt x="316992" y="76200"/>
                </a:moveTo>
                <a:lnTo>
                  <a:pt x="313944" y="79245"/>
                </a:lnTo>
                <a:lnTo>
                  <a:pt x="316992" y="77722"/>
                </a:lnTo>
                <a:lnTo>
                  <a:pt x="316992" y="76200"/>
                </a:lnTo>
                <a:close/>
              </a:path>
              <a:path w="350520" h="79375">
                <a:moveTo>
                  <a:pt x="321867" y="76200"/>
                </a:moveTo>
                <a:lnTo>
                  <a:pt x="316992" y="76200"/>
                </a:lnTo>
                <a:lnTo>
                  <a:pt x="316992" y="77722"/>
                </a:lnTo>
                <a:lnTo>
                  <a:pt x="313944" y="79245"/>
                </a:lnTo>
                <a:lnTo>
                  <a:pt x="320040" y="79245"/>
                </a:lnTo>
                <a:lnTo>
                  <a:pt x="321867" y="76200"/>
                </a:lnTo>
                <a:close/>
              </a:path>
              <a:path w="350520" h="79375">
                <a:moveTo>
                  <a:pt x="24384" y="3045"/>
                </a:moveTo>
                <a:lnTo>
                  <a:pt x="18288" y="6097"/>
                </a:lnTo>
                <a:lnTo>
                  <a:pt x="13716" y="9142"/>
                </a:lnTo>
                <a:lnTo>
                  <a:pt x="13716" y="18285"/>
                </a:lnTo>
                <a:lnTo>
                  <a:pt x="10668" y="24382"/>
                </a:lnTo>
                <a:lnTo>
                  <a:pt x="7620" y="28957"/>
                </a:lnTo>
                <a:lnTo>
                  <a:pt x="0" y="33525"/>
                </a:lnTo>
                <a:lnTo>
                  <a:pt x="0" y="47242"/>
                </a:lnTo>
                <a:lnTo>
                  <a:pt x="7620" y="50294"/>
                </a:lnTo>
                <a:lnTo>
                  <a:pt x="10668" y="56385"/>
                </a:lnTo>
                <a:lnTo>
                  <a:pt x="13716" y="60960"/>
                </a:lnTo>
                <a:lnTo>
                  <a:pt x="13716" y="71625"/>
                </a:lnTo>
                <a:lnTo>
                  <a:pt x="18288" y="74677"/>
                </a:lnTo>
                <a:lnTo>
                  <a:pt x="24384" y="77722"/>
                </a:lnTo>
                <a:lnTo>
                  <a:pt x="32004" y="71625"/>
                </a:lnTo>
                <a:lnTo>
                  <a:pt x="324612" y="71625"/>
                </a:lnTo>
                <a:lnTo>
                  <a:pt x="330708" y="68580"/>
                </a:lnTo>
                <a:lnTo>
                  <a:pt x="335280" y="64005"/>
                </a:lnTo>
                <a:lnTo>
                  <a:pt x="345188" y="64005"/>
                </a:lnTo>
                <a:lnTo>
                  <a:pt x="350520" y="53340"/>
                </a:lnTo>
                <a:lnTo>
                  <a:pt x="345948" y="45720"/>
                </a:lnTo>
                <a:lnTo>
                  <a:pt x="345948" y="33525"/>
                </a:lnTo>
                <a:lnTo>
                  <a:pt x="350520" y="24382"/>
                </a:lnTo>
                <a:lnTo>
                  <a:pt x="347472" y="19814"/>
                </a:lnTo>
                <a:lnTo>
                  <a:pt x="345185" y="15240"/>
                </a:lnTo>
                <a:lnTo>
                  <a:pt x="335280" y="15240"/>
                </a:lnTo>
                <a:lnTo>
                  <a:pt x="330708" y="12194"/>
                </a:lnTo>
                <a:lnTo>
                  <a:pt x="324612" y="9142"/>
                </a:lnTo>
                <a:lnTo>
                  <a:pt x="323850" y="7620"/>
                </a:lnTo>
                <a:lnTo>
                  <a:pt x="32004" y="7620"/>
                </a:lnTo>
                <a:lnTo>
                  <a:pt x="24384" y="3045"/>
                </a:lnTo>
                <a:close/>
              </a:path>
              <a:path w="350520" h="79375">
                <a:moveTo>
                  <a:pt x="345188" y="64005"/>
                </a:moveTo>
                <a:lnTo>
                  <a:pt x="335280" y="64005"/>
                </a:lnTo>
                <a:lnTo>
                  <a:pt x="344424" y="65534"/>
                </a:lnTo>
                <a:lnTo>
                  <a:pt x="345188" y="64005"/>
                </a:lnTo>
                <a:close/>
              </a:path>
              <a:path w="350520" h="79375">
                <a:moveTo>
                  <a:pt x="344424" y="13717"/>
                </a:moveTo>
                <a:lnTo>
                  <a:pt x="335280" y="15240"/>
                </a:lnTo>
                <a:lnTo>
                  <a:pt x="345185" y="15240"/>
                </a:lnTo>
                <a:lnTo>
                  <a:pt x="344424" y="13717"/>
                </a:lnTo>
                <a:close/>
              </a:path>
              <a:path w="350520" h="79375">
                <a:moveTo>
                  <a:pt x="131064" y="0"/>
                </a:moveTo>
                <a:lnTo>
                  <a:pt x="103036" y="1190"/>
                </a:lnTo>
                <a:lnTo>
                  <a:pt x="65270" y="6429"/>
                </a:lnTo>
                <a:lnTo>
                  <a:pt x="38100" y="7620"/>
                </a:lnTo>
                <a:lnTo>
                  <a:pt x="222504" y="7620"/>
                </a:lnTo>
                <a:lnTo>
                  <a:pt x="195357" y="6429"/>
                </a:lnTo>
                <a:lnTo>
                  <a:pt x="158210" y="1190"/>
                </a:lnTo>
                <a:lnTo>
                  <a:pt x="131064" y="0"/>
                </a:lnTo>
                <a:close/>
              </a:path>
              <a:path w="350520" h="79375">
                <a:moveTo>
                  <a:pt x="320040" y="0"/>
                </a:moveTo>
                <a:lnTo>
                  <a:pt x="313944" y="0"/>
                </a:lnTo>
                <a:lnTo>
                  <a:pt x="286797" y="1190"/>
                </a:lnTo>
                <a:lnTo>
                  <a:pt x="249650" y="6429"/>
                </a:lnTo>
                <a:lnTo>
                  <a:pt x="222504" y="7620"/>
                </a:lnTo>
                <a:lnTo>
                  <a:pt x="323850" y="7620"/>
                </a:lnTo>
                <a:lnTo>
                  <a:pt x="320040" y="0"/>
                </a:lnTo>
                <a:close/>
              </a:path>
            </a:pathLst>
          </a:custGeom>
          <a:solidFill>
            <a:srgbClr val="7BD3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966068" y="6577522"/>
            <a:ext cx="440055" cy="132901"/>
          </a:xfrm>
          <a:custGeom>
            <a:avLst/>
            <a:gdLst/>
            <a:ahLst/>
            <a:cxnLst/>
            <a:rect l="l" t="t" r="r" b="b"/>
            <a:pathLst>
              <a:path w="311150" h="187959">
                <a:moveTo>
                  <a:pt x="233172" y="0"/>
                </a:moveTo>
                <a:lnTo>
                  <a:pt x="77724" y="0"/>
                </a:lnTo>
                <a:lnTo>
                  <a:pt x="47577" y="6143"/>
                </a:lnTo>
                <a:lnTo>
                  <a:pt x="22860" y="22860"/>
                </a:lnTo>
                <a:lnTo>
                  <a:pt x="6143" y="47577"/>
                </a:lnTo>
                <a:lnTo>
                  <a:pt x="0" y="77724"/>
                </a:lnTo>
                <a:lnTo>
                  <a:pt x="0" y="109728"/>
                </a:lnTo>
                <a:lnTo>
                  <a:pt x="6143" y="139874"/>
                </a:lnTo>
                <a:lnTo>
                  <a:pt x="22860" y="164591"/>
                </a:lnTo>
                <a:lnTo>
                  <a:pt x="47577" y="181306"/>
                </a:lnTo>
                <a:lnTo>
                  <a:pt x="77724" y="187449"/>
                </a:lnTo>
                <a:lnTo>
                  <a:pt x="233172" y="187449"/>
                </a:lnTo>
                <a:lnTo>
                  <a:pt x="263318" y="181306"/>
                </a:lnTo>
                <a:lnTo>
                  <a:pt x="272257" y="175261"/>
                </a:lnTo>
                <a:lnTo>
                  <a:pt x="77724" y="175261"/>
                </a:lnTo>
                <a:lnTo>
                  <a:pt x="52054" y="169951"/>
                </a:lnTo>
                <a:lnTo>
                  <a:pt x="31242" y="155639"/>
                </a:lnTo>
                <a:lnTo>
                  <a:pt x="17287" y="134755"/>
                </a:lnTo>
                <a:lnTo>
                  <a:pt x="12192" y="109728"/>
                </a:lnTo>
                <a:lnTo>
                  <a:pt x="12192" y="77724"/>
                </a:lnTo>
                <a:lnTo>
                  <a:pt x="17287" y="52697"/>
                </a:lnTo>
                <a:lnTo>
                  <a:pt x="31242" y="31813"/>
                </a:lnTo>
                <a:lnTo>
                  <a:pt x="52054" y="17502"/>
                </a:lnTo>
                <a:lnTo>
                  <a:pt x="77724" y="12192"/>
                </a:lnTo>
                <a:lnTo>
                  <a:pt x="233172" y="12192"/>
                </a:lnTo>
                <a:lnTo>
                  <a:pt x="233172" y="0"/>
                </a:lnTo>
                <a:close/>
              </a:path>
              <a:path w="311150" h="187959">
                <a:moveTo>
                  <a:pt x="233172" y="0"/>
                </a:moveTo>
                <a:lnTo>
                  <a:pt x="233172" y="12192"/>
                </a:lnTo>
                <a:lnTo>
                  <a:pt x="258841" y="17502"/>
                </a:lnTo>
                <a:lnTo>
                  <a:pt x="279654" y="31813"/>
                </a:lnTo>
                <a:lnTo>
                  <a:pt x="293608" y="52697"/>
                </a:lnTo>
                <a:lnTo>
                  <a:pt x="298704" y="77724"/>
                </a:lnTo>
                <a:lnTo>
                  <a:pt x="298704" y="109728"/>
                </a:lnTo>
                <a:lnTo>
                  <a:pt x="293608" y="134755"/>
                </a:lnTo>
                <a:lnTo>
                  <a:pt x="279654" y="155639"/>
                </a:lnTo>
                <a:lnTo>
                  <a:pt x="258841" y="169951"/>
                </a:lnTo>
                <a:lnTo>
                  <a:pt x="233172" y="175261"/>
                </a:lnTo>
                <a:lnTo>
                  <a:pt x="272257" y="175261"/>
                </a:lnTo>
                <a:lnTo>
                  <a:pt x="288036" y="164591"/>
                </a:lnTo>
                <a:lnTo>
                  <a:pt x="304752" y="139874"/>
                </a:lnTo>
                <a:lnTo>
                  <a:pt x="310896" y="109728"/>
                </a:lnTo>
                <a:lnTo>
                  <a:pt x="310896" y="77724"/>
                </a:lnTo>
                <a:lnTo>
                  <a:pt x="304752" y="47577"/>
                </a:lnTo>
                <a:lnTo>
                  <a:pt x="288036" y="22860"/>
                </a:lnTo>
                <a:lnTo>
                  <a:pt x="263318" y="6143"/>
                </a:lnTo>
                <a:lnTo>
                  <a:pt x="233172" y="0"/>
                </a:lnTo>
                <a:close/>
              </a:path>
            </a:pathLst>
          </a:custGeom>
          <a:solidFill>
            <a:srgbClr val="00C0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019953" y="6604461"/>
            <a:ext cx="331927" cy="78661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457308" y="682105"/>
            <a:ext cx="355636" cy="11099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862333" y="537709"/>
            <a:ext cx="271577" cy="94827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373064" y="759690"/>
            <a:ext cx="271577" cy="161636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862333" y="537710"/>
            <a:ext cx="1944145" cy="410556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48321" y="537711"/>
            <a:ext cx="1707050" cy="400857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961388" y="821112"/>
            <a:ext cx="271577" cy="161636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205130" y="784475"/>
            <a:ext cx="272116" cy="211474"/>
          </a:xfrm>
          <a:custGeom>
            <a:avLst/>
            <a:gdLst/>
            <a:ahLst/>
            <a:cxnLst/>
            <a:rect l="l" t="t" r="r" b="b"/>
            <a:pathLst>
              <a:path w="192405" h="299084">
                <a:moveTo>
                  <a:pt x="77724" y="0"/>
                </a:moveTo>
                <a:lnTo>
                  <a:pt x="47577" y="6143"/>
                </a:lnTo>
                <a:lnTo>
                  <a:pt x="22860" y="22860"/>
                </a:lnTo>
                <a:lnTo>
                  <a:pt x="6143" y="47577"/>
                </a:lnTo>
                <a:lnTo>
                  <a:pt x="0" y="77724"/>
                </a:lnTo>
                <a:lnTo>
                  <a:pt x="0" y="220980"/>
                </a:lnTo>
                <a:lnTo>
                  <a:pt x="6143" y="251126"/>
                </a:lnTo>
                <a:lnTo>
                  <a:pt x="22860" y="275844"/>
                </a:lnTo>
                <a:lnTo>
                  <a:pt x="47577" y="292560"/>
                </a:lnTo>
                <a:lnTo>
                  <a:pt x="77724" y="298704"/>
                </a:lnTo>
                <a:lnTo>
                  <a:pt x="114300" y="298704"/>
                </a:lnTo>
                <a:lnTo>
                  <a:pt x="144446" y="292560"/>
                </a:lnTo>
                <a:lnTo>
                  <a:pt x="153389" y="286512"/>
                </a:lnTo>
                <a:lnTo>
                  <a:pt x="77724" y="286512"/>
                </a:lnTo>
                <a:lnTo>
                  <a:pt x="52054" y="281416"/>
                </a:lnTo>
                <a:lnTo>
                  <a:pt x="31242" y="267462"/>
                </a:lnTo>
                <a:lnTo>
                  <a:pt x="17287" y="246649"/>
                </a:lnTo>
                <a:lnTo>
                  <a:pt x="12192" y="220980"/>
                </a:lnTo>
                <a:lnTo>
                  <a:pt x="12192" y="77724"/>
                </a:lnTo>
                <a:lnTo>
                  <a:pt x="17287" y="52054"/>
                </a:lnTo>
                <a:lnTo>
                  <a:pt x="31242" y="31242"/>
                </a:lnTo>
                <a:lnTo>
                  <a:pt x="52054" y="17287"/>
                </a:lnTo>
                <a:lnTo>
                  <a:pt x="77724" y="12192"/>
                </a:lnTo>
                <a:lnTo>
                  <a:pt x="77724" y="0"/>
                </a:lnTo>
                <a:close/>
              </a:path>
              <a:path w="192405" h="299084">
                <a:moveTo>
                  <a:pt x="114300" y="0"/>
                </a:moveTo>
                <a:lnTo>
                  <a:pt x="77724" y="0"/>
                </a:lnTo>
                <a:lnTo>
                  <a:pt x="77724" y="12192"/>
                </a:lnTo>
                <a:lnTo>
                  <a:pt x="114300" y="12192"/>
                </a:lnTo>
                <a:lnTo>
                  <a:pt x="139088" y="17287"/>
                </a:lnTo>
                <a:lnTo>
                  <a:pt x="159448" y="31242"/>
                </a:lnTo>
                <a:lnTo>
                  <a:pt x="173235" y="52054"/>
                </a:lnTo>
                <a:lnTo>
                  <a:pt x="178308" y="77724"/>
                </a:lnTo>
                <a:lnTo>
                  <a:pt x="178308" y="220980"/>
                </a:lnTo>
                <a:lnTo>
                  <a:pt x="173235" y="246649"/>
                </a:lnTo>
                <a:lnTo>
                  <a:pt x="159448" y="267462"/>
                </a:lnTo>
                <a:lnTo>
                  <a:pt x="139088" y="281416"/>
                </a:lnTo>
                <a:lnTo>
                  <a:pt x="114300" y="286512"/>
                </a:lnTo>
                <a:lnTo>
                  <a:pt x="153389" y="286512"/>
                </a:lnTo>
                <a:lnTo>
                  <a:pt x="169164" y="275844"/>
                </a:lnTo>
                <a:lnTo>
                  <a:pt x="185880" y="251126"/>
                </a:lnTo>
                <a:lnTo>
                  <a:pt x="192024" y="220980"/>
                </a:lnTo>
                <a:lnTo>
                  <a:pt x="192024" y="77724"/>
                </a:lnTo>
                <a:lnTo>
                  <a:pt x="185880" y="47577"/>
                </a:lnTo>
                <a:lnTo>
                  <a:pt x="169164" y="22860"/>
                </a:lnTo>
                <a:lnTo>
                  <a:pt x="144446" y="6143"/>
                </a:lnTo>
                <a:lnTo>
                  <a:pt x="114300" y="0"/>
                </a:lnTo>
                <a:close/>
              </a:path>
            </a:pathLst>
          </a:custGeom>
          <a:solidFill>
            <a:srgbClr val="00C0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259014" y="811414"/>
            <a:ext cx="161653" cy="157326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5861" y="537710"/>
            <a:ext cx="272116" cy="198454"/>
          </a:xfrm>
          <a:custGeom>
            <a:avLst/>
            <a:gdLst/>
            <a:ahLst/>
            <a:cxnLst/>
            <a:rect l="l" t="t" r="r" b="b"/>
            <a:pathLst>
              <a:path w="192404" h="280669">
                <a:moveTo>
                  <a:pt x="48697" y="0"/>
                </a:moveTo>
                <a:lnTo>
                  <a:pt x="27367" y="0"/>
                </a:lnTo>
                <a:lnTo>
                  <a:pt x="22861" y="3047"/>
                </a:lnTo>
                <a:lnTo>
                  <a:pt x="6143" y="27764"/>
                </a:lnTo>
                <a:lnTo>
                  <a:pt x="0" y="57911"/>
                </a:lnTo>
                <a:lnTo>
                  <a:pt x="0" y="202691"/>
                </a:lnTo>
                <a:lnTo>
                  <a:pt x="6143" y="232837"/>
                </a:lnTo>
                <a:lnTo>
                  <a:pt x="22861" y="257555"/>
                </a:lnTo>
                <a:lnTo>
                  <a:pt x="47579" y="274271"/>
                </a:lnTo>
                <a:lnTo>
                  <a:pt x="77728" y="280415"/>
                </a:lnTo>
                <a:lnTo>
                  <a:pt x="114299" y="280415"/>
                </a:lnTo>
                <a:lnTo>
                  <a:pt x="144447" y="274271"/>
                </a:lnTo>
                <a:lnTo>
                  <a:pt x="155645" y="266699"/>
                </a:lnTo>
                <a:lnTo>
                  <a:pt x="77728" y="266699"/>
                </a:lnTo>
                <a:lnTo>
                  <a:pt x="52057" y="261627"/>
                </a:lnTo>
                <a:lnTo>
                  <a:pt x="31244" y="247839"/>
                </a:lnTo>
                <a:lnTo>
                  <a:pt x="17290" y="227480"/>
                </a:lnTo>
                <a:lnTo>
                  <a:pt x="12194" y="202691"/>
                </a:lnTo>
                <a:lnTo>
                  <a:pt x="12194" y="57911"/>
                </a:lnTo>
                <a:lnTo>
                  <a:pt x="17290" y="32884"/>
                </a:lnTo>
                <a:lnTo>
                  <a:pt x="31244" y="12000"/>
                </a:lnTo>
                <a:lnTo>
                  <a:pt x="48697" y="0"/>
                </a:lnTo>
                <a:close/>
              </a:path>
              <a:path w="192404" h="280669">
                <a:moveTo>
                  <a:pt x="164661" y="0"/>
                </a:moveTo>
                <a:lnTo>
                  <a:pt x="142377" y="0"/>
                </a:lnTo>
                <a:lnTo>
                  <a:pt x="159450" y="12000"/>
                </a:lnTo>
                <a:lnTo>
                  <a:pt x="173239" y="32884"/>
                </a:lnTo>
                <a:lnTo>
                  <a:pt x="178311" y="57911"/>
                </a:lnTo>
                <a:lnTo>
                  <a:pt x="178311" y="202691"/>
                </a:lnTo>
                <a:lnTo>
                  <a:pt x="173239" y="227480"/>
                </a:lnTo>
                <a:lnTo>
                  <a:pt x="159450" y="247839"/>
                </a:lnTo>
                <a:lnTo>
                  <a:pt x="139089" y="261627"/>
                </a:lnTo>
                <a:lnTo>
                  <a:pt x="114299" y="266699"/>
                </a:lnTo>
                <a:lnTo>
                  <a:pt x="155645" y="266699"/>
                </a:lnTo>
                <a:lnTo>
                  <a:pt x="169166" y="257555"/>
                </a:lnTo>
                <a:lnTo>
                  <a:pt x="185884" y="232837"/>
                </a:lnTo>
                <a:lnTo>
                  <a:pt x="192028" y="202691"/>
                </a:lnTo>
                <a:lnTo>
                  <a:pt x="192028" y="57911"/>
                </a:lnTo>
                <a:lnTo>
                  <a:pt x="185884" y="27764"/>
                </a:lnTo>
                <a:lnTo>
                  <a:pt x="169166" y="3047"/>
                </a:lnTo>
                <a:lnTo>
                  <a:pt x="164661" y="0"/>
                </a:lnTo>
                <a:close/>
              </a:path>
            </a:pathLst>
          </a:custGeom>
          <a:solidFill>
            <a:srgbClr val="00C0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9744" y="550640"/>
            <a:ext cx="163814" cy="158404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" y="4338320"/>
            <a:ext cx="455322" cy="306211"/>
          </a:xfrm>
          <a:custGeom>
            <a:avLst/>
            <a:gdLst/>
            <a:ahLst/>
            <a:cxnLst/>
            <a:rect l="l" t="t" r="r" b="b"/>
            <a:pathLst>
              <a:path w="321945" h="433070">
                <a:moveTo>
                  <a:pt x="0" y="370437"/>
                </a:moveTo>
                <a:lnTo>
                  <a:pt x="0" y="398687"/>
                </a:lnTo>
                <a:lnTo>
                  <a:pt x="7620" y="409955"/>
                </a:lnTo>
                <a:lnTo>
                  <a:pt x="32337" y="426672"/>
                </a:lnTo>
                <a:lnTo>
                  <a:pt x="62482" y="432815"/>
                </a:lnTo>
                <a:lnTo>
                  <a:pt x="243840" y="432815"/>
                </a:lnTo>
                <a:lnTo>
                  <a:pt x="274629" y="426672"/>
                </a:lnTo>
                <a:lnTo>
                  <a:pt x="283547" y="420623"/>
                </a:lnTo>
                <a:lnTo>
                  <a:pt x="62482" y="420623"/>
                </a:lnTo>
                <a:lnTo>
                  <a:pt x="36813" y="415527"/>
                </a:lnTo>
                <a:lnTo>
                  <a:pt x="16002" y="401573"/>
                </a:lnTo>
                <a:lnTo>
                  <a:pt x="2049" y="380761"/>
                </a:lnTo>
                <a:lnTo>
                  <a:pt x="0" y="370437"/>
                </a:lnTo>
                <a:close/>
              </a:path>
              <a:path w="321945" h="433070">
                <a:moveTo>
                  <a:pt x="283547" y="12191"/>
                </a:moveTo>
                <a:lnTo>
                  <a:pt x="243840" y="12191"/>
                </a:lnTo>
                <a:lnTo>
                  <a:pt x="269510" y="17287"/>
                </a:lnTo>
                <a:lnTo>
                  <a:pt x="290323" y="31241"/>
                </a:lnTo>
                <a:lnTo>
                  <a:pt x="304278" y="52053"/>
                </a:lnTo>
                <a:lnTo>
                  <a:pt x="309374" y="77723"/>
                </a:lnTo>
                <a:lnTo>
                  <a:pt x="309374" y="355091"/>
                </a:lnTo>
                <a:lnTo>
                  <a:pt x="304278" y="380761"/>
                </a:lnTo>
                <a:lnTo>
                  <a:pt x="290323" y="401573"/>
                </a:lnTo>
                <a:lnTo>
                  <a:pt x="269510" y="415527"/>
                </a:lnTo>
                <a:lnTo>
                  <a:pt x="243840" y="420623"/>
                </a:lnTo>
                <a:lnTo>
                  <a:pt x="283547" y="420623"/>
                </a:lnTo>
                <a:lnTo>
                  <a:pt x="299275" y="409955"/>
                </a:lnTo>
                <a:lnTo>
                  <a:pt x="315633" y="385238"/>
                </a:lnTo>
                <a:lnTo>
                  <a:pt x="321562" y="355091"/>
                </a:lnTo>
                <a:lnTo>
                  <a:pt x="321562" y="77723"/>
                </a:lnTo>
                <a:lnTo>
                  <a:pt x="315633" y="47577"/>
                </a:lnTo>
                <a:lnTo>
                  <a:pt x="299275" y="22859"/>
                </a:lnTo>
                <a:lnTo>
                  <a:pt x="283547" y="12191"/>
                </a:lnTo>
                <a:close/>
              </a:path>
              <a:path w="321945" h="433070">
                <a:moveTo>
                  <a:pt x="243841" y="0"/>
                </a:moveTo>
                <a:lnTo>
                  <a:pt x="62481" y="0"/>
                </a:lnTo>
                <a:lnTo>
                  <a:pt x="32337" y="6143"/>
                </a:lnTo>
                <a:lnTo>
                  <a:pt x="7620" y="22859"/>
                </a:lnTo>
                <a:lnTo>
                  <a:pt x="0" y="34127"/>
                </a:lnTo>
                <a:lnTo>
                  <a:pt x="0" y="62377"/>
                </a:lnTo>
                <a:lnTo>
                  <a:pt x="2049" y="52053"/>
                </a:lnTo>
                <a:lnTo>
                  <a:pt x="16002" y="31241"/>
                </a:lnTo>
                <a:lnTo>
                  <a:pt x="36813" y="17287"/>
                </a:lnTo>
                <a:lnTo>
                  <a:pt x="62482" y="12191"/>
                </a:lnTo>
                <a:lnTo>
                  <a:pt x="283547" y="12191"/>
                </a:lnTo>
                <a:lnTo>
                  <a:pt x="274629" y="6143"/>
                </a:lnTo>
                <a:lnTo>
                  <a:pt x="243841" y="0"/>
                </a:lnTo>
                <a:close/>
              </a:path>
            </a:pathLst>
          </a:custGeom>
          <a:solidFill>
            <a:srgbClr val="00C0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2331" y="4365259"/>
            <a:ext cx="369107" cy="252332"/>
          </a:xfrm>
          <a:custGeom>
            <a:avLst/>
            <a:gdLst/>
            <a:ahLst/>
            <a:cxnLst/>
            <a:rect l="l" t="t" r="r" b="b"/>
            <a:pathLst>
              <a:path w="260985" h="356870">
                <a:moveTo>
                  <a:pt x="161542" y="348996"/>
                </a:moveTo>
                <a:lnTo>
                  <a:pt x="39622" y="348996"/>
                </a:lnTo>
                <a:lnTo>
                  <a:pt x="57720" y="350186"/>
                </a:lnTo>
                <a:lnTo>
                  <a:pt x="82485" y="355425"/>
                </a:lnTo>
                <a:lnTo>
                  <a:pt x="100582" y="356616"/>
                </a:lnTo>
                <a:lnTo>
                  <a:pt x="118680" y="355425"/>
                </a:lnTo>
                <a:lnTo>
                  <a:pt x="143445" y="350186"/>
                </a:lnTo>
                <a:lnTo>
                  <a:pt x="161542" y="348996"/>
                </a:lnTo>
                <a:close/>
              </a:path>
              <a:path w="260985" h="356870">
                <a:moveTo>
                  <a:pt x="232412" y="348996"/>
                </a:moveTo>
                <a:lnTo>
                  <a:pt x="161542" y="348996"/>
                </a:lnTo>
                <a:lnTo>
                  <a:pt x="179616" y="350186"/>
                </a:lnTo>
                <a:lnTo>
                  <a:pt x="203762" y="355425"/>
                </a:lnTo>
                <a:lnTo>
                  <a:pt x="220980" y="356616"/>
                </a:lnTo>
                <a:lnTo>
                  <a:pt x="225554" y="353568"/>
                </a:lnTo>
                <a:lnTo>
                  <a:pt x="230124" y="353568"/>
                </a:lnTo>
                <a:lnTo>
                  <a:pt x="232412" y="348996"/>
                </a:lnTo>
                <a:close/>
              </a:path>
              <a:path w="260985" h="356870">
                <a:moveTo>
                  <a:pt x="225554" y="353568"/>
                </a:moveTo>
                <a:lnTo>
                  <a:pt x="220980" y="356616"/>
                </a:lnTo>
                <a:lnTo>
                  <a:pt x="225554" y="355092"/>
                </a:lnTo>
                <a:lnTo>
                  <a:pt x="225554" y="353568"/>
                </a:lnTo>
                <a:close/>
              </a:path>
              <a:path w="260985" h="356870">
                <a:moveTo>
                  <a:pt x="230124" y="353568"/>
                </a:moveTo>
                <a:lnTo>
                  <a:pt x="225554" y="353568"/>
                </a:lnTo>
                <a:lnTo>
                  <a:pt x="225554" y="355092"/>
                </a:lnTo>
                <a:lnTo>
                  <a:pt x="220980" y="356616"/>
                </a:lnTo>
                <a:lnTo>
                  <a:pt x="228600" y="356616"/>
                </a:lnTo>
                <a:lnTo>
                  <a:pt x="230124" y="353568"/>
                </a:lnTo>
                <a:close/>
              </a:path>
              <a:path w="260985" h="356870">
                <a:moveTo>
                  <a:pt x="7620" y="13716"/>
                </a:moveTo>
                <a:lnTo>
                  <a:pt x="4574" y="19812"/>
                </a:lnTo>
                <a:lnTo>
                  <a:pt x="1522" y="24384"/>
                </a:lnTo>
                <a:lnTo>
                  <a:pt x="7620" y="33528"/>
                </a:lnTo>
                <a:lnTo>
                  <a:pt x="7620" y="39624"/>
                </a:lnTo>
                <a:lnTo>
                  <a:pt x="6429" y="66794"/>
                </a:lnTo>
                <a:lnTo>
                  <a:pt x="3810" y="85534"/>
                </a:lnTo>
                <a:lnTo>
                  <a:pt x="1190" y="104560"/>
                </a:lnTo>
                <a:lnTo>
                  <a:pt x="0" y="132588"/>
                </a:lnTo>
                <a:lnTo>
                  <a:pt x="1190" y="159734"/>
                </a:lnTo>
                <a:lnTo>
                  <a:pt x="6429" y="196881"/>
                </a:lnTo>
                <a:lnTo>
                  <a:pt x="7620" y="224028"/>
                </a:lnTo>
                <a:lnTo>
                  <a:pt x="6429" y="252055"/>
                </a:lnTo>
                <a:lnTo>
                  <a:pt x="3810" y="271081"/>
                </a:lnTo>
                <a:lnTo>
                  <a:pt x="1190" y="289821"/>
                </a:lnTo>
                <a:lnTo>
                  <a:pt x="0" y="316992"/>
                </a:lnTo>
                <a:lnTo>
                  <a:pt x="0" y="323088"/>
                </a:lnTo>
                <a:lnTo>
                  <a:pt x="7620" y="327660"/>
                </a:lnTo>
                <a:lnTo>
                  <a:pt x="10665" y="333756"/>
                </a:lnTo>
                <a:lnTo>
                  <a:pt x="13717" y="338328"/>
                </a:lnTo>
                <a:lnTo>
                  <a:pt x="13717" y="347472"/>
                </a:lnTo>
                <a:lnTo>
                  <a:pt x="19814" y="352044"/>
                </a:lnTo>
                <a:lnTo>
                  <a:pt x="24382" y="353568"/>
                </a:lnTo>
                <a:lnTo>
                  <a:pt x="32002" y="348996"/>
                </a:lnTo>
                <a:lnTo>
                  <a:pt x="232412" y="348996"/>
                </a:lnTo>
                <a:lnTo>
                  <a:pt x="233174" y="347472"/>
                </a:lnTo>
                <a:lnTo>
                  <a:pt x="237742" y="344424"/>
                </a:lnTo>
                <a:lnTo>
                  <a:pt x="243840" y="341376"/>
                </a:lnTo>
                <a:lnTo>
                  <a:pt x="253745" y="341376"/>
                </a:lnTo>
                <a:lnTo>
                  <a:pt x="256034" y="336804"/>
                </a:lnTo>
                <a:lnTo>
                  <a:pt x="259080" y="332232"/>
                </a:lnTo>
                <a:lnTo>
                  <a:pt x="254505" y="323088"/>
                </a:lnTo>
                <a:lnTo>
                  <a:pt x="254505" y="316992"/>
                </a:lnTo>
                <a:lnTo>
                  <a:pt x="255458" y="289821"/>
                </a:lnTo>
                <a:lnTo>
                  <a:pt x="257554" y="271081"/>
                </a:lnTo>
                <a:lnTo>
                  <a:pt x="259650" y="252055"/>
                </a:lnTo>
                <a:lnTo>
                  <a:pt x="260602" y="224028"/>
                </a:lnTo>
                <a:lnTo>
                  <a:pt x="259650" y="196881"/>
                </a:lnTo>
                <a:lnTo>
                  <a:pt x="255458" y="159734"/>
                </a:lnTo>
                <a:lnTo>
                  <a:pt x="254505" y="132588"/>
                </a:lnTo>
                <a:lnTo>
                  <a:pt x="255458" y="104560"/>
                </a:lnTo>
                <a:lnTo>
                  <a:pt x="257554" y="85534"/>
                </a:lnTo>
                <a:lnTo>
                  <a:pt x="259650" y="66794"/>
                </a:lnTo>
                <a:lnTo>
                  <a:pt x="260602" y="39624"/>
                </a:lnTo>
                <a:lnTo>
                  <a:pt x="260602" y="33528"/>
                </a:lnTo>
                <a:lnTo>
                  <a:pt x="252982" y="28956"/>
                </a:lnTo>
                <a:lnTo>
                  <a:pt x="249937" y="22860"/>
                </a:lnTo>
                <a:lnTo>
                  <a:pt x="246885" y="18288"/>
                </a:lnTo>
                <a:lnTo>
                  <a:pt x="246885" y="15240"/>
                </a:lnTo>
                <a:lnTo>
                  <a:pt x="18285" y="15240"/>
                </a:lnTo>
                <a:lnTo>
                  <a:pt x="7620" y="13716"/>
                </a:lnTo>
                <a:close/>
              </a:path>
              <a:path w="260985" h="356870">
                <a:moveTo>
                  <a:pt x="253745" y="341376"/>
                </a:moveTo>
                <a:lnTo>
                  <a:pt x="243840" y="341376"/>
                </a:lnTo>
                <a:lnTo>
                  <a:pt x="252982" y="342900"/>
                </a:lnTo>
                <a:lnTo>
                  <a:pt x="253745" y="341376"/>
                </a:lnTo>
                <a:close/>
              </a:path>
              <a:path w="260985" h="356870">
                <a:moveTo>
                  <a:pt x="39622" y="0"/>
                </a:moveTo>
                <a:lnTo>
                  <a:pt x="32002" y="0"/>
                </a:lnTo>
                <a:lnTo>
                  <a:pt x="28957" y="7620"/>
                </a:lnTo>
                <a:lnTo>
                  <a:pt x="22860" y="10668"/>
                </a:lnTo>
                <a:lnTo>
                  <a:pt x="18285" y="15240"/>
                </a:lnTo>
                <a:lnTo>
                  <a:pt x="246885" y="15240"/>
                </a:lnTo>
                <a:lnTo>
                  <a:pt x="246885" y="7620"/>
                </a:lnTo>
                <a:lnTo>
                  <a:pt x="100582" y="7620"/>
                </a:lnTo>
                <a:lnTo>
                  <a:pt x="82485" y="6429"/>
                </a:lnTo>
                <a:lnTo>
                  <a:pt x="57720" y="1190"/>
                </a:lnTo>
                <a:lnTo>
                  <a:pt x="39622" y="0"/>
                </a:lnTo>
                <a:close/>
              </a:path>
              <a:path w="260985" h="356870">
                <a:moveTo>
                  <a:pt x="161542" y="0"/>
                </a:moveTo>
                <a:lnTo>
                  <a:pt x="143445" y="1190"/>
                </a:lnTo>
                <a:lnTo>
                  <a:pt x="118680" y="6429"/>
                </a:lnTo>
                <a:lnTo>
                  <a:pt x="100582" y="7620"/>
                </a:lnTo>
                <a:lnTo>
                  <a:pt x="220980" y="7620"/>
                </a:lnTo>
                <a:lnTo>
                  <a:pt x="203762" y="6429"/>
                </a:lnTo>
                <a:lnTo>
                  <a:pt x="179616" y="1190"/>
                </a:lnTo>
                <a:lnTo>
                  <a:pt x="161542" y="0"/>
                </a:lnTo>
                <a:close/>
              </a:path>
              <a:path w="260985" h="356870">
                <a:moveTo>
                  <a:pt x="236220" y="1524"/>
                </a:moveTo>
                <a:lnTo>
                  <a:pt x="228600" y="7620"/>
                </a:lnTo>
                <a:lnTo>
                  <a:pt x="246885" y="7620"/>
                </a:lnTo>
                <a:lnTo>
                  <a:pt x="240794" y="4572"/>
                </a:lnTo>
                <a:lnTo>
                  <a:pt x="236220" y="1524"/>
                </a:lnTo>
                <a:close/>
              </a:path>
            </a:pathLst>
          </a:custGeom>
          <a:solidFill>
            <a:srgbClr val="7BD3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40099" y="3724102"/>
            <a:ext cx="287383" cy="277027"/>
          </a:xfrm>
          <a:custGeom>
            <a:avLst/>
            <a:gdLst/>
            <a:ahLst/>
            <a:cxnLst/>
            <a:rect l="l" t="t" r="r" b="b"/>
            <a:pathLst>
              <a:path w="203200" h="391795">
                <a:moveTo>
                  <a:pt x="124965" y="0"/>
                </a:moveTo>
                <a:lnTo>
                  <a:pt x="77722" y="0"/>
                </a:lnTo>
                <a:lnTo>
                  <a:pt x="47577" y="6143"/>
                </a:lnTo>
                <a:lnTo>
                  <a:pt x="22860" y="22860"/>
                </a:lnTo>
                <a:lnTo>
                  <a:pt x="6143" y="47577"/>
                </a:lnTo>
                <a:lnTo>
                  <a:pt x="0" y="77724"/>
                </a:lnTo>
                <a:lnTo>
                  <a:pt x="0" y="313944"/>
                </a:lnTo>
                <a:lnTo>
                  <a:pt x="6143" y="344090"/>
                </a:lnTo>
                <a:lnTo>
                  <a:pt x="22860" y="368808"/>
                </a:lnTo>
                <a:lnTo>
                  <a:pt x="47577" y="385524"/>
                </a:lnTo>
                <a:lnTo>
                  <a:pt x="77722" y="391668"/>
                </a:lnTo>
                <a:lnTo>
                  <a:pt x="124965" y="391668"/>
                </a:lnTo>
                <a:lnTo>
                  <a:pt x="155113" y="385524"/>
                </a:lnTo>
                <a:lnTo>
                  <a:pt x="164057" y="379476"/>
                </a:lnTo>
                <a:lnTo>
                  <a:pt x="77722" y="379476"/>
                </a:lnTo>
                <a:lnTo>
                  <a:pt x="52935" y="374380"/>
                </a:lnTo>
                <a:lnTo>
                  <a:pt x="32576" y="360426"/>
                </a:lnTo>
                <a:lnTo>
                  <a:pt x="18789" y="339613"/>
                </a:lnTo>
                <a:lnTo>
                  <a:pt x="13717" y="313944"/>
                </a:lnTo>
                <a:lnTo>
                  <a:pt x="13717" y="77724"/>
                </a:lnTo>
                <a:lnTo>
                  <a:pt x="18789" y="52935"/>
                </a:lnTo>
                <a:lnTo>
                  <a:pt x="32576" y="32575"/>
                </a:lnTo>
                <a:lnTo>
                  <a:pt x="52935" y="18788"/>
                </a:lnTo>
                <a:lnTo>
                  <a:pt x="77722" y="13716"/>
                </a:lnTo>
                <a:lnTo>
                  <a:pt x="166311" y="13716"/>
                </a:lnTo>
                <a:lnTo>
                  <a:pt x="155113" y="6143"/>
                </a:lnTo>
                <a:lnTo>
                  <a:pt x="124965" y="0"/>
                </a:lnTo>
                <a:close/>
              </a:path>
              <a:path w="203200" h="391795">
                <a:moveTo>
                  <a:pt x="166311" y="13716"/>
                </a:moveTo>
                <a:lnTo>
                  <a:pt x="124965" y="13716"/>
                </a:lnTo>
                <a:lnTo>
                  <a:pt x="149993" y="18788"/>
                </a:lnTo>
                <a:lnTo>
                  <a:pt x="170878" y="32575"/>
                </a:lnTo>
                <a:lnTo>
                  <a:pt x="185189" y="52935"/>
                </a:lnTo>
                <a:lnTo>
                  <a:pt x="190500" y="77724"/>
                </a:lnTo>
                <a:lnTo>
                  <a:pt x="190500" y="313944"/>
                </a:lnTo>
                <a:lnTo>
                  <a:pt x="185189" y="339613"/>
                </a:lnTo>
                <a:lnTo>
                  <a:pt x="170878" y="360426"/>
                </a:lnTo>
                <a:lnTo>
                  <a:pt x="149993" y="374380"/>
                </a:lnTo>
                <a:lnTo>
                  <a:pt x="124965" y="379476"/>
                </a:lnTo>
                <a:lnTo>
                  <a:pt x="164057" y="379476"/>
                </a:lnTo>
                <a:lnTo>
                  <a:pt x="179832" y="368808"/>
                </a:lnTo>
                <a:lnTo>
                  <a:pt x="196550" y="344090"/>
                </a:lnTo>
                <a:lnTo>
                  <a:pt x="202694" y="313944"/>
                </a:lnTo>
                <a:lnTo>
                  <a:pt x="202694" y="77724"/>
                </a:lnTo>
                <a:lnTo>
                  <a:pt x="196550" y="47577"/>
                </a:lnTo>
                <a:lnTo>
                  <a:pt x="179832" y="22860"/>
                </a:lnTo>
                <a:lnTo>
                  <a:pt x="166311" y="13716"/>
                </a:lnTo>
                <a:close/>
              </a:path>
            </a:pathLst>
          </a:custGeom>
          <a:solidFill>
            <a:srgbClr val="00C0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96137" y="3752118"/>
            <a:ext cx="176920" cy="222250"/>
          </a:xfrm>
          <a:custGeom>
            <a:avLst/>
            <a:gdLst/>
            <a:ahLst/>
            <a:cxnLst/>
            <a:rect l="l" t="t" r="r" b="b"/>
            <a:pathLst>
              <a:path w="125095" h="314325">
                <a:moveTo>
                  <a:pt x="62482" y="306324"/>
                </a:moveTo>
                <a:lnTo>
                  <a:pt x="45720" y="306324"/>
                </a:lnTo>
                <a:lnTo>
                  <a:pt x="45720" y="313944"/>
                </a:lnTo>
                <a:lnTo>
                  <a:pt x="62482" y="313944"/>
                </a:lnTo>
                <a:lnTo>
                  <a:pt x="62482" y="306324"/>
                </a:lnTo>
                <a:close/>
              </a:path>
              <a:path w="125095" h="314325">
                <a:moveTo>
                  <a:pt x="96014" y="306324"/>
                </a:moveTo>
                <a:lnTo>
                  <a:pt x="77722" y="306324"/>
                </a:lnTo>
                <a:lnTo>
                  <a:pt x="77722" y="313944"/>
                </a:lnTo>
                <a:lnTo>
                  <a:pt x="85342" y="313944"/>
                </a:lnTo>
                <a:lnTo>
                  <a:pt x="88394" y="310896"/>
                </a:lnTo>
                <a:lnTo>
                  <a:pt x="93269" y="310896"/>
                </a:lnTo>
                <a:lnTo>
                  <a:pt x="96014" y="306324"/>
                </a:lnTo>
                <a:close/>
              </a:path>
              <a:path w="125095" h="314325">
                <a:moveTo>
                  <a:pt x="88394" y="310896"/>
                </a:moveTo>
                <a:lnTo>
                  <a:pt x="85342" y="313944"/>
                </a:lnTo>
                <a:lnTo>
                  <a:pt x="88394" y="312420"/>
                </a:lnTo>
                <a:lnTo>
                  <a:pt x="88394" y="310896"/>
                </a:lnTo>
                <a:close/>
              </a:path>
              <a:path w="125095" h="314325">
                <a:moveTo>
                  <a:pt x="93269" y="310896"/>
                </a:moveTo>
                <a:lnTo>
                  <a:pt x="88394" y="310896"/>
                </a:lnTo>
                <a:lnTo>
                  <a:pt x="88394" y="312420"/>
                </a:lnTo>
                <a:lnTo>
                  <a:pt x="85342" y="313944"/>
                </a:lnTo>
                <a:lnTo>
                  <a:pt x="91440" y="313944"/>
                </a:lnTo>
                <a:lnTo>
                  <a:pt x="93269" y="310896"/>
                </a:lnTo>
                <a:close/>
              </a:path>
              <a:path w="125095" h="314325">
                <a:moveTo>
                  <a:pt x="45720" y="0"/>
                </a:moveTo>
                <a:lnTo>
                  <a:pt x="32002" y="0"/>
                </a:lnTo>
                <a:lnTo>
                  <a:pt x="27434" y="7620"/>
                </a:lnTo>
                <a:lnTo>
                  <a:pt x="22860" y="10668"/>
                </a:lnTo>
                <a:lnTo>
                  <a:pt x="16762" y="13716"/>
                </a:lnTo>
                <a:lnTo>
                  <a:pt x="7620" y="13716"/>
                </a:lnTo>
                <a:lnTo>
                  <a:pt x="4574" y="18288"/>
                </a:lnTo>
                <a:lnTo>
                  <a:pt x="1522" y="24384"/>
                </a:lnTo>
                <a:lnTo>
                  <a:pt x="6097" y="32004"/>
                </a:lnTo>
                <a:lnTo>
                  <a:pt x="6097" y="38100"/>
                </a:lnTo>
                <a:lnTo>
                  <a:pt x="5144" y="61626"/>
                </a:lnTo>
                <a:lnTo>
                  <a:pt x="952" y="93821"/>
                </a:lnTo>
                <a:lnTo>
                  <a:pt x="0" y="117348"/>
                </a:lnTo>
                <a:lnTo>
                  <a:pt x="952" y="140874"/>
                </a:lnTo>
                <a:lnTo>
                  <a:pt x="5144" y="173069"/>
                </a:lnTo>
                <a:lnTo>
                  <a:pt x="6097" y="196596"/>
                </a:lnTo>
                <a:lnTo>
                  <a:pt x="5144" y="220098"/>
                </a:lnTo>
                <a:lnTo>
                  <a:pt x="3048" y="236029"/>
                </a:lnTo>
                <a:lnTo>
                  <a:pt x="952" y="251674"/>
                </a:lnTo>
                <a:lnTo>
                  <a:pt x="0" y="274320"/>
                </a:lnTo>
                <a:lnTo>
                  <a:pt x="0" y="281940"/>
                </a:lnTo>
                <a:lnTo>
                  <a:pt x="7620" y="284988"/>
                </a:lnTo>
                <a:lnTo>
                  <a:pt x="10671" y="291084"/>
                </a:lnTo>
                <a:lnTo>
                  <a:pt x="13717" y="295656"/>
                </a:lnTo>
                <a:lnTo>
                  <a:pt x="13717" y="306324"/>
                </a:lnTo>
                <a:lnTo>
                  <a:pt x="18291" y="309372"/>
                </a:lnTo>
                <a:lnTo>
                  <a:pt x="24382" y="312420"/>
                </a:lnTo>
                <a:lnTo>
                  <a:pt x="32002" y="306324"/>
                </a:lnTo>
                <a:lnTo>
                  <a:pt x="96014" y="306324"/>
                </a:lnTo>
                <a:lnTo>
                  <a:pt x="100582" y="303276"/>
                </a:lnTo>
                <a:lnTo>
                  <a:pt x="106680" y="300228"/>
                </a:lnTo>
                <a:lnTo>
                  <a:pt x="115822" y="300228"/>
                </a:lnTo>
                <a:lnTo>
                  <a:pt x="118874" y="294132"/>
                </a:lnTo>
                <a:lnTo>
                  <a:pt x="121920" y="289560"/>
                </a:lnTo>
                <a:lnTo>
                  <a:pt x="117351" y="281940"/>
                </a:lnTo>
                <a:lnTo>
                  <a:pt x="117351" y="274320"/>
                </a:lnTo>
                <a:lnTo>
                  <a:pt x="118542" y="251674"/>
                </a:lnTo>
                <a:lnTo>
                  <a:pt x="121161" y="236029"/>
                </a:lnTo>
                <a:lnTo>
                  <a:pt x="123781" y="220098"/>
                </a:lnTo>
                <a:lnTo>
                  <a:pt x="124971" y="196596"/>
                </a:lnTo>
                <a:lnTo>
                  <a:pt x="123781" y="173069"/>
                </a:lnTo>
                <a:lnTo>
                  <a:pt x="118542" y="140874"/>
                </a:lnTo>
                <a:lnTo>
                  <a:pt x="117351" y="117348"/>
                </a:lnTo>
                <a:lnTo>
                  <a:pt x="118542" y="93821"/>
                </a:lnTo>
                <a:lnTo>
                  <a:pt x="123781" y="61626"/>
                </a:lnTo>
                <a:lnTo>
                  <a:pt x="124971" y="38100"/>
                </a:lnTo>
                <a:lnTo>
                  <a:pt x="124971" y="32004"/>
                </a:lnTo>
                <a:lnTo>
                  <a:pt x="115822" y="27432"/>
                </a:lnTo>
                <a:lnTo>
                  <a:pt x="112777" y="22860"/>
                </a:lnTo>
                <a:lnTo>
                  <a:pt x="109731" y="16764"/>
                </a:lnTo>
                <a:lnTo>
                  <a:pt x="109731" y="7620"/>
                </a:lnTo>
                <a:lnTo>
                  <a:pt x="107444" y="6096"/>
                </a:lnTo>
                <a:lnTo>
                  <a:pt x="45720" y="6096"/>
                </a:lnTo>
                <a:lnTo>
                  <a:pt x="45720" y="0"/>
                </a:lnTo>
                <a:close/>
              </a:path>
              <a:path w="125095" h="314325">
                <a:moveTo>
                  <a:pt x="77722" y="0"/>
                </a:moveTo>
                <a:lnTo>
                  <a:pt x="62482" y="0"/>
                </a:lnTo>
                <a:lnTo>
                  <a:pt x="62482" y="6096"/>
                </a:lnTo>
                <a:lnTo>
                  <a:pt x="77722" y="6096"/>
                </a:lnTo>
                <a:lnTo>
                  <a:pt x="77722" y="0"/>
                </a:lnTo>
                <a:close/>
              </a:path>
              <a:path w="125095" h="314325">
                <a:moveTo>
                  <a:pt x="99060" y="1524"/>
                </a:moveTo>
                <a:lnTo>
                  <a:pt x="91440" y="6096"/>
                </a:lnTo>
                <a:lnTo>
                  <a:pt x="107444" y="6096"/>
                </a:lnTo>
                <a:lnTo>
                  <a:pt x="105157" y="4572"/>
                </a:lnTo>
                <a:lnTo>
                  <a:pt x="99060" y="1524"/>
                </a:lnTo>
                <a:close/>
              </a:path>
            </a:pathLst>
          </a:custGeom>
          <a:solidFill>
            <a:srgbClr val="7BD3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73728" y="3501043"/>
            <a:ext cx="429278" cy="180045"/>
          </a:xfrm>
          <a:custGeom>
            <a:avLst/>
            <a:gdLst/>
            <a:ahLst/>
            <a:cxnLst/>
            <a:rect l="l" t="t" r="r" b="b"/>
            <a:pathLst>
              <a:path w="303530" h="254635">
                <a:moveTo>
                  <a:pt x="225554" y="0"/>
                </a:moveTo>
                <a:lnTo>
                  <a:pt x="77729" y="0"/>
                </a:lnTo>
                <a:lnTo>
                  <a:pt x="47580" y="6143"/>
                </a:lnTo>
                <a:lnTo>
                  <a:pt x="22861" y="22860"/>
                </a:lnTo>
                <a:lnTo>
                  <a:pt x="6144" y="47577"/>
                </a:lnTo>
                <a:lnTo>
                  <a:pt x="0" y="77724"/>
                </a:lnTo>
                <a:lnTo>
                  <a:pt x="0" y="176784"/>
                </a:lnTo>
                <a:lnTo>
                  <a:pt x="6144" y="207573"/>
                </a:lnTo>
                <a:lnTo>
                  <a:pt x="22861" y="232219"/>
                </a:lnTo>
                <a:lnTo>
                  <a:pt x="47580" y="248578"/>
                </a:lnTo>
                <a:lnTo>
                  <a:pt x="77729" y="254508"/>
                </a:lnTo>
                <a:lnTo>
                  <a:pt x="225554" y="254508"/>
                </a:lnTo>
                <a:lnTo>
                  <a:pt x="256344" y="248578"/>
                </a:lnTo>
                <a:lnTo>
                  <a:pt x="265779" y="242316"/>
                </a:lnTo>
                <a:lnTo>
                  <a:pt x="77729" y="242316"/>
                </a:lnTo>
                <a:lnTo>
                  <a:pt x="52058" y="237220"/>
                </a:lnTo>
                <a:lnTo>
                  <a:pt x="31245" y="223266"/>
                </a:lnTo>
                <a:lnTo>
                  <a:pt x="17290" y="202453"/>
                </a:lnTo>
                <a:lnTo>
                  <a:pt x="12194" y="176784"/>
                </a:lnTo>
                <a:lnTo>
                  <a:pt x="12194" y="77724"/>
                </a:lnTo>
                <a:lnTo>
                  <a:pt x="17290" y="52054"/>
                </a:lnTo>
                <a:lnTo>
                  <a:pt x="31245" y="31242"/>
                </a:lnTo>
                <a:lnTo>
                  <a:pt x="52058" y="17287"/>
                </a:lnTo>
                <a:lnTo>
                  <a:pt x="77729" y="12192"/>
                </a:lnTo>
                <a:lnTo>
                  <a:pt x="265261" y="12192"/>
                </a:lnTo>
                <a:lnTo>
                  <a:pt x="256344" y="6143"/>
                </a:lnTo>
                <a:lnTo>
                  <a:pt x="225554" y="0"/>
                </a:lnTo>
                <a:close/>
              </a:path>
              <a:path w="303530" h="254635">
                <a:moveTo>
                  <a:pt x="265261" y="12192"/>
                </a:moveTo>
                <a:lnTo>
                  <a:pt x="225554" y="12192"/>
                </a:lnTo>
                <a:lnTo>
                  <a:pt x="251225" y="17287"/>
                </a:lnTo>
                <a:lnTo>
                  <a:pt x="272038" y="31242"/>
                </a:lnTo>
                <a:lnTo>
                  <a:pt x="285992" y="52054"/>
                </a:lnTo>
                <a:lnTo>
                  <a:pt x="291089" y="77724"/>
                </a:lnTo>
                <a:lnTo>
                  <a:pt x="291089" y="176784"/>
                </a:lnTo>
                <a:lnTo>
                  <a:pt x="285992" y="202453"/>
                </a:lnTo>
                <a:lnTo>
                  <a:pt x="272038" y="223266"/>
                </a:lnTo>
                <a:lnTo>
                  <a:pt x="251225" y="237220"/>
                </a:lnTo>
                <a:lnTo>
                  <a:pt x="225554" y="242316"/>
                </a:lnTo>
                <a:lnTo>
                  <a:pt x="265779" y="242316"/>
                </a:lnTo>
                <a:lnTo>
                  <a:pt x="280989" y="232219"/>
                </a:lnTo>
                <a:lnTo>
                  <a:pt x="297348" y="207573"/>
                </a:lnTo>
                <a:lnTo>
                  <a:pt x="303277" y="176784"/>
                </a:lnTo>
                <a:lnTo>
                  <a:pt x="303277" y="77724"/>
                </a:lnTo>
                <a:lnTo>
                  <a:pt x="297348" y="47577"/>
                </a:lnTo>
                <a:lnTo>
                  <a:pt x="280989" y="22860"/>
                </a:lnTo>
                <a:lnTo>
                  <a:pt x="265261" y="12192"/>
                </a:lnTo>
                <a:close/>
              </a:path>
            </a:pathLst>
          </a:custGeom>
          <a:solidFill>
            <a:srgbClr val="00C0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27613" y="3527983"/>
            <a:ext cx="321152" cy="126076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64703" y="3860953"/>
            <a:ext cx="215537" cy="594014"/>
          </a:xfrm>
          <a:custGeom>
            <a:avLst/>
            <a:gdLst/>
            <a:ahLst/>
            <a:cxnLst/>
            <a:rect l="l" t="t" r="r" b="b"/>
            <a:pathLst>
              <a:path w="152400" h="840104">
                <a:moveTo>
                  <a:pt x="76200" y="0"/>
                </a:moveTo>
                <a:lnTo>
                  <a:pt x="46293" y="6143"/>
                </a:lnTo>
                <a:lnTo>
                  <a:pt x="22099" y="22860"/>
                </a:lnTo>
                <a:lnTo>
                  <a:pt x="5906" y="47577"/>
                </a:lnTo>
                <a:lnTo>
                  <a:pt x="0" y="77724"/>
                </a:lnTo>
                <a:lnTo>
                  <a:pt x="0" y="762000"/>
                </a:lnTo>
                <a:lnTo>
                  <a:pt x="5906" y="792146"/>
                </a:lnTo>
                <a:lnTo>
                  <a:pt x="22099" y="816864"/>
                </a:lnTo>
                <a:lnTo>
                  <a:pt x="46293" y="833580"/>
                </a:lnTo>
                <a:lnTo>
                  <a:pt x="76200" y="839724"/>
                </a:lnTo>
                <a:lnTo>
                  <a:pt x="106109" y="833580"/>
                </a:lnTo>
                <a:lnTo>
                  <a:pt x="114863" y="827532"/>
                </a:lnTo>
                <a:lnTo>
                  <a:pt x="76200" y="827532"/>
                </a:lnTo>
                <a:lnTo>
                  <a:pt x="51413" y="822436"/>
                </a:lnTo>
                <a:lnTo>
                  <a:pt x="31054" y="808482"/>
                </a:lnTo>
                <a:lnTo>
                  <a:pt x="17266" y="787669"/>
                </a:lnTo>
                <a:lnTo>
                  <a:pt x="12194" y="762000"/>
                </a:lnTo>
                <a:lnTo>
                  <a:pt x="12194" y="77724"/>
                </a:lnTo>
                <a:lnTo>
                  <a:pt x="17266" y="52697"/>
                </a:lnTo>
                <a:lnTo>
                  <a:pt x="31054" y="31813"/>
                </a:lnTo>
                <a:lnTo>
                  <a:pt x="51413" y="17502"/>
                </a:lnTo>
                <a:lnTo>
                  <a:pt x="76200" y="12192"/>
                </a:lnTo>
                <a:lnTo>
                  <a:pt x="114863" y="12192"/>
                </a:lnTo>
                <a:lnTo>
                  <a:pt x="106109" y="6143"/>
                </a:lnTo>
                <a:lnTo>
                  <a:pt x="76200" y="0"/>
                </a:lnTo>
                <a:close/>
              </a:path>
              <a:path w="152400" h="840104">
                <a:moveTo>
                  <a:pt x="114863" y="12192"/>
                </a:moveTo>
                <a:lnTo>
                  <a:pt x="76200" y="12192"/>
                </a:lnTo>
                <a:lnTo>
                  <a:pt x="100990" y="17502"/>
                </a:lnTo>
                <a:lnTo>
                  <a:pt x="121351" y="31813"/>
                </a:lnTo>
                <a:lnTo>
                  <a:pt x="135139" y="52697"/>
                </a:lnTo>
                <a:lnTo>
                  <a:pt x="140211" y="77724"/>
                </a:lnTo>
                <a:lnTo>
                  <a:pt x="140211" y="762000"/>
                </a:lnTo>
                <a:lnTo>
                  <a:pt x="135139" y="787669"/>
                </a:lnTo>
                <a:lnTo>
                  <a:pt x="121351" y="808482"/>
                </a:lnTo>
                <a:lnTo>
                  <a:pt x="100990" y="822436"/>
                </a:lnTo>
                <a:lnTo>
                  <a:pt x="76200" y="827532"/>
                </a:lnTo>
                <a:lnTo>
                  <a:pt x="114863" y="827532"/>
                </a:lnTo>
                <a:lnTo>
                  <a:pt x="130302" y="816864"/>
                </a:lnTo>
                <a:lnTo>
                  <a:pt x="146494" y="792146"/>
                </a:lnTo>
                <a:lnTo>
                  <a:pt x="152400" y="762000"/>
                </a:lnTo>
                <a:lnTo>
                  <a:pt x="152400" y="77724"/>
                </a:lnTo>
                <a:lnTo>
                  <a:pt x="146494" y="47577"/>
                </a:lnTo>
                <a:lnTo>
                  <a:pt x="130302" y="22860"/>
                </a:lnTo>
                <a:lnTo>
                  <a:pt x="114863" y="12192"/>
                </a:lnTo>
                <a:close/>
              </a:path>
            </a:pathLst>
          </a:custGeom>
          <a:solidFill>
            <a:srgbClr val="00C0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18587" y="3890048"/>
            <a:ext cx="107769" cy="537890"/>
          </a:xfrm>
          <a:custGeom>
            <a:avLst/>
            <a:gdLst/>
            <a:ahLst/>
            <a:cxnLst/>
            <a:rect l="l" t="t" r="r" b="b"/>
            <a:pathLst>
              <a:path w="76200" h="760729">
                <a:moveTo>
                  <a:pt x="57914" y="745236"/>
                </a:moveTo>
                <a:lnTo>
                  <a:pt x="16769" y="745236"/>
                </a:lnTo>
                <a:lnTo>
                  <a:pt x="22860" y="748284"/>
                </a:lnTo>
                <a:lnTo>
                  <a:pt x="27434" y="751332"/>
                </a:lnTo>
                <a:lnTo>
                  <a:pt x="32009" y="760476"/>
                </a:lnTo>
                <a:lnTo>
                  <a:pt x="38100" y="760476"/>
                </a:lnTo>
                <a:lnTo>
                  <a:pt x="41151" y="757428"/>
                </a:lnTo>
                <a:lnTo>
                  <a:pt x="45722" y="757428"/>
                </a:lnTo>
                <a:lnTo>
                  <a:pt x="48771" y="751332"/>
                </a:lnTo>
                <a:lnTo>
                  <a:pt x="57914" y="745236"/>
                </a:lnTo>
                <a:close/>
              </a:path>
              <a:path w="76200" h="760729">
                <a:moveTo>
                  <a:pt x="41151" y="757428"/>
                </a:moveTo>
                <a:lnTo>
                  <a:pt x="38100" y="760476"/>
                </a:lnTo>
                <a:lnTo>
                  <a:pt x="41151" y="758952"/>
                </a:lnTo>
                <a:lnTo>
                  <a:pt x="41151" y="757428"/>
                </a:lnTo>
                <a:close/>
              </a:path>
              <a:path w="76200" h="760729">
                <a:moveTo>
                  <a:pt x="45722" y="757428"/>
                </a:moveTo>
                <a:lnTo>
                  <a:pt x="41151" y="757428"/>
                </a:lnTo>
                <a:lnTo>
                  <a:pt x="41151" y="758952"/>
                </a:lnTo>
                <a:lnTo>
                  <a:pt x="38100" y="760476"/>
                </a:lnTo>
                <a:lnTo>
                  <a:pt x="44197" y="760476"/>
                </a:lnTo>
                <a:lnTo>
                  <a:pt x="45722" y="757428"/>
                </a:lnTo>
                <a:close/>
              </a:path>
              <a:path w="76200" h="760729">
                <a:moveTo>
                  <a:pt x="24389" y="0"/>
                </a:moveTo>
                <a:lnTo>
                  <a:pt x="18291" y="3048"/>
                </a:lnTo>
                <a:lnTo>
                  <a:pt x="13717" y="6096"/>
                </a:lnTo>
                <a:lnTo>
                  <a:pt x="13717" y="15240"/>
                </a:lnTo>
                <a:lnTo>
                  <a:pt x="10671" y="21336"/>
                </a:lnTo>
                <a:lnTo>
                  <a:pt x="7620" y="25908"/>
                </a:lnTo>
                <a:lnTo>
                  <a:pt x="0" y="30480"/>
                </a:lnTo>
                <a:lnTo>
                  <a:pt x="0" y="36576"/>
                </a:lnTo>
                <a:lnTo>
                  <a:pt x="792" y="93268"/>
                </a:lnTo>
                <a:lnTo>
                  <a:pt x="2682" y="133502"/>
                </a:lnTo>
                <a:lnTo>
                  <a:pt x="4937" y="168249"/>
                </a:lnTo>
                <a:lnTo>
                  <a:pt x="6827" y="208483"/>
                </a:lnTo>
                <a:lnTo>
                  <a:pt x="7620" y="265176"/>
                </a:lnTo>
                <a:lnTo>
                  <a:pt x="6827" y="321856"/>
                </a:lnTo>
                <a:lnTo>
                  <a:pt x="4937" y="362004"/>
                </a:lnTo>
                <a:lnTo>
                  <a:pt x="2682" y="396520"/>
                </a:lnTo>
                <a:lnTo>
                  <a:pt x="792" y="436302"/>
                </a:lnTo>
                <a:lnTo>
                  <a:pt x="0" y="492252"/>
                </a:lnTo>
                <a:lnTo>
                  <a:pt x="792" y="548944"/>
                </a:lnTo>
                <a:lnTo>
                  <a:pt x="2682" y="589178"/>
                </a:lnTo>
                <a:lnTo>
                  <a:pt x="4937" y="623925"/>
                </a:lnTo>
                <a:lnTo>
                  <a:pt x="6827" y="664159"/>
                </a:lnTo>
                <a:lnTo>
                  <a:pt x="7620" y="720852"/>
                </a:lnTo>
                <a:lnTo>
                  <a:pt x="7620" y="726948"/>
                </a:lnTo>
                <a:lnTo>
                  <a:pt x="1529" y="734568"/>
                </a:lnTo>
                <a:lnTo>
                  <a:pt x="4574" y="740664"/>
                </a:lnTo>
                <a:lnTo>
                  <a:pt x="7620" y="745236"/>
                </a:lnTo>
                <a:lnTo>
                  <a:pt x="68580" y="745236"/>
                </a:lnTo>
                <a:lnTo>
                  <a:pt x="71631" y="740664"/>
                </a:lnTo>
                <a:lnTo>
                  <a:pt x="73154" y="734568"/>
                </a:lnTo>
                <a:lnTo>
                  <a:pt x="68580" y="726948"/>
                </a:lnTo>
                <a:lnTo>
                  <a:pt x="68580" y="720852"/>
                </a:lnTo>
                <a:lnTo>
                  <a:pt x="69372" y="664159"/>
                </a:lnTo>
                <a:lnTo>
                  <a:pt x="71262" y="623925"/>
                </a:lnTo>
                <a:lnTo>
                  <a:pt x="73517" y="589178"/>
                </a:lnTo>
                <a:lnTo>
                  <a:pt x="75407" y="548944"/>
                </a:lnTo>
                <a:lnTo>
                  <a:pt x="76200" y="492252"/>
                </a:lnTo>
                <a:lnTo>
                  <a:pt x="75407" y="436302"/>
                </a:lnTo>
                <a:lnTo>
                  <a:pt x="73517" y="396520"/>
                </a:lnTo>
                <a:lnTo>
                  <a:pt x="71262" y="362004"/>
                </a:lnTo>
                <a:lnTo>
                  <a:pt x="69372" y="321856"/>
                </a:lnTo>
                <a:lnTo>
                  <a:pt x="68580" y="265176"/>
                </a:lnTo>
                <a:lnTo>
                  <a:pt x="69372" y="208483"/>
                </a:lnTo>
                <a:lnTo>
                  <a:pt x="71262" y="168249"/>
                </a:lnTo>
                <a:lnTo>
                  <a:pt x="73517" y="133502"/>
                </a:lnTo>
                <a:lnTo>
                  <a:pt x="75407" y="93268"/>
                </a:lnTo>
                <a:lnTo>
                  <a:pt x="76200" y="36576"/>
                </a:lnTo>
                <a:lnTo>
                  <a:pt x="76200" y="30480"/>
                </a:lnTo>
                <a:lnTo>
                  <a:pt x="67057" y="25908"/>
                </a:lnTo>
                <a:lnTo>
                  <a:pt x="64011" y="21336"/>
                </a:lnTo>
                <a:lnTo>
                  <a:pt x="60960" y="15240"/>
                </a:lnTo>
                <a:lnTo>
                  <a:pt x="62489" y="6096"/>
                </a:lnTo>
                <a:lnTo>
                  <a:pt x="60201" y="4572"/>
                </a:lnTo>
                <a:lnTo>
                  <a:pt x="32009" y="4572"/>
                </a:lnTo>
                <a:lnTo>
                  <a:pt x="24389" y="0"/>
                </a:lnTo>
                <a:close/>
              </a:path>
              <a:path w="76200" h="760729">
                <a:moveTo>
                  <a:pt x="51817" y="0"/>
                </a:moveTo>
                <a:lnTo>
                  <a:pt x="44197" y="4572"/>
                </a:lnTo>
                <a:lnTo>
                  <a:pt x="60201" y="4572"/>
                </a:lnTo>
                <a:lnTo>
                  <a:pt x="57914" y="3048"/>
                </a:lnTo>
                <a:lnTo>
                  <a:pt x="51817" y="0"/>
                </a:lnTo>
                <a:close/>
              </a:path>
            </a:pathLst>
          </a:custGeom>
          <a:solidFill>
            <a:srgbClr val="7BD3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0" y="3782152"/>
            <a:ext cx="69152" cy="108207"/>
          </a:xfrm>
          <a:custGeom>
            <a:avLst/>
            <a:gdLst/>
            <a:ahLst/>
            <a:cxnLst/>
            <a:rect l="l" t="t" r="r" b="b"/>
            <a:pathLst>
              <a:path w="48895" h="153035">
                <a:moveTo>
                  <a:pt x="0" y="0"/>
                </a:moveTo>
                <a:lnTo>
                  <a:pt x="0" y="13860"/>
                </a:lnTo>
                <a:lnTo>
                  <a:pt x="17526" y="25912"/>
                </a:lnTo>
                <a:lnTo>
                  <a:pt x="31480" y="46796"/>
                </a:lnTo>
                <a:lnTo>
                  <a:pt x="36577" y="71822"/>
                </a:lnTo>
                <a:lnTo>
                  <a:pt x="36577" y="80966"/>
                </a:lnTo>
                <a:lnTo>
                  <a:pt x="31480" y="105993"/>
                </a:lnTo>
                <a:lnTo>
                  <a:pt x="17526" y="126877"/>
                </a:lnTo>
                <a:lnTo>
                  <a:pt x="0" y="138928"/>
                </a:lnTo>
                <a:lnTo>
                  <a:pt x="0" y="152789"/>
                </a:lnTo>
                <a:lnTo>
                  <a:pt x="1190" y="152547"/>
                </a:lnTo>
                <a:lnTo>
                  <a:pt x="25907" y="135830"/>
                </a:lnTo>
                <a:lnTo>
                  <a:pt x="42622" y="111113"/>
                </a:lnTo>
                <a:lnTo>
                  <a:pt x="48765" y="80966"/>
                </a:lnTo>
                <a:lnTo>
                  <a:pt x="48765" y="71822"/>
                </a:lnTo>
                <a:lnTo>
                  <a:pt x="42622" y="41676"/>
                </a:lnTo>
                <a:lnTo>
                  <a:pt x="25907" y="16958"/>
                </a:lnTo>
                <a:lnTo>
                  <a:pt x="1190" y="242"/>
                </a:lnTo>
                <a:lnTo>
                  <a:pt x="0" y="0"/>
                </a:lnTo>
                <a:close/>
              </a:path>
            </a:pathLst>
          </a:custGeom>
          <a:solidFill>
            <a:srgbClr val="00C0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" y="3823777"/>
            <a:ext cx="15267" cy="33225"/>
          </a:xfrm>
          <a:custGeom>
            <a:avLst/>
            <a:gdLst/>
            <a:ahLst/>
            <a:cxnLst/>
            <a:rect l="l" t="t" r="r" b="b"/>
            <a:pathLst>
              <a:path w="10795" h="46989">
                <a:moveTo>
                  <a:pt x="0" y="0"/>
                </a:moveTo>
                <a:lnTo>
                  <a:pt x="0" y="46482"/>
                </a:lnTo>
                <a:lnTo>
                  <a:pt x="1523" y="46482"/>
                </a:lnTo>
                <a:lnTo>
                  <a:pt x="6096" y="41910"/>
                </a:lnTo>
                <a:lnTo>
                  <a:pt x="9143" y="35814"/>
                </a:lnTo>
                <a:lnTo>
                  <a:pt x="3046" y="28194"/>
                </a:lnTo>
                <a:lnTo>
                  <a:pt x="3046" y="20574"/>
                </a:lnTo>
                <a:lnTo>
                  <a:pt x="10666" y="20574"/>
                </a:lnTo>
                <a:lnTo>
                  <a:pt x="10666" y="17526"/>
                </a:lnTo>
                <a:lnTo>
                  <a:pt x="3046" y="17526"/>
                </a:lnTo>
                <a:lnTo>
                  <a:pt x="3046" y="14478"/>
                </a:lnTo>
                <a:lnTo>
                  <a:pt x="10666" y="14478"/>
                </a:lnTo>
                <a:lnTo>
                  <a:pt x="10666" y="6858"/>
                </a:lnTo>
                <a:lnTo>
                  <a:pt x="1523" y="2286"/>
                </a:lnTo>
                <a:lnTo>
                  <a:pt x="0" y="0"/>
                </a:lnTo>
                <a:close/>
              </a:path>
            </a:pathLst>
          </a:custGeom>
          <a:solidFill>
            <a:srgbClr val="7BD3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40099" y="4046296"/>
            <a:ext cx="375394" cy="170616"/>
          </a:xfrm>
          <a:custGeom>
            <a:avLst/>
            <a:gdLst/>
            <a:ahLst/>
            <a:cxnLst/>
            <a:rect l="l" t="t" r="r" b="b"/>
            <a:pathLst>
              <a:path w="265430" h="241300">
                <a:moveTo>
                  <a:pt x="187454" y="0"/>
                </a:moveTo>
                <a:lnTo>
                  <a:pt x="77722" y="0"/>
                </a:lnTo>
                <a:lnTo>
                  <a:pt x="47577" y="6143"/>
                </a:lnTo>
                <a:lnTo>
                  <a:pt x="22860" y="22860"/>
                </a:lnTo>
                <a:lnTo>
                  <a:pt x="6143" y="47577"/>
                </a:lnTo>
                <a:lnTo>
                  <a:pt x="0" y="77724"/>
                </a:lnTo>
                <a:lnTo>
                  <a:pt x="0" y="161544"/>
                </a:lnTo>
                <a:lnTo>
                  <a:pt x="6143" y="192357"/>
                </a:lnTo>
                <a:lnTo>
                  <a:pt x="22860" y="217170"/>
                </a:lnTo>
                <a:lnTo>
                  <a:pt x="47577" y="233981"/>
                </a:lnTo>
                <a:lnTo>
                  <a:pt x="77722" y="240792"/>
                </a:lnTo>
                <a:lnTo>
                  <a:pt x="187454" y="240792"/>
                </a:lnTo>
                <a:lnTo>
                  <a:pt x="217599" y="233981"/>
                </a:lnTo>
                <a:lnTo>
                  <a:pt x="227752" y="227076"/>
                </a:lnTo>
                <a:lnTo>
                  <a:pt x="77722" y="227076"/>
                </a:lnTo>
                <a:lnTo>
                  <a:pt x="52935" y="221980"/>
                </a:lnTo>
                <a:lnTo>
                  <a:pt x="32576" y="208026"/>
                </a:lnTo>
                <a:lnTo>
                  <a:pt x="18789" y="187213"/>
                </a:lnTo>
                <a:lnTo>
                  <a:pt x="13717" y="161544"/>
                </a:lnTo>
                <a:lnTo>
                  <a:pt x="13717" y="77724"/>
                </a:lnTo>
                <a:lnTo>
                  <a:pt x="18789" y="52054"/>
                </a:lnTo>
                <a:lnTo>
                  <a:pt x="32576" y="31242"/>
                </a:lnTo>
                <a:lnTo>
                  <a:pt x="52935" y="17287"/>
                </a:lnTo>
                <a:lnTo>
                  <a:pt x="77722" y="12192"/>
                </a:lnTo>
                <a:lnTo>
                  <a:pt x="226542" y="12192"/>
                </a:lnTo>
                <a:lnTo>
                  <a:pt x="217599" y="6143"/>
                </a:lnTo>
                <a:lnTo>
                  <a:pt x="187454" y="0"/>
                </a:lnTo>
                <a:close/>
              </a:path>
              <a:path w="265430" h="241300">
                <a:moveTo>
                  <a:pt x="226542" y="12192"/>
                </a:moveTo>
                <a:lnTo>
                  <a:pt x="187454" y="12192"/>
                </a:lnTo>
                <a:lnTo>
                  <a:pt x="213121" y="17287"/>
                </a:lnTo>
                <a:lnTo>
                  <a:pt x="233932" y="31242"/>
                </a:lnTo>
                <a:lnTo>
                  <a:pt x="247886" y="52054"/>
                </a:lnTo>
                <a:lnTo>
                  <a:pt x="252982" y="77724"/>
                </a:lnTo>
                <a:lnTo>
                  <a:pt x="252982" y="161544"/>
                </a:lnTo>
                <a:lnTo>
                  <a:pt x="247886" y="187213"/>
                </a:lnTo>
                <a:lnTo>
                  <a:pt x="233932" y="208026"/>
                </a:lnTo>
                <a:lnTo>
                  <a:pt x="213121" y="221980"/>
                </a:lnTo>
                <a:lnTo>
                  <a:pt x="187454" y="227076"/>
                </a:lnTo>
                <a:lnTo>
                  <a:pt x="227752" y="227076"/>
                </a:lnTo>
                <a:lnTo>
                  <a:pt x="242316" y="217170"/>
                </a:lnTo>
                <a:lnTo>
                  <a:pt x="259033" y="192357"/>
                </a:lnTo>
                <a:lnTo>
                  <a:pt x="265177" y="161544"/>
                </a:lnTo>
                <a:lnTo>
                  <a:pt x="265177" y="77724"/>
                </a:lnTo>
                <a:lnTo>
                  <a:pt x="259033" y="47577"/>
                </a:lnTo>
                <a:lnTo>
                  <a:pt x="242316" y="22860"/>
                </a:lnTo>
                <a:lnTo>
                  <a:pt x="226542" y="12192"/>
                </a:lnTo>
                <a:close/>
              </a:path>
            </a:pathLst>
          </a:custGeom>
          <a:solidFill>
            <a:srgbClr val="00C0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96136" y="4073235"/>
            <a:ext cx="265114" cy="115301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" y="4956851"/>
            <a:ext cx="176920" cy="211474"/>
          </a:xfrm>
          <a:custGeom>
            <a:avLst/>
            <a:gdLst/>
            <a:ahLst/>
            <a:cxnLst/>
            <a:rect l="l" t="t" r="r" b="b"/>
            <a:pathLst>
              <a:path w="125095" h="299084">
                <a:moveTo>
                  <a:pt x="57902" y="0"/>
                </a:moveTo>
                <a:lnTo>
                  <a:pt x="32243" y="6140"/>
                </a:lnTo>
                <a:lnTo>
                  <a:pt x="11430" y="22857"/>
                </a:lnTo>
                <a:lnTo>
                  <a:pt x="0" y="43103"/>
                </a:lnTo>
                <a:lnTo>
                  <a:pt x="0" y="255594"/>
                </a:lnTo>
                <a:lnTo>
                  <a:pt x="11430" y="275841"/>
                </a:lnTo>
                <a:lnTo>
                  <a:pt x="32243" y="292557"/>
                </a:lnTo>
                <a:lnTo>
                  <a:pt x="57914" y="298701"/>
                </a:lnTo>
                <a:lnTo>
                  <a:pt x="84464" y="292557"/>
                </a:lnTo>
                <a:lnTo>
                  <a:pt x="92157" y="286509"/>
                </a:lnTo>
                <a:lnTo>
                  <a:pt x="57914" y="286509"/>
                </a:lnTo>
                <a:lnTo>
                  <a:pt x="38005" y="281413"/>
                </a:lnTo>
                <a:lnTo>
                  <a:pt x="20956" y="267459"/>
                </a:lnTo>
                <a:lnTo>
                  <a:pt x="9050" y="246647"/>
                </a:lnTo>
                <a:lnTo>
                  <a:pt x="4573" y="220977"/>
                </a:lnTo>
                <a:lnTo>
                  <a:pt x="4573" y="77721"/>
                </a:lnTo>
                <a:lnTo>
                  <a:pt x="9050" y="52051"/>
                </a:lnTo>
                <a:lnTo>
                  <a:pt x="20956" y="31239"/>
                </a:lnTo>
                <a:lnTo>
                  <a:pt x="38005" y="17285"/>
                </a:lnTo>
                <a:lnTo>
                  <a:pt x="57914" y="12189"/>
                </a:lnTo>
                <a:lnTo>
                  <a:pt x="57902" y="0"/>
                </a:lnTo>
                <a:close/>
              </a:path>
              <a:path w="125095" h="299084">
                <a:moveTo>
                  <a:pt x="57914" y="2"/>
                </a:moveTo>
                <a:lnTo>
                  <a:pt x="57914" y="12189"/>
                </a:lnTo>
                <a:lnTo>
                  <a:pt x="78462" y="17285"/>
                </a:lnTo>
                <a:lnTo>
                  <a:pt x="95441" y="31239"/>
                </a:lnTo>
                <a:lnTo>
                  <a:pt x="106991" y="52051"/>
                </a:lnTo>
                <a:lnTo>
                  <a:pt x="111254" y="77721"/>
                </a:lnTo>
                <a:lnTo>
                  <a:pt x="111254" y="220977"/>
                </a:lnTo>
                <a:lnTo>
                  <a:pt x="106991" y="246647"/>
                </a:lnTo>
                <a:lnTo>
                  <a:pt x="95441" y="267459"/>
                </a:lnTo>
                <a:lnTo>
                  <a:pt x="78462" y="281413"/>
                </a:lnTo>
                <a:lnTo>
                  <a:pt x="57914" y="286509"/>
                </a:lnTo>
                <a:lnTo>
                  <a:pt x="92157" y="286509"/>
                </a:lnTo>
                <a:lnTo>
                  <a:pt x="105727" y="275841"/>
                </a:lnTo>
                <a:lnTo>
                  <a:pt x="119846" y="251123"/>
                </a:lnTo>
                <a:lnTo>
                  <a:pt x="124965" y="220977"/>
                </a:lnTo>
                <a:lnTo>
                  <a:pt x="124965" y="77721"/>
                </a:lnTo>
                <a:lnTo>
                  <a:pt x="119846" y="47574"/>
                </a:lnTo>
                <a:lnTo>
                  <a:pt x="105727" y="22857"/>
                </a:lnTo>
                <a:lnTo>
                  <a:pt x="84464" y="6140"/>
                </a:lnTo>
                <a:lnTo>
                  <a:pt x="57914" y="2"/>
                </a:lnTo>
                <a:close/>
              </a:path>
            </a:pathLst>
          </a:custGeom>
          <a:solidFill>
            <a:srgbClr val="00C0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3107" y="4985942"/>
            <a:ext cx="78131" cy="155351"/>
          </a:xfrm>
          <a:custGeom>
            <a:avLst/>
            <a:gdLst/>
            <a:ahLst/>
            <a:cxnLst/>
            <a:rect l="l" t="t" r="r" b="b"/>
            <a:pathLst>
              <a:path w="55244" h="219709">
                <a:moveTo>
                  <a:pt x="42674" y="202692"/>
                </a:moveTo>
                <a:lnTo>
                  <a:pt x="13717" y="202692"/>
                </a:lnTo>
                <a:lnTo>
                  <a:pt x="16762" y="207264"/>
                </a:lnTo>
                <a:lnTo>
                  <a:pt x="21337" y="210312"/>
                </a:lnTo>
                <a:lnTo>
                  <a:pt x="22860" y="219456"/>
                </a:lnTo>
                <a:lnTo>
                  <a:pt x="27434" y="219456"/>
                </a:lnTo>
                <a:lnTo>
                  <a:pt x="32002" y="216408"/>
                </a:lnTo>
                <a:lnTo>
                  <a:pt x="33020" y="216408"/>
                </a:lnTo>
                <a:lnTo>
                  <a:pt x="35054" y="210312"/>
                </a:lnTo>
                <a:lnTo>
                  <a:pt x="42674" y="202692"/>
                </a:lnTo>
                <a:close/>
              </a:path>
              <a:path w="55244" h="219709">
                <a:moveTo>
                  <a:pt x="32002" y="216408"/>
                </a:moveTo>
                <a:lnTo>
                  <a:pt x="27434" y="219456"/>
                </a:lnTo>
                <a:lnTo>
                  <a:pt x="32002" y="217932"/>
                </a:lnTo>
                <a:lnTo>
                  <a:pt x="32002" y="216408"/>
                </a:lnTo>
                <a:close/>
              </a:path>
              <a:path w="55244" h="219709">
                <a:moveTo>
                  <a:pt x="33020" y="216408"/>
                </a:moveTo>
                <a:lnTo>
                  <a:pt x="32002" y="216408"/>
                </a:lnTo>
                <a:lnTo>
                  <a:pt x="32002" y="217932"/>
                </a:lnTo>
                <a:lnTo>
                  <a:pt x="27434" y="219456"/>
                </a:lnTo>
                <a:lnTo>
                  <a:pt x="32002" y="219456"/>
                </a:lnTo>
                <a:lnTo>
                  <a:pt x="33020" y="216408"/>
                </a:lnTo>
                <a:close/>
              </a:path>
              <a:path w="55244" h="219709">
                <a:moveTo>
                  <a:pt x="15240" y="0"/>
                </a:moveTo>
                <a:lnTo>
                  <a:pt x="12194" y="4572"/>
                </a:lnTo>
                <a:lnTo>
                  <a:pt x="9142" y="7620"/>
                </a:lnTo>
                <a:lnTo>
                  <a:pt x="12194" y="16764"/>
                </a:lnTo>
                <a:lnTo>
                  <a:pt x="9142" y="21336"/>
                </a:lnTo>
                <a:lnTo>
                  <a:pt x="7620" y="25908"/>
                </a:lnTo>
                <a:lnTo>
                  <a:pt x="0" y="30480"/>
                </a:lnTo>
                <a:lnTo>
                  <a:pt x="0" y="36576"/>
                </a:lnTo>
                <a:lnTo>
                  <a:pt x="1190" y="50172"/>
                </a:lnTo>
                <a:lnTo>
                  <a:pt x="3810" y="59626"/>
                </a:lnTo>
                <a:lnTo>
                  <a:pt x="6429" y="69365"/>
                </a:lnTo>
                <a:lnTo>
                  <a:pt x="7620" y="83820"/>
                </a:lnTo>
                <a:lnTo>
                  <a:pt x="6429" y="98298"/>
                </a:lnTo>
                <a:lnTo>
                  <a:pt x="1190" y="118110"/>
                </a:lnTo>
                <a:lnTo>
                  <a:pt x="0" y="132588"/>
                </a:lnTo>
                <a:lnTo>
                  <a:pt x="1190" y="146184"/>
                </a:lnTo>
                <a:lnTo>
                  <a:pt x="3810" y="155638"/>
                </a:lnTo>
                <a:lnTo>
                  <a:pt x="6429" y="165377"/>
                </a:lnTo>
                <a:lnTo>
                  <a:pt x="7620" y="179832"/>
                </a:lnTo>
                <a:lnTo>
                  <a:pt x="7620" y="185928"/>
                </a:lnTo>
                <a:lnTo>
                  <a:pt x="1522" y="192024"/>
                </a:lnTo>
                <a:lnTo>
                  <a:pt x="3045" y="196596"/>
                </a:lnTo>
                <a:lnTo>
                  <a:pt x="4574" y="202692"/>
                </a:lnTo>
                <a:lnTo>
                  <a:pt x="50294" y="202692"/>
                </a:lnTo>
                <a:lnTo>
                  <a:pt x="53340" y="196596"/>
                </a:lnTo>
                <a:lnTo>
                  <a:pt x="54862" y="192024"/>
                </a:lnTo>
                <a:lnTo>
                  <a:pt x="48765" y="185928"/>
                </a:lnTo>
                <a:lnTo>
                  <a:pt x="48765" y="179832"/>
                </a:lnTo>
                <a:lnTo>
                  <a:pt x="49718" y="165377"/>
                </a:lnTo>
                <a:lnTo>
                  <a:pt x="51814" y="155638"/>
                </a:lnTo>
                <a:lnTo>
                  <a:pt x="53910" y="146184"/>
                </a:lnTo>
                <a:lnTo>
                  <a:pt x="54862" y="132588"/>
                </a:lnTo>
                <a:lnTo>
                  <a:pt x="53910" y="118110"/>
                </a:lnTo>
                <a:lnTo>
                  <a:pt x="49718" y="98298"/>
                </a:lnTo>
                <a:lnTo>
                  <a:pt x="48765" y="83820"/>
                </a:lnTo>
                <a:lnTo>
                  <a:pt x="49718" y="69365"/>
                </a:lnTo>
                <a:lnTo>
                  <a:pt x="51814" y="59626"/>
                </a:lnTo>
                <a:lnTo>
                  <a:pt x="53910" y="50172"/>
                </a:lnTo>
                <a:lnTo>
                  <a:pt x="54862" y="36576"/>
                </a:lnTo>
                <a:lnTo>
                  <a:pt x="54862" y="30480"/>
                </a:lnTo>
                <a:lnTo>
                  <a:pt x="47242" y="25908"/>
                </a:lnTo>
                <a:lnTo>
                  <a:pt x="44197" y="16764"/>
                </a:lnTo>
                <a:lnTo>
                  <a:pt x="47242" y="7620"/>
                </a:lnTo>
                <a:lnTo>
                  <a:pt x="42670" y="3048"/>
                </a:lnTo>
                <a:lnTo>
                  <a:pt x="22860" y="3048"/>
                </a:lnTo>
                <a:lnTo>
                  <a:pt x="15240" y="0"/>
                </a:lnTo>
                <a:close/>
              </a:path>
              <a:path w="55244" h="219709">
                <a:moveTo>
                  <a:pt x="39622" y="0"/>
                </a:moveTo>
                <a:lnTo>
                  <a:pt x="32002" y="3048"/>
                </a:lnTo>
                <a:lnTo>
                  <a:pt x="42670" y="3048"/>
                </a:lnTo>
                <a:lnTo>
                  <a:pt x="39622" y="0"/>
                </a:lnTo>
                <a:close/>
              </a:path>
            </a:pathLst>
          </a:custGeom>
          <a:solidFill>
            <a:srgbClr val="7BD3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43560" y="4854479"/>
            <a:ext cx="269421" cy="212372"/>
          </a:xfrm>
          <a:custGeom>
            <a:avLst/>
            <a:gdLst/>
            <a:ahLst/>
            <a:cxnLst/>
            <a:rect l="l" t="t" r="r" b="b"/>
            <a:pathLst>
              <a:path w="190500" h="300354">
                <a:moveTo>
                  <a:pt x="77722" y="0"/>
                </a:moveTo>
                <a:lnTo>
                  <a:pt x="46932" y="6143"/>
                </a:lnTo>
                <a:lnTo>
                  <a:pt x="22287" y="22860"/>
                </a:lnTo>
                <a:lnTo>
                  <a:pt x="5928" y="47577"/>
                </a:lnTo>
                <a:lnTo>
                  <a:pt x="0" y="77724"/>
                </a:lnTo>
                <a:lnTo>
                  <a:pt x="0" y="222504"/>
                </a:lnTo>
                <a:lnTo>
                  <a:pt x="5928" y="252650"/>
                </a:lnTo>
                <a:lnTo>
                  <a:pt x="22287" y="277368"/>
                </a:lnTo>
                <a:lnTo>
                  <a:pt x="46932" y="294084"/>
                </a:lnTo>
                <a:lnTo>
                  <a:pt x="77722" y="300228"/>
                </a:lnTo>
                <a:lnTo>
                  <a:pt x="112770" y="300228"/>
                </a:lnTo>
                <a:lnTo>
                  <a:pt x="142919" y="294084"/>
                </a:lnTo>
                <a:lnTo>
                  <a:pt x="151863" y="288036"/>
                </a:lnTo>
                <a:lnTo>
                  <a:pt x="77722" y="288036"/>
                </a:lnTo>
                <a:lnTo>
                  <a:pt x="52051" y="282725"/>
                </a:lnTo>
                <a:lnTo>
                  <a:pt x="31238" y="268414"/>
                </a:lnTo>
                <a:lnTo>
                  <a:pt x="17284" y="247530"/>
                </a:lnTo>
                <a:lnTo>
                  <a:pt x="12188" y="222504"/>
                </a:lnTo>
                <a:lnTo>
                  <a:pt x="12188" y="77724"/>
                </a:lnTo>
                <a:lnTo>
                  <a:pt x="17284" y="52935"/>
                </a:lnTo>
                <a:lnTo>
                  <a:pt x="31238" y="32575"/>
                </a:lnTo>
                <a:lnTo>
                  <a:pt x="52051" y="18788"/>
                </a:lnTo>
                <a:lnTo>
                  <a:pt x="77722" y="13716"/>
                </a:lnTo>
                <a:lnTo>
                  <a:pt x="77722" y="0"/>
                </a:lnTo>
                <a:close/>
              </a:path>
              <a:path w="190500" h="300354">
                <a:moveTo>
                  <a:pt x="112770" y="0"/>
                </a:moveTo>
                <a:lnTo>
                  <a:pt x="77722" y="0"/>
                </a:lnTo>
                <a:lnTo>
                  <a:pt x="77722" y="13716"/>
                </a:lnTo>
                <a:lnTo>
                  <a:pt x="112770" y="13716"/>
                </a:lnTo>
                <a:lnTo>
                  <a:pt x="138441" y="18788"/>
                </a:lnTo>
                <a:lnTo>
                  <a:pt x="159254" y="32575"/>
                </a:lnTo>
                <a:lnTo>
                  <a:pt x="173209" y="52935"/>
                </a:lnTo>
                <a:lnTo>
                  <a:pt x="178305" y="77724"/>
                </a:lnTo>
                <a:lnTo>
                  <a:pt x="178305" y="222504"/>
                </a:lnTo>
                <a:lnTo>
                  <a:pt x="173209" y="247530"/>
                </a:lnTo>
                <a:lnTo>
                  <a:pt x="159254" y="268414"/>
                </a:lnTo>
                <a:lnTo>
                  <a:pt x="138441" y="282725"/>
                </a:lnTo>
                <a:lnTo>
                  <a:pt x="112770" y="288036"/>
                </a:lnTo>
                <a:lnTo>
                  <a:pt x="151863" y="288036"/>
                </a:lnTo>
                <a:lnTo>
                  <a:pt x="167638" y="277368"/>
                </a:lnTo>
                <a:lnTo>
                  <a:pt x="184355" y="252650"/>
                </a:lnTo>
                <a:lnTo>
                  <a:pt x="190500" y="222504"/>
                </a:lnTo>
                <a:lnTo>
                  <a:pt x="190500" y="77724"/>
                </a:lnTo>
                <a:lnTo>
                  <a:pt x="184355" y="47577"/>
                </a:lnTo>
                <a:lnTo>
                  <a:pt x="167638" y="22860"/>
                </a:lnTo>
                <a:lnTo>
                  <a:pt x="142919" y="6143"/>
                </a:lnTo>
                <a:lnTo>
                  <a:pt x="112770" y="0"/>
                </a:lnTo>
                <a:close/>
              </a:path>
            </a:pathLst>
          </a:custGeom>
          <a:solidFill>
            <a:srgbClr val="00C0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97444" y="4882495"/>
            <a:ext cx="161653" cy="157326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0" y="4702541"/>
            <a:ext cx="260797" cy="161635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890172" y="1037705"/>
            <a:ext cx="2196319" cy="5468697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166239" y="1033395"/>
            <a:ext cx="7505003" cy="5473007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9688395" y="6560280"/>
            <a:ext cx="466099" cy="224495"/>
          </a:xfrm>
          <a:custGeom>
            <a:avLst/>
            <a:gdLst/>
            <a:ahLst/>
            <a:cxnLst/>
            <a:rect l="l" t="t" r="r" b="b"/>
            <a:pathLst>
              <a:path w="329565" h="317500">
                <a:moveTo>
                  <a:pt x="251460" y="0"/>
                </a:moveTo>
                <a:lnTo>
                  <a:pt x="77724" y="0"/>
                </a:lnTo>
                <a:lnTo>
                  <a:pt x="47577" y="6143"/>
                </a:lnTo>
                <a:lnTo>
                  <a:pt x="22860" y="22860"/>
                </a:lnTo>
                <a:lnTo>
                  <a:pt x="6143" y="47577"/>
                </a:lnTo>
                <a:lnTo>
                  <a:pt x="0" y="77724"/>
                </a:lnTo>
                <a:lnTo>
                  <a:pt x="0" y="239268"/>
                </a:lnTo>
                <a:lnTo>
                  <a:pt x="6143" y="269415"/>
                </a:lnTo>
                <a:lnTo>
                  <a:pt x="22860" y="294132"/>
                </a:lnTo>
                <a:lnTo>
                  <a:pt x="47577" y="310847"/>
                </a:lnTo>
                <a:lnTo>
                  <a:pt x="77724" y="316990"/>
                </a:lnTo>
                <a:lnTo>
                  <a:pt x="77724" y="303273"/>
                </a:lnTo>
                <a:lnTo>
                  <a:pt x="52935" y="298202"/>
                </a:lnTo>
                <a:lnTo>
                  <a:pt x="32575" y="284416"/>
                </a:lnTo>
                <a:lnTo>
                  <a:pt x="18788" y="264057"/>
                </a:lnTo>
                <a:lnTo>
                  <a:pt x="13716" y="239268"/>
                </a:lnTo>
                <a:lnTo>
                  <a:pt x="13716" y="77724"/>
                </a:lnTo>
                <a:lnTo>
                  <a:pt x="18788" y="52935"/>
                </a:lnTo>
                <a:lnTo>
                  <a:pt x="32575" y="32575"/>
                </a:lnTo>
                <a:lnTo>
                  <a:pt x="52935" y="18788"/>
                </a:lnTo>
                <a:lnTo>
                  <a:pt x="77724" y="13716"/>
                </a:lnTo>
                <a:lnTo>
                  <a:pt x="292803" y="13716"/>
                </a:lnTo>
                <a:lnTo>
                  <a:pt x="281606" y="6143"/>
                </a:lnTo>
                <a:lnTo>
                  <a:pt x="251460" y="0"/>
                </a:lnTo>
                <a:close/>
              </a:path>
              <a:path w="329565" h="317500">
                <a:moveTo>
                  <a:pt x="292803" y="13716"/>
                </a:moveTo>
                <a:lnTo>
                  <a:pt x="251460" y="13716"/>
                </a:lnTo>
                <a:lnTo>
                  <a:pt x="276486" y="18788"/>
                </a:lnTo>
                <a:lnTo>
                  <a:pt x="297370" y="32575"/>
                </a:lnTo>
                <a:lnTo>
                  <a:pt x="311681" y="52935"/>
                </a:lnTo>
                <a:lnTo>
                  <a:pt x="316992" y="77724"/>
                </a:lnTo>
                <a:lnTo>
                  <a:pt x="316992" y="239268"/>
                </a:lnTo>
                <a:lnTo>
                  <a:pt x="311681" y="264057"/>
                </a:lnTo>
                <a:lnTo>
                  <a:pt x="297370" y="284416"/>
                </a:lnTo>
                <a:lnTo>
                  <a:pt x="276486" y="298202"/>
                </a:lnTo>
                <a:lnTo>
                  <a:pt x="251460" y="303273"/>
                </a:lnTo>
                <a:lnTo>
                  <a:pt x="77724" y="303273"/>
                </a:lnTo>
                <a:lnTo>
                  <a:pt x="77724" y="316990"/>
                </a:lnTo>
                <a:lnTo>
                  <a:pt x="251460" y="316990"/>
                </a:lnTo>
                <a:lnTo>
                  <a:pt x="281606" y="310847"/>
                </a:lnTo>
                <a:lnTo>
                  <a:pt x="306324" y="294132"/>
                </a:lnTo>
                <a:lnTo>
                  <a:pt x="323040" y="269415"/>
                </a:lnTo>
                <a:lnTo>
                  <a:pt x="329184" y="239268"/>
                </a:lnTo>
                <a:lnTo>
                  <a:pt x="329184" y="77724"/>
                </a:lnTo>
                <a:lnTo>
                  <a:pt x="323040" y="47577"/>
                </a:lnTo>
                <a:lnTo>
                  <a:pt x="306324" y="22860"/>
                </a:lnTo>
                <a:lnTo>
                  <a:pt x="292803" y="13716"/>
                </a:lnTo>
                <a:close/>
              </a:path>
            </a:pathLst>
          </a:custGeom>
          <a:solidFill>
            <a:srgbClr val="00C0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9744434" y="6588297"/>
            <a:ext cx="355636" cy="168102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635928" y="1108286"/>
            <a:ext cx="511898" cy="100215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008806" y="657428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54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008806" y="657428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54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991471" y="1354512"/>
            <a:ext cx="1920436" cy="6465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019494" y="1572182"/>
            <a:ext cx="1847333" cy="0"/>
          </a:xfrm>
          <a:custGeom>
            <a:avLst/>
            <a:gdLst/>
            <a:ahLst/>
            <a:cxnLst/>
            <a:rect l="l" t="t" r="r" b="b"/>
            <a:pathLst>
              <a:path w="1306195">
                <a:moveTo>
                  <a:pt x="1306065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44C8F4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905441" y="157218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44C8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997940" y="157218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44C8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019494" y="1785542"/>
            <a:ext cx="1847333" cy="0"/>
          </a:xfrm>
          <a:custGeom>
            <a:avLst/>
            <a:gdLst/>
            <a:ahLst/>
            <a:cxnLst/>
            <a:rect l="l" t="t" r="r" b="b"/>
            <a:pathLst>
              <a:path w="1306195">
                <a:moveTo>
                  <a:pt x="1306065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44C8F4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905441" y="178554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44C8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997940" y="178554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44C8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019494" y="1998902"/>
            <a:ext cx="1847333" cy="0"/>
          </a:xfrm>
          <a:custGeom>
            <a:avLst/>
            <a:gdLst/>
            <a:ahLst/>
            <a:cxnLst/>
            <a:rect l="l" t="t" r="r" b="b"/>
            <a:pathLst>
              <a:path w="1306195">
                <a:moveTo>
                  <a:pt x="1306065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44C8F4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905441" y="199890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44C8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997940" y="199890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44C8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019494" y="2213340"/>
            <a:ext cx="1847333" cy="0"/>
          </a:xfrm>
          <a:custGeom>
            <a:avLst/>
            <a:gdLst/>
            <a:ahLst/>
            <a:cxnLst/>
            <a:rect l="l" t="t" r="r" b="b"/>
            <a:pathLst>
              <a:path w="1306195">
                <a:moveTo>
                  <a:pt x="1306065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44C8F4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905441" y="22133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44C8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997940" y="22133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44C8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019494" y="2426700"/>
            <a:ext cx="1847333" cy="0"/>
          </a:xfrm>
          <a:custGeom>
            <a:avLst/>
            <a:gdLst/>
            <a:ahLst/>
            <a:cxnLst/>
            <a:rect l="l" t="t" r="r" b="b"/>
            <a:pathLst>
              <a:path w="1306195">
                <a:moveTo>
                  <a:pt x="1306065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44C8F4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2905441" y="24267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44C8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997940" y="24267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44C8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019494" y="2640061"/>
            <a:ext cx="1847333" cy="0"/>
          </a:xfrm>
          <a:custGeom>
            <a:avLst/>
            <a:gdLst/>
            <a:ahLst/>
            <a:cxnLst/>
            <a:rect l="l" t="t" r="r" b="b"/>
            <a:pathLst>
              <a:path w="1306195">
                <a:moveTo>
                  <a:pt x="1306065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44C8F4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2905441" y="264006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44C8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997940" y="264006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44C8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019494" y="2854498"/>
            <a:ext cx="1847333" cy="0"/>
          </a:xfrm>
          <a:custGeom>
            <a:avLst/>
            <a:gdLst/>
            <a:ahLst/>
            <a:cxnLst/>
            <a:rect l="l" t="t" r="r" b="b"/>
            <a:pathLst>
              <a:path w="1306195">
                <a:moveTo>
                  <a:pt x="1306065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44C8F4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2905441" y="285449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44C8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997940" y="285449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44C8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1019494" y="3067857"/>
            <a:ext cx="1847333" cy="0"/>
          </a:xfrm>
          <a:custGeom>
            <a:avLst/>
            <a:gdLst/>
            <a:ahLst/>
            <a:cxnLst/>
            <a:rect l="l" t="t" r="r" b="b"/>
            <a:pathLst>
              <a:path w="1306195">
                <a:moveTo>
                  <a:pt x="1306065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44C8F4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2905441" y="306785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44C8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997940" y="306785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44C8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019494" y="3281217"/>
            <a:ext cx="1847333" cy="0"/>
          </a:xfrm>
          <a:custGeom>
            <a:avLst/>
            <a:gdLst/>
            <a:ahLst/>
            <a:cxnLst/>
            <a:rect l="l" t="t" r="r" b="b"/>
            <a:pathLst>
              <a:path w="1306195">
                <a:moveTo>
                  <a:pt x="1306065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44C8F4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2905441" y="328121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44C8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997940" y="328121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44C8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1019494" y="3494578"/>
            <a:ext cx="1847333" cy="0"/>
          </a:xfrm>
          <a:custGeom>
            <a:avLst/>
            <a:gdLst/>
            <a:ahLst/>
            <a:cxnLst/>
            <a:rect l="l" t="t" r="r" b="b"/>
            <a:pathLst>
              <a:path w="1306195">
                <a:moveTo>
                  <a:pt x="1306065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44C8F4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2905441" y="349457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44C8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997940" y="349457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44C8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1019494" y="3709016"/>
            <a:ext cx="1847333" cy="0"/>
          </a:xfrm>
          <a:custGeom>
            <a:avLst/>
            <a:gdLst/>
            <a:ahLst/>
            <a:cxnLst/>
            <a:rect l="l" t="t" r="r" b="b"/>
            <a:pathLst>
              <a:path w="1306195">
                <a:moveTo>
                  <a:pt x="1306065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44C8F4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2905441" y="370901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44C8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997940" y="370901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44C8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1019494" y="3922375"/>
            <a:ext cx="1847333" cy="0"/>
          </a:xfrm>
          <a:custGeom>
            <a:avLst/>
            <a:gdLst/>
            <a:ahLst/>
            <a:cxnLst/>
            <a:rect l="l" t="t" r="r" b="b"/>
            <a:pathLst>
              <a:path w="1306195">
                <a:moveTo>
                  <a:pt x="1306065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44C8F4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2905441" y="392237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44C8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997940" y="392237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44C8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1019494" y="4135735"/>
            <a:ext cx="1847333" cy="0"/>
          </a:xfrm>
          <a:custGeom>
            <a:avLst/>
            <a:gdLst/>
            <a:ahLst/>
            <a:cxnLst/>
            <a:rect l="l" t="t" r="r" b="b"/>
            <a:pathLst>
              <a:path w="1306195">
                <a:moveTo>
                  <a:pt x="1306065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44C8F4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2905441" y="413573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44C8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997940" y="413573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44C8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1019494" y="4350173"/>
            <a:ext cx="1847333" cy="0"/>
          </a:xfrm>
          <a:custGeom>
            <a:avLst/>
            <a:gdLst/>
            <a:ahLst/>
            <a:cxnLst/>
            <a:rect l="l" t="t" r="r" b="b"/>
            <a:pathLst>
              <a:path w="1306195">
                <a:moveTo>
                  <a:pt x="1306065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44C8F4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2905441" y="435017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44C8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997940" y="435017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44C8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1019494" y="4563533"/>
            <a:ext cx="1847333" cy="0"/>
          </a:xfrm>
          <a:custGeom>
            <a:avLst/>
            <a:gdLst/>
            <a:ahLst/>
            <a:cxnLst/>
            <a:rect l="l" t="t" r="r" b="b"/>
            <a:pathLst>
              <a:path w="1306195">
                <a:moveTo>
                  <a:pt x="1306065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44C8F4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2905441" y="456353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44C8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997940" y="456353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44C8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1019494" y="4776893"/>
            <a:ext cx="1847333" cy="0"/>
          </a:xfrm>
          <a:custGeom>
            <a:avLst/>
            <a:gdLst/>
            <a:ahLst/>
            <a:cxnLst/>
            <a:rect l="l" t="t" r="r" b="b"/>
            <a:pathLst>
              <a:path w="1306195">
                <a:moveTo>
                  <a:pt x="1306065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44C8F4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2905441" y="477689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44C8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997940" y="477689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44C8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1019494" y="4991330"/>
            <a:ext cx="1847333" cy="0"/>
          </a:xfrm>
          <a:custGeom>
            <a:avLst/>
            <a:gdLst/>
            <a:ahLst/>
            <a:cxnLst/>
            <a:rect l="l" t="t" r="r" b="b"/>
            <a:pathLst>
              <a:path w="1306195">
                <a:moveTo>
                  <a:pt x="1306065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44C8F4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2905441" y="499133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44C8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997940" y="499133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44C8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1019494" y="5204690"/>
            <a:ext cx="1847333" cy="0"/>
          </a:xfrm>
          <a:custGeom>
            <a:avLst/>
            <a:gdLst/>
            <a:ahLst/>
            <a:cxnLst/>
            <a:rect l="l" t="t" r="r" b="b"/>
            <a:pathLst>
              <a:path w="1306195">
                <a:moveTo>
                  <a:pt x="1306065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44C8F4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2905441" y="520469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44C8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997940" y="520469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44C8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1019494" y="5418050"/>
            <a:ext cx="1847333" cy="0"/>
          </a:xfrm>
          <a:custGeom>
            <a:avLst/>
            <a:gdLst/>
            <a:ahLst/>
            <a:cxnLst/>
            <a:rect l="l" t="t" r="r" b="b"/>
            <a:pathLst>
              <a:path w="1306195">
                <a:moveTo>
                  <a:pt x="1306065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44C8F4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2905441" y="541805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44C8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997940" y="541805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44C8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1019494" y="5848003"/>
            <a:ext cx="1847333" cy="0"/>
          </a:xfrm>
          <a:custGeom>
            <a:avLst/>
            <a:gdLst/>
            <a:ahLst/>
            <a:cxnLst/>
            <a:rect l="l" t="t" r="r" b="b"/>
            <a:pathLst>
              <a:path w="1306195">
                <a:moveTo>
                  <a:pt x="1306065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44C8F4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2905441" y="584800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44C8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997940" y="584800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44C8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1019494" y="5632488"/>
            <a:ext cx="1847333" cy="0"/>
          </a:xfrm>
          <a:custGeom>
            <a:avLst/>
            <a:gdLst/>
            <a:ahLst/>
            <a:cxnLst/>
            <a:rect l="l" t="t" r="r" b="b"/>
            <a:pathLst>
              <a:path w="1306195">
                <a:moveTo>
                  <a:pt x="1306065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44C8F4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2905441" y="563248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44C8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997940" y="563248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44C8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1019494" y="6061364"/>
            <a:ext cx="1847333" cy="0"/>
          </a:xfrm>
          <a:custGeom>
            <a:avLst/>
            <a:gdLst/>
            <a:ahLst/>
            <a:cxnLst/>
            <a:rect l="l" t="t" r="r" b="b"/>
            <a:pathLst>
              <a:path w="1306195">
                <a:moveTo>
                  <a:pt x="1306065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44C8F4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2905441" y="606136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44C8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997940" y="606136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44C8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1019494" y="6276879"/>
            <a:ext cx="1847333" cy="0"/>
          </a:xfrm>
          <a:custGeom>
            <a:avLst/>
            <a:gdLst/>
            <a:ahLst/>
            <a:cxnLst/>
            <a:rect l="l" t="t" r="r" b="b"/>
            <a:pathLst>
              <a:path w="1306195">
                <a:moveTo>
                  <a:pt x="1306065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44C8F4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2905441" y="62768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44C8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997940" y="62768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44C8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325458" y="2140065"/>
            <a:ext cx="107769" cy="92672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1793266" y="6630323"/>
            <a:ext cx="67355" cy="43103"/>
          </a:xfrm>
          <a:custGeom>
            <a:avLst/>
            <a:gdLst/>
            <a:ahLst/>
            <a:cxnLst/>
            <a:rect l="l" t="t" r="r" b="b"/>
            <a:pathLst>
              <a:path w="47625" h="60959">
                <a:moveTo>
                  <a:pt x="30482" y="0"/>
                </a:moveTo>
                <a:lnTo>
                  <a:pt x="19814" y="0"/>
                </a:lnTo>
                <a:lnTo>
                  <a:pt x="13718" y="4572"/>
                </a:lnTo>
                <a:lnTo>
                  <a:pt x="0" y="42670"/>
                </a:lnTo>
                <a:lnTo>
                  <a:pt x="1143" y="50673"/>
                </a:lnTo>
                <a:lnTo>
                  <a:pt x="4573" y="56389"/>
                </a:lnTo>
                <a:lnTo>
                  <a:pt x="10289" y="59819"/>
                </a:lnTo>
                <a:lnTo>
                  <a:pt x="18290" y="60962"/>
                </a:lnTo>
                <a:lnTo>
                  <a:pt x="28958" y="60962"/>
                </a:lnTo>
                <a:lnTo>
                  <a:pt x="36578" y="57910"/>
                </a:lnTo>
                <a:lnTo>
                  <a:pt x="41150" y="51813"/>
                </a:lnTo>
                <a:lnTo>
                  <a:pt x="44031" y="46910"/>
                </a:lnTo>
                <a:lnTo>
                  <a:pt x="45416" y="42670"/>
                </a:lnTo>
                <a:lnTo>
                  <a:pt x="15242" y="42670"/>
                </a:lnTo>
                <a:lnTo>
                  <a:pt x="12194" y="39624"/>
                </a:lnTo>
                <a:lnTo>
                  <a:pt x="12194" y="28956"/>
                </a:lnTo>
                <a:lnTo>
                  <a:pt x="15242" y="22860"/>
                </a:lnTo>
                <a:lnTo>
                  <a:pt x="18290" y="19812"/>
                </a:lnTo>
                <a:lnTo>
                  <a:pt x="46230" y="19812"/>
                </a:lnTo>
                <a:lnTo>
                  <a:pt x="44198" y="16764"/>
                </a:lnTo>
                <a:lnTo>
                  <a:pt x="39626" y="10668"/>
                </a:lnTo>
                <a:lnTo>
                  <a:pt x="35054" y="3048"/>
                </a:lnTo>
                <a:lnTo>
                  <a:pt x="30482" y="0"/>
                </a:lnTo>
                <a:close/>
              </a:path>
              <a:path w="47625" h="60959">
                <a:moveTo>
                  <a:pt x="46230" y="19812"/>
                </a:moveTo>
                <a:lnTo>
                  <a:pt x="18290" y="19812"/>
                </a:lnTo>
                <a:lnTo>
                  <a:pt x="22862" y="20955"/>
                </a:lnTo>
                <a:lnTo>
                  <a:pt x="27434" y="24384"/>
                </a:lnTo>
                <a:lnTo>
                  <a:pt x="32006" y="30099"/>
                </a:lnTo>
                <a:lnTo>
                  <a:pt x="36578" y="38100"/>
                </a:lnTo>
                <a:lnTo>
                  <a:pt x="33529" y="41148"/>
                </a:lnTo>
                <a:lnTo>
                  <a:pt x="30482" y="42670"/>
                </a:lnTo>
                <a:lnTo>
                  <a:pt x="45416" y="42670"/>
                </a:lnTo>
                <a:lnTo>
                  <a:pt x="45913" y="41148"/>
                </a:lnTo>
                <a:lnTo>
                  <a:pt x="46936" y="34242"/>
                </a:lnTo>
                <a:lnTo>
                  <a:pt x="47133" y="28956"/>
                </a:lnTo>
                <a:lnTo>
                  <a:pt x="47246" y="21336"/>
                </a:lnTo>
                <a:lnTo>
                  <a:pt x="46230" y="19812"/>
                </a:lnTo>
                <a:close/>
              </a:path>
            </a:pathLst>
          </a:custGeom>
          <a:solidFill>
            <a:srgbClr val="0054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1901038" y="6630323"/>
            <a:ext cx="67355" cy="43103"/>
          </a:xfrm>
          <a:custGeom>
            <a:avLst/>
            <a:gdLst/>
            <a:ahLst/>
            <a:cxnLst/>
            <a:rect l="l" t="t" r="r" b="b"/>
            <a:pathLst>
              <a:path w="47625" h="60959">
                <a:moveTo>
                  <a:pt x="28956" y="0"/>
                </a:moveTo>
                <a:lnTo>
                  <a:pt x="18288" y="0"/>
                </a:lnTo>
                <a:lnTo>
                  <a:pt x="13716" y="4572"/>
                </a:lnTo>
                <a:lnTo>
                  <a:pt x="0" y="42670"/>
                </a:lnTo>
                <a:lnTo>
                  <a:pt x="1143" y="50673"/>
                </a:lnTo>
                <a:lnTo>
                  <a:pt x="4572" y="56389"/>
                </a:lnTo>
                <a:lnTo>
                  <a:pt x="10287" y="59819"/>
                </a:lnTo>
                <a:lnTo>
                  <a:pt x="18288" y="60962"/>
                </a:lnTo>
                <a:lnTo>
                  <a:pt x="28956" y="60962"/>
                </a:lnTo>
                <a:lnTo>
                  <a:pt x="36576" y="57910"/>
                </a:lnTo>
                <a:lnTo>
                  <a:pt x="41148" y="51813"/>
                </a:lnTo>
                <a:lnTo>
                  <a:pt x="43386" y="46910"/>
                </a:lnTo>
                <a:lnTo>
                  <a:pt x="44823" y="42670"/>
                </a:lnTo>
                <a:lnTo>
                  <a:pt x="15240" y="42670"/>
                </a:lnTo>
                <a:lnTo>
                  <a:pt x="12192" y="39624"/>
                </a:lnTo>
                <a:lnTo>
                  <a:pt x="12192" y="28956"/>
                </a:lnTo>
                <a:lnTo>
                  <a:pt x="15240" y="22860"/>
                </a:lnTo>
                <a:lnTo>
                  <a:pt x="18288" y="19812"/>
                </a:lnTo>
                <a:lnTo>
                  <a:pt x="46228" y="19812"/>
                </a:lnTo>
                <a:lnTo>
                  <a:pt x="44196" y="16764"/>
                </a:lnTo>
                <a:lnTo>
                  <a:pt x="39624" y="10668"/>
                </a:lnTo>
                <a:lnTo>
                  <a:pt x="33528" y="3048"/>
                </a:lnTo>
                <a:lnTo>
                  <a:pt x="28956" y="0"/>
                </a:lnTo>
                <a:close/>
              </a:path>
              <a:path w="47625" h="60959">
                <a:moveTo>
                  <a:pt x="46228" y="19812"/>
                </a:moveTo>
                <a:lnTo>
                  <a:pt x="18288" y="19812"/>
                </a:lnTo>
                <a:lnTo>
                  <a:pt x="22860" y="20955"/>
                </a:lnTo>
                <a:lnTo>
                  <a:pt x="27432" y="24384"/>
                </a:lnTo>
                <a:lnTo>
                  <a:pt x="32004" y="30099"/>
                </a:lnTo>
                <a:lnTo>
                  <a:pt x="36576" y="38100"/>
                </a:lnTo>
                <a:lnTo>
                  <a:pt x="33526" y="41148"/>
                </a:lnTo>
                <a:lnTo>
                  <a:pt x="28956" y="42670"/>
                </a:lnTo>
                <a:lnTo>
                  <a:pt x="44823" y="42670"/>
                </a:lnTo>
                <a:lnTo>
                  <a:pt x="45339" y="41148"/>
                </a:lnTo>
                <a:lnTo>
                  <a:pt x="46720" y="34242"/>
                </a:lnTo>
                <a:lnTo>
                  <a:pt x="47244" y="25908"/>
                </a:lnTo>
                <a:lnTo>
                  <a:pt x="47244" y="21336"/>
                </a:lnTo>
                <a:lnTo>
                  <a:pt x="46228" y="19812"/>
                </a:lnTo>
                <a:close/>
              </a:path>
            </a:pathLst>
          </a:custGeom>
          <a:solidFill>
            <a:srgbClr val="0054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372882" y="2524759"/>
            <a:ext cx="181043" cy="660554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3420574" y="6068906"/>
            <a:ext cx="6252733" cy="288790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8610709" y="1360977"/>
            <a:ext cx="303907" cy="72198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8453367" y="1524769"/>
            <a:ext cx="418142" cy="113145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8899528" y="1552786"/>
            <a:ext cx="19758" cy="53879"/>
          </a:xfrm>
          <a:custGeom>
            <a:avLst/>
            <a:gdLst/>
            <a:ahLst/>
            <a:cxnLst/>
            <a:rect l="l" t="t" r="r" b="b"/>
            <a:pathLst>
              <a:path w="13970" h="76200">
                <a:moveTo>
                  <a:pt x="10668" y="0"/>
                </a:moveTo>
                <a:lnTo>
                  <a:pt x="9144" y="1524"/>
                </a:lnTo>
                <a:lnTo>
                  <a:pt x="7620" y="4572"/>
                </a:lnTo>
                <a:lnTo>
                  <a:pt x="1524" y="13716"/>
                </a:lnTo>
                <a:lnTo>
                  <a:pt x="0" y="16764"/>
                </a:lnTo>
                <a:lnTo>
                  <a:pt x="0" y="18288"/>
                </a:lnTo>
                <a:lnTo>
                  <a:pt x="6096" y="76200"/>
                </a:lnTo>
                <a:lnTo>
                  <a:pt x="9215" y="70175"/>
                </a:lnTo>
                <a:lnTo>
                  <a:pt x="11620" y="63436"/>
                </a:lnTo>
                <a:lnTo>
                  <a:pt x="13168" y="55840"/>
                </a:lnTo>
                <a:lnTo>
                  <a:pt x="13716" y="47244"/>
                </a:lnTo>
                <a:lnTo>
                  <a:pt x="10668" y="0"/>
                </a:lnTo>
                <a:close/>
              </a:path>
            </a:pathLst>
          </a:custGeom>
          <a:solidFill>
            <a:srgbClr val="DB21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9041782" y="1238853"/>
            <a:ext cx="709117" cy="488500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9082735" y="1254298"/>
            <a:ext cx="599193" cy="438573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9343535" y="1360978"/>
            <a:ext cx="118545" cy="24784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9380176" y="1378219"/>
            <a:ext cx="4490" cy="3592"/>
          </a:xfrm>
          <a:custGeom>
            <a:avLst/>
            <a:gdLst/>
            <a:ahLst/>
            <a:cxnLst/>
            <a:rect l="l" t="t" r="r" b="b"/>
            <a:pathLst>
              <a:path w="3175" h="5080">
                <a:moveTo>
                  <a:pt x="1524" y="0"/>
                </a:moveTo>
                <a:lnTo>
                  <a:pt x="0" y="0"/>
                </a:lnTo>
                <a:lnTo>
                  <a:pt x="0" y="3048"/>
                </a:lnTo>
                <a:lnTo>
                  <a:pt x="1524" y="4572"/>
                </a:lnTo>
                <a:lnTo>
                  <a:pt x="3048" y="4572"/>
                </a:lnTo>
                <a:lnTo>
                  <a:pt x="3048" y="1524"/>
                </a:lnTo>
                <a:lnTo>
                  <a:pt x="1524" y="0"/>
                </a:lnTo>
                <a:close/>
              </a:path>
            </a:pathLst>
          </a:custGeom>
          <a:solidFill>
            <a:srgbClr val="FFDB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9358623" y="1374986"/>
            <a:ext cx="7185" cy="3592"/>
          </a:xfrm>
          <a:custGeom>
            <a:avLst/>
            <a:gdLst/>
            <a:ahLst/>
            <a:cxnLst/>
            <a:rect l="l" t="t" r="r" b="b"/>
            <a:pathLst>
              <a:path w="5079" h="5080">
                <a:moveTo>
                  <a:pt x="3048" y="0"/>
                </a:moveTo>
                <a:lnTo>
                  <a:pt x="1524" y="0"/>
                </a:lnTo>
                <a:lnTo>
                  <a:pt x="0" y="1524"/>
                </a:lnTo>
                <a:lnTo>
                  <a:pt x="0" y="3048"/>
                </a:lnTo>
                <a:lnTo>
                  <a:pt x="1524" y="4572"/>
                </a:lnTo>
                <a:lnTo>
                  <a:pt x="4572" y="4572"/>
                </a:lnTo>
                <a:lnTo>
                  <a:pt x="4572" y="1524"/>
                </a:lnTo>
                <a:lnTo>
                  <a:pt x="3048" y="0"/>
                </a:lnTo>
                <a:close/>
              </a:path>
            </a:pathLst>
          </a:custGeom>
          <a:solidFill>
            <a:srgbClr val="FFDB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9371555" y="1377141"/>
            <a:ext cx="8981" cy="3592"/>
          </a:xfrm>
          <a:custGeom>
            <a:avLst/>
            <a:gdLst/>
            <a:ahLst/>
            <a:cxnLst/>
            <a:rect l="l" t="t" r="r" b="b"/>
            <a:pathLst>
              <a:path w="6350" h="5080">
                <a:moveTo>
                  <a:pt x="0" y="0"/>
                </a:moveTo>
                <a:lnTo>
                  <a:pt x="0" y="3048"/>
                </a:lnTo>
                <a:lnTo>
                  <a:pt x="1524" y="4572"/>
                </a:lnTo>
                <a:lnTo>
                  <a:pt x="6096" y="4572"/>
                </a:lnTo>
                <a:lnTo>
                  <a:pt x="6096" y="1524"/>
                </a:lnTo>
                <a:lnTo>
                  <a:pt x="1524" y="1524"/>
                </a:lnTo>
                <a:lnTo>
                  <a:pt x="0" y="0"/>
                </a:lnTo>
                <a:close/>
              </a:path>
            </a:pathLst>
          </a:custGeom>
          <a:solidFill>
            <a:srgbClr val="FFDB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9477168" y="1371753"/>
            <a:ext cx="10777" cy="10776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9462080" y="1370676"/>
            <a:ext cx="25863" cy="14008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9470703" y="1378219"/>
            <a:ext cx="4490" cy="1347"/>
          </a:xfrm>
          <a:custGeom>
            <a:avLst/>
            <a:gdLst/>
            <a:ahLst/>
            <a:cxnLst/>
            <a:rect l="l" t="t" r="r" b="b"/>
            <a:pathLst>
              <a:path w="3175" h="1905">
                <a:moveTo>
                  <a:pt x="3048" y="0"/>
                </a:moveTo>
                <a:lnTo>
                  <a:pt x="1524" y="0"/>
                </a:lnTo>
                <a:lnTo>
                  <a:pt x="0" y="1524"/>
                </a:lnTo>
                <a:lnTo>
                  <a:pt x="1524" y="1524"/>
                </a:lnTo>
                <a:lnTo>
                  <a:pt x="3048" y="0"/>
                </a:lnTo>
                <a:close/>
              </a:path>
            </a:pathLst>
          </a:custGeom>
          <a:solidFill>
            <a:srgbClr val="FFDB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9475014" y="1377141"/>
            <a:ext cx="2694" cy="1347"/>
          </a:xfrm>
          <a:custGeom>
            <a:avLst/>
            <a:gdLst/>
            <a:ahLst/>
            <a:cxnLst/>
            <a:rect l="l" t="t" r="r" b="b"/>
            <a:pathLst>
              <a:path w="1904" h="1905">
                <a:moveTo>
                  <a:pt x="1524" y="0"/>
                </a:moveTo>
                <a:lnTo>
                  <a:pt x="0" y="0"/>
                </a:lnTo>
                <a:lnTo>
                  <a:pt x="0" y="1524"/>
                </a:lnTo>
                <a:lnTo>
                  <a:pt x="1524" y="1524"/>
                </a:lnTo>
                <a:lnTo>
                  <a:pt x="1524" y="0"/>
                </a:lnTo>
                <a:close/>
              </a:path>
            </a:pathLst>
          </a:custGeom>
          <a:solidFill>
            <a:srgbClr val="FFDB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9358623" y="1363134"/>
            <a:ext cx="28017" cy="19396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9354310" y="1363133"/>
            <a:ext cx="107769" cy="18319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9380176" y="1376063"/>
            <a:ext cx="4490" cy="3592"/>
          </a:xfrm>
          <a:custGeom>
            <a:avLst/>
            <a:gdLst/>
            <a:ahLst/>
            <a:cxnLst/>
            <a:rect l="l" t="t" r="r" b="b"/>
            <a:pathLst>
              <a:path w="3175" h="5080">
                <a:moveTo>
                  <a:pt x="3048" y="0"/>
                </a:moveTo>
                <a:lnTo>
                  <a:pt x="0" y="0"/>
                </a:lnTo>
                <a:lnTo>
                  <a:pt x="0" y="3048"/>
                </a:lnTo>
                <a:lnTo>
                  <a:pt x="1524" y="3048"/>
                </a:lnTo>
                <a:lnTo>
                  <a:pt x="3048" y="4572"/>
                </a:lnTo>
                <a:lnTo>
                  <a:pt x="3048" y="0"/>
                </a:lnTo>
                <a:close/>
              </a:path>
            </a:pathLst>
          </a:custGeom>
          <a:solidFill>
            <a:srgbClr val="EAB6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9360779" y="1372831"/>
            <a:ext cx="4490" cy="3592"/>
          </a:xfrm>
          <a:custGeom>
            <a:avLst/>
            <a:gdLst/>
            <a:ahLst/>
            <a:cxnLst/>
            <a:rect l="l" t="t" r="r" b="b"/>
            <a:pathLst>
              <a:path w="3175" h="5080">
                <a:moveTo>
                  <a:pt x="1524" y="0"/>
                </a:moveTo>
                <a:lnTo>
                  <a:pt x="0" y="0"/>
                </a:lnTo>
                <a:lnTo>
                  <a:pt x="0" y="3048"/>
                </a:lnTo>
                <a:lnTo>
                  <a:pt x="1524" y="3048"/>
                </a:lnTo>
                <a:lnTo>
                  <a:pt x="3048" y="4572"/>
                </a:lnTo>
                <a:lnTo>
                  <a:pt x="3048" y="1524"/>
                </a:lnTo>
                <a:lnTo>
                  <a:pt x="1524" y="0"/>
                </a:lnTo>
                <a:close/>
              </a:path>
            </a:pathLst>
          </a:custGeom>
          <a:solidFill>
            <a:srgbClr val="EAB6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9371555" y="1374986"/>
            <a:ext cx="8981" cy="3592"/>
          </a:xfrm>
          <a:custGeom>
            <a:avLst/>
            <a:gdLst/>
            <a:ahLst/>
            <a:cxnLst/>
            <a:rect l="l" t="t" r="r" b="b"/>
            <a:pathLst>
              <a:path w="6350" h="5080">
                <a:moveTo>
                  <a:pt x="1524" y="0"/>
                </a:moveTo>
                <a:lnTo>
                  <a:pt x="0" y="0"/>
                </a:lnTo>
                <a:lnTo>
                  <a:pt x="0" y="3048"/>
                </a:lnTo>
                <a:lnTo>
                  <a:pt x="1524" y="4572"/>
                </a:lnTo>
                <a:lnTo>
                  <a:pt x="6096" y="4572"/>
                </a:lnTo>
                <a:lnTo>
                  <a:pt x="6096" y="1524"/>
                </a:lnTo>
                <a:lnTo>
                  <a:pt x="4572" y="1524"/>
                </a:lnTo>
                <a:lnTo>
                  <a:pt x="1524" y="0"/>
                </a:lnTo>
                <a:close/>
              </a:path>
            </a:pathLst>
          </a:custGeom>
          <a:solidFill>
            <a:srgbClr val="EAB6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9477168" y="1376064"/>
            <a:ext cx="4311" cy="4310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9339224" y="1363133"/>
            <a:ext cx="137944" cy="24784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9380175" y="1382529"/>
            <a:ext cx="0" cy="1347"/>
          </a:xfrm>
          <a:custGeom>
            <a:avLst/>
            <a:gdLst/>
            <a:ahLst/>
            <a:cxnLst/>
            <a:rect l="l" t="t" r="r" b="b"/>
            <a:pathLst>
              <a:path h="1905">
                <a:moveTo>
                  <a:pt x="0" y="0"/>
                </a:moveTo>
                <a:lnTo>
                  <a:pt x="0" y="1524"/>
                </a:lnTo>
                <a:lnTo>
                  <a:pt x="0" y="0"/>
                </a:lnTo>
                <a:close/>
              </a:path>
            </a:pathLst>
          </a:custGeom>
          <a:solidFill>
            <a:srgbClr val="F793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9380176" y="1380374"/>
            <a:ext cx="4490" cy="3592"/>
          </a:xfrm>
          <a:custGeom>
            <a:avLst/>
            <a:gdLst/>
            <a:ahLst/>
            <a:cxnLst/>
            <a:rect l="l" t="t" r="r" b="b"/>
            <a:pathLst>
              <a:path w="3175" h="5080">
                <a:moveTo>
                  <a:pt x="0" y="0"/>
                </a:moveTo>
                <a:lnTo>
                  <a:pt x="0" y="4572"/>
                </a:lnTo>
                <a:lnTo>
                  <a:pt x="3048" y="4572"/>
                </a:lnTo>
                <a:lnTo>
                  <a:pt x="3048" y="1524"/>
                </a:lnTo>
                <a:lnTo>
                  <a:pt x="1524" y="1524"/>
                </a:lnTo>
                <a:lnTo>
                  <a:pt x="0" y="0"/>
                </a:lnTo>
                <a:close/>
              </a:path>
            </a:pathLst>
          </a:custGeom>
          <a:solidFill>
            <a:srgbClr val="F793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9358623" y="1377141"/>
            <a:ext cx="7185" cy="3592"/>
          </a:xfrm>
          <a:custGeom>
            <a:avLst/>
            <a:gdLst/>
            <a:ahLst/>
            <a:cxnLst/>
            <a:rect l="l" t="t" r="r" b="b"/>
            <a:pathLst>
              <a:path w="5079" h="5080">
                <a:moveTo>
                  <a:pt x="0" y="0"/>
                </a:moveTo>
                <a:lnTo>
                  <a:pt x="0" y="3048"/>
                </a:lnTo>
                <a:lnTo>
                  <a:pt x="1524" y="4572"/>
                </a:lnTo>
                <a:lnTo>
                  <a:pt x="4572" y="4572"/>
                </a:lnTo>
                <a:lnTo>
                  <a:pt x="4572" y="1524"/>
                </a:lnTo>
                <a:lnTo>
                  <a:pt x="1524" y="1524"/>
                </a:lnTo>
                <a:lnTo>
                  <a:pt x="0" y="0"/>
                </a:lnTo>
                <a:close/>
              </a:path>
            </a:pathLst>
          </a:custGeom>
          <a:solidFill>
            <a:srgbClr val="F793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9371555" y="1379296"/>
            <a:ext cx="8981" cy="449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0" y="0"/>
                </a:moveTo>
                <a:lnTo>
                  <a:pt x="0" y="4572"/>
                </a:lnTo>
                <a:lnTo>
                  <a:pt x="4572" y="4572"/>
                </a:lnTo>
                <a:lnTo>
                  <a:pt x="4572" y="6096"/>
                </a:lnTo>
                <a:lnTo>
                  <a:pt x="6096" y="6096"/>
                </a:lnTo>
                <a:lnTo>
                  <a:pt x="6096" y="1524"/>
                </a:lnTo>
                <a:lnTo>
                  <a:pt x="1524" y="1524"/>
                </a:lnTo>
                <a:lnTo>
                  <a:pt x="0" y="0"/>
                </a:lnTo>
                <a:close/>
              </a:path>
            </a:pathLst>
          </a:custGeom>
          <a:solidFill>
            <a:srgbClr val="F793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9477168" y="1371753"/>
            <a:ext cx="12932" cy="12931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9459924" y="1367443"/>
            <a:ext cx="17243" cy="19396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9468547" y="1368521"/>
            <a:ext cx="12935" cy="6465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9459924" y="1367443"/>
            <a:ext cx="21557" cy="9698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9464235" y="1370676"/>
            <a:ext cx="12931" cy="5388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9468547" y="1371753"/>
            <a:ext cx="10774" cy="4310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9475014" y="1373909"/>
            <a:ext cx="2694" cy="2245"/>
          </a:xfrm>
          <a:custGeom>
            <a:avLst/>
            <a:gdLst/>
            <a:ahLst/>
            <a:cxnLst/>
            <a:rect l="l" t="t" r="r" b="b"/>
            <a:pathLst>
              <a:path w="1904" h="3175">
                <a:moveTo>
                  <a:pt x="1524" y="0"/>
                </a:moveTo>
                <a:lnTo>
                  <a:pt x="0" y="1524"/>
                </a:lnTo>
                <a:lnTo>
                  <a:pt x="0" y="3048"/>
                </a:lnTo>
                <a:lnTo>
                  <a:pt x="1524" y="3048"/>
                </a:lnTo>
                <a:lnTo>
                  <a:pt x="1524" y="0"/>
                </a:lnTo>
                <a:close/>
              </a:path>
            </a:pathLst>
          </a:custGeom>
          <a:solidFill>
            <a:srgbClr val="6C56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9464237" y="1371754"/>
            <a:ext cx="4490" cy="1347"/>
          </a:xfrm>
          <a:custGeom>
            <a:avLst/>
            <a:gdLst/>
            <a:ahLst/>
            <a:cxnLst/>
            <a:rect l="l" t="t" r="r" b="b"/>
            <a:pathLst>
              <a:path w="3175" h="1905">
                <a:moveTo>
                  <a:pt x="0" y="0"/>
                </a:moveTo>
                <a:lnTo>
                  <a:pt x="0" y="1524"/>
                </a:lnTo>
                <a:lnTo>
                  <a:pt x="3048" y="1524"/>
                </a:lnTo>
                <a:lnTo>
                  <a:pt x="3048" y="0"/>
                </a:lnTo>
                <a:lnTo>
                  <a:pt x="0" y="0"/>
                </a:lnTo>
                <a:close/>
              </a:path>
            </a:pathLst>
          </a:custGeom>
          <a:solidFill>
            <a:srgbClr val="6C56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9472858" y="1368521"/>
            <a:ext cx="2694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0" y="0"/>
                </a:moveTo>
                <a:lnTo>
                  <a:pt x="1524" y="0"/>
                </a:lnTo>
                <a:lnTo>
                  <a:pt x="0" y="0"/>
                </a:lnTo>
                <a:close/>
              </a:path>
            </a:pathLst>
          </a:custGeom>
          <a:solidFill>
            <a:srgbClr val="E4BE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9477168" y="136959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close/>
              </a:path>
            </a:pathLst>
          </a:custGeom>
          <a:solidFill>
            <a:srgbClr val="6C56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9358622" y="1360977"/>
            <a:ext cx="25864" cy="5388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9358622" y="1360977"/>
            <a:ext cx="25864" cy="8621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9360779" y="1364210"/>
            <a:ext cx="4490" cy="3592"/>
          </a:xfrm>
          <a:custGeom>
            <a:avLst/>
            <a:gdLst/>
            <a:ahLst/>
            <a:cxnLst/>
            <a:rect l="l" t="t" r="r" b="b"/>
            <a:pathLst>
              <a:path w="3175" h="5080">
                <a:moveTo>
                  <a:pt x="3048" y="0"/>
                </a:moveTo>
                <a:lnTo>
                  <a:pt x="1524" y="1524"/>
                </a:lnTo>
                <a:lnTo>
                  <a:pt x="0" y="1524"/>
                </a:lnTo>
                <a:lnTo>
                  <a:pt x="0" y="4572"/>
                </a:lnTo>
                <a:lnTo>
                  <a:pt x="1524" y="3048"/>
                </a:lnTo>
                <a:lnTo>
                  <a:pt x="3048" y="3048"/>
                </a:lnTo>
                <a:lnTo>
                  <a:pt x="3048" y="0"/>
                </a:lnTo>
                <a:close/>
              </a:path>
            </a:pathLst>
          </a:custGeom>
          <a:solidFill>
            <a:srgbClr val="6C56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9371555" y="1363133"/>
            <a:ext cx="8981" cy="2245"/>
          </a:xfrm>
          <a:custGeom>
            <a:avLst/>
            <a:gdLst/>
            <a:ahLst/>
            <a:cxnLst/>
            <a:rect l="l" t="t" r="r" b="b"/>
            <a:pathLst>
              <a:path w="6350" h="3175">
                <a:moveTo>
                  <a:pt x="4572" y="1524"/>
                </a:moveTo>
                <a:lnTo>
                  <a:pt x="0" y="1524"/>
                </a:lnTo>
                <a:lnTo>
                  <a:pt x="0" y="3048"/>
                </a:lnTo>
                <a:lnTo>
                  <a:pt x="3048" y="3048"/>
                </a:lnTo>
                <a:lnTo>
                  <a:pt x="4572" y="1524"/>
                </a:lnTo>
                <a:close/>
              </a:path>
              <a:path w="6350" h="3175">
                <a:moveTo>
                  <a:pt x="6096" y="0"/>
                </a:moveTo>
                <a:lnTo>
                  <a:pt x="4572" y="1524"/>
                </a:lnTo>
                <a:lnTo>
                  <a:pt x="6096" y="1524"/>
                </a:lnTo>
                <a:lnTo>
                  <a:pt x="6096" y="0"/>
                </a:lnTo>
                <a:close/>
              </a:path>
            </a:pathLst>
          </a:custGeom>
          <a:solidFill>
            <a:srgbClr val="AE88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9365089" y="1362055"/>
            <a:ext cx="8981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1524" y="0"/>
                </a:lnTo>
                <a:lnTo>
                  <a:pt x="4572" y="0"/>
                </a:lnTo>
                <a:lnTo>
                  <a:pt x="6096" y="0"/>
                </a:lnTo>
                <a:lnTo>
                  <a:pt x="6096" y="0"/>
                </a:lnTo>
                <a:lnTo>
                  <a:pt x="0" y="0"/>
                </a:lnTo>
                <a:close/>
              </a:path>
            </a:pathLst>
          </a:custGeom>
          <a:solidFill>
            <a:srgbClr val="E4BE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9360779" y="1362055"/>
            <a:ext cx="4490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524" y="0"/>
                </a:moveTo>
                <a:lnTo>
                  <a:pt x="0" y="0"/>
                </a:lnTo>
                <a:lnTo>
                  <a:pt x="1524" y="0"/>
                </a:lnTo>
                <a:lnTo>
                  <a:pt x="3048" y="0"/>
                </a:lnTo>
                <a:lnTo>
                  <a:pt x="1524" y="0"/>
                </a:lnTo>
                <a:close/>
              </a:path>
            </a:pathLst>
          </a:custGeom>
          <a:solidFill>
            <a:srgbClr val="6C56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9373710" y="136205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  <a:path>
                <a:moveTo>
                  <a:pt x="0" y="0"/>
                </a:moveTo>
                <a:close/>
              </a:path>
            </a:pathLst>
          </a:custGeom>
          <a:solidFill>
            <a:srgbClr val="AE88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9164639" y="1586191"/>
            <a:ext cx="440055" cy="92941"/>
          </a:xfrm>
          <a:custGeom>
            <a:avLst/>
            <a:gdLst/>
            <a:ahLst/>
            <a:cxnLst/>
            <a:rect l="l" t="t" r="r" b="b"/>
            <a:pathLst>
              <a:path w="311150" h="131444">
                <a:moveTo>
                  <a:pt x="0" y="0"/>
                </a:moveTo>
                <a:lnTo>
                  <a:pt x="13972" y="42306"/>
                </a:lnTo>
                <a:lnTo>
                  <a:pt x="38258" y="78394"/>
                </a:lnTo>
                <a:lnTo>
                  <a:pt x="71103" y="106436"/>
                </a:lnTo>
                <a:lnTo>
                  <a:pt x="110752" y="124602"/>
                </a:lnTo>
                <a:lnTo>
                  <a:pt x="155448" y="131064"/>
                </a:lnTo>
                <a:lnTo>
                  <a:pt x="200143" y="124602"/>
                </a:lnTo>
                <a:lnTo>
                  <a:pt x="239792" y="106436"/>
                </a:lnTo>
                <a:lnTo>
                  <a:pt x="253787" y="94488"/>
                </a:lnTo>
                <a:lnTo>
                  <a:pt x="155448" y="94488"/>
                </a:lnTo>
                <a:lnTo>
                  <a:pt x="107156" y="87653"/>
                </a:lnTo>
                <a:lnTo>
                  <a:pt x="64008" y="68389"/>
                </a:lnTo>
                <a:lnTo>
                  <a:pt x="27717" y="38552"/>
                </a:lnTo>
                <a:lnTo>
                  <a:pt x="0" y="0"/>
                </a:lnTo>
                <a:close/>
              </a:path>
              <a:path w="311150" h="131444">
                <a:moveTo>
                  <a:pt x="310896" y="0"/>
                </a:moveTo>
                <a:lnTo>
                  <a:pt x="283821" y="38552"/>
                </a:lnTo>
                <a:lnTo>
                  <a:pt x="247459" y="68389"/>
                </a:lnTo>
                <a:lnTo>
                  <a:pt x="203954" y="87653"/>
                </a:lnTo>
                <a:lnTo>
                  <a:pt x="155448" y="94488"/>
                </a:lnTo>
                <a:lnTo>
                  <a:pt x="253787" y="94488"/>
                </a:lnTo>
                <a:lnTo>
                  <a:pt x="272637" y="78394"/>
                </a:lnTo>
                <a:lnTo>
                  <a:pt x="296923" y="42306"/>
                </a:lnTo>
                <a:lnTo>
                  <a:pt x="310896" y="0"/>
                </a:lnTo>
                <a:close/>
              </a:path>
            </a:pathLst>
          </a:custGeom>
          <a:solidFill>
            <a:srgbClr val="F8E8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3187794" y="1765068"/>
            <a:ext cx="2898975" cy="185343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6177295" y="1867438"/>
            <a:ext cx="28738" cy="30531"/>
          </a:xfrm>
          <a:custGeom>
            <a:avLst/>
            <a:gdLst/>
            <a:ahLst/>
            <a:cxnLst/>
            <a:rect l="l" t="t" r="r" b="b"/>
            <a:pathLst>
              <a:path w="20320" h="43180">
                <a:moveTo>
                  <a:pt x="19812" y="0"/>
                </a:moveTo>
                <a:lnTo>
                  <a:pt x="13716" y="0"/>
                </a:lnTo>
                <a:lnTo>
                  <a:pt x="9144" y="3048"/>
                </a:lnTo>
                <a:lnTo>
                  <a:pt x="4572" y="10668"/>
                </a:lnTo>
                <a:lnTo>
                  <a:pt x="1524" y="18288"/>
                </a:lnTo>
                <a:lnTo>
                  <a:pt x="0" y="24384"/>
                </a:lnTo>
                <a:lnTo>
                  <a:pt x="0" y="38100"/>
                </a:lnTo>
                <a:lnTo>
                  <a:pt x="3048" y="42672"/>
                </a:lnTo>
                <a:lnTo>
                  <a:pt x="16764" y="42672"/>
                </a:lnTo>
                <a:lnTo>
                  <a:pt x="19812" y="38100"/>
                </a:lnTo>
                <a:lnTo>
                  <a:pt x="19812" y="27432"/>
                </a:lnTo>
                <a:lnTo>
                  <a:pt x="16764" y="22860"/>
                </a:lnTo>
                <a:lnTo>
                  <a:pt x="7620" y="22860"/>
                </a:lnTo>
                <a:lnTo>
                  <a:pt x="8239" y="16287"/>
                </a:lnTo>
                <a:lnTo>
                  <a:pt x="10287" y="10287"/>
                </a:lnTo>
                <a:lnTo>
                  <a:pt x="14049" y="4857"/>
                </a:lnTo>
                <a:lnTo>
                  <a:pt x="19812" y="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6276442" y="1933170"/>
            <a:ext cx="39515" cy="15266"/>
          </a:xfrm>
          <a:custGeom>
            <a:avLst/>
            <a:gdLst/>
            <a:ahLst/>
            <a:cxnLst/>
            <a:rect l="l" t="t" r="r" b="b"/>
            <a:pathLst>
              <a:path w="27939" h="21589">
                <a:moveTo>
                  <a:pt x="27432" y="0"/>
                </a:moveTo>
                <a:lnTo>
                  <a:pt x="10096" y="10477"/>
                </a:lnTo>
                <a:lnTo>
                  <a:pt x="5357" y="13501"/>
                </a:lnTo>
                <a:lnTo>
                  <a:pt x="3048" y="15240"/>
                </a:lnTo>
                <a:lnTo>
                  <a:pt x="1524" y="15240"/>
                </a:lnTo>
                <a:lnTo>
                  <a:pt x="1524" y="18288"/>
                </a:lnTo>
                <a:lnTo>
                  <a:pt x="0" y="21336"/>
                </a:lnTo>
                <a:lnTo>
                  <a:pt x="6096" y="18288"/>
                </a:lnTo>
                <a:lnTo>
                  <a:pt x="15240" y="12192"/>
                </a:lnTo>
                <a:lnTo>
                  <a:pt x="22860" y="7620"/>
                </a:lnTo>
                <a:lnTo>
                  <a:pt x="25908" y="4572"/>
                </a:lnTo>
                <a:lnTo>
                  <a:pt x="27432" y="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6261354" y="1742440"/>
            <a:ext cx="377190" cy="156248"/>
          </a:xfrm>
          <a:prstGeom prst="rect">
            <a:avLst/>
          </a:prstGeom>
          <a:blipFill>
            <a:blip r:embed="rId6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6679496" y="1814637"/>
            <a:ext cx="21554" cy="82165"/>
          </a:xfrm>
          <a:custGeom>
            <a:avLst/>
            <a:gdLst/>
            <a:ahLst/>
            <a:cxnLst/>
            <a:rect l="l" t="t" r="r" b="b"/>
            <a:pathLst>
              <a:path w="15239" h="116205">
                <a:moveTo>
                  <a:pt x="7620" y="0"/>
                </a:moveTo>
                <a:lnTo>
                  <a:pt x="6096" y="3048"/>
                </a:lnTo>
                <a:lnTo>
                  <a:pt x="4572" y="7620"/>
                </a:lnTo>
                <a:lnTo>
                  <a:pt x="3048" y="10668"/>
                </a:lnTo>
                <a:lnTo>
                  <a:pt x="1524" y="15240"/>
                </a:lnTo>
                <a:lnTo>
                  <a:pt x="0" y="18288"/>
                </a:lnTo>
                <a:lnTo>
                  <a:pt x="0" y="19812"/>
                </a:lnTo>
                <a:lnTo>
                  <a:pt x="10668" y="115824"/>
                </a:lnTo>
                <a:lnTo>
                  <a:pt x="13716" y="106680"/>
                </a:lnTo>
                <a:lnTo>
                  <a:pt x="15240" y="100584"/>
                </a:lnTo>
                <a:lnTo>
                  <a:pt x="15240" y="96012"/>
                </a:lnTo>
                <a:lnTo>
                  <a:pt x="7620" y="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6791575" y="1780154"/>
            <a:ext cx="2362287" cy="186421"/>
          </a:xfrm>
          <a:prstGeom prst="rect">
            <a:avLst/>
          </a:prstGeom>
          <a:blipFill>
            <a:blip r:embed="rId6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3196416" y="2134677"/>
            <a:ext cx="30534" cy="30531"/>
          </a:xfrm>
          <a:custGeom>
            <a:avLst/>
            <a:gdLst/>
            <a:ahLst/>
            <a:cxnLst/>
            <a:rect l="l" t="t" r="r" b="b"/>
            <a:pathLst>
              <a:path w="21589" h="43180">
                <a:moveTo>
                  <a:pt x="21336" y="0"/>
                </a:moveTo>
                <a:lnTo>
                  <a:pt x="15240" y="0"/>
                </a:lnTo>
                <a:lnTo>
                  <a:pt x="10668" y="3048"/>
                </a:lnTo>
                <a:lnTo>
                  <a:pt x="6096" y="10668"/>
                </a:lnTo>
                <a:lnTo>
                  <a:pt x="3048" y="18288"/>
                </a:lnTo>
                <a:lnTo>
                  <a:pt x="0" y="24384"/>
                </a:lnTo>
                <a:lnTo>
                  <a:pt x="0" y="38100"/>
                </a:lnTo>
                <a:lnTo>
                  <a:pt x="4572" y="42672"/>
                </a:lnTo>
                <a:lnTo>
                  <a:pt x="16764" y="42672"/>
                </a:lnTo>
                <a:lnTo>
                  <a:pt x="21336" y="38100"/>
                </a:lnTo>
                <a:lnTo>
                  <a:pt x="21336" y="27432"/>
                </a:lnTo>
                <a:lnTo>
                  <a:pt x="16764" y="24384"/>
                </a:lnTo>
                <a:lnTo>
                  <a:pt x="9144" y="22860"/>
                </a:lnTo>
                <a:lnTo>
                  <a:pt x="9763" y="16287"/>
                </a:lnTo>
                <a:lnTo>
                  <a:pt x="11811" y="10287"/>
                </a:lnTo>
                <a:lnTo>
                  <a:pt x="15573" y="4857"/>
                </a:lnTo>
                <a:lnTo>
                  <a:pt x="21336" y="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3297718" y="2200409"/>
            <a:ext cx="36820" cy="15266"/>
          </a:xfrm>
          <a:custGeom>
            <a:avLst/>
            <a:gdLst/>
            <a:ahLst/>
            <a:cxnLst/>
            <a:rect l="l" t="t" r="r" b="b"/>
            <a:pathLst>
              <a:path w="26035" h="21589">
                <a:moveTo>
                  <a:pt x="25908" y="0"/>
                </a:moveTo>
                <a:lnTo>
                  <a:pt x="9906" y="10477"/>
                </a:lnTo>
                <a:lnTo>
                  <a:pt x="5334" y="13501"/>
                </a:lnTo>
                <a:lnTo>
                  <a:pt x="3048" y="15240"/>
                </a:lnTo>
                <a:lnTo>
                  <a:pt x="0" y="18288"/>
                </a:lnTo>
                <a:lnTo>
                  <a:pt x="0" y="21336"/>
                </a:lnTo>
                <a:lnTo>
                  <a:pt x="4572" y="18288"/>
                </a:lnTo>
                <a:lnTo>
                  <a:pt x="10668" y="15240"/>
                </a:lnTo>
                <a:lnTo>
                  <a:pt x="15240" y="12192"/>
                </a:lnTo>
                <a:lnTo>
                  <a:pt x="21336" y="7620"/>
                </a:lnTo>
                <a:lnTo>
                  <a:pt x="25908" y="4572"/>
                </a:lnTo>
                <a:lnTo>
                  <a:pt x="25908" y="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3282631" y="2053859"/>
            <a:ext cx="340549" cy="112068"/>
          </a:xfrm>
          <a:prstGeom prst="rect">
            <a:avLst/>
          </a:prstGeom>
          <a:blipFill>
            <a:blip r:embed="rId6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3666287" y="2081876"/>
            <a:ext cx="21554" cy="82165"/>
          </a:xfrm>
          <a:custGeom>
            <a:avLst/>
            <a:gdLst/>
            <a:ahLst/>
            <a:cxnLst/>
            <a:rect l="l" t="t" r="r" b="b"/>
            <a:pathLst>
              <a:path w="15239" h="116205">
                <a:moveTo>
                  <a:pt x="7620" y="0"/>
                </a:moveTo>
                <a:lnTo>
                  <a:pt x="6096" y="4572"/>
                </a:lnTo>
                <a:lnTo>
                  <a:pt x="3048" y="10668"/>
                </a:lnTo>
                <a:lnTo>
                  <a:pt x="1524" y="15240"/>
                </a:lnTo>
                <a:lnTo>
                  <a:pt x="0" y="18288"/>
                </a:lnTo>
                <a:lnTo>
                  <a:pt x="0" y="19812"/>
                </a:lnTo>
                <a:lnTo>
                  <a:pt x="9144" y="115824"/>
                </a:lnTo>
                <a:lnTo>
                  <a:pt x="13716" y="106680"/>
                </a:lnTo>
                <a:lnTo>
                  <a:pt x="15240" y="100584"/>
                </a:lnTo>
                <a:lnTo>
                  <a:pt x="15240" y="96012"/>
                </a:lnTo>
                <a:lnTo>
                  <a:pt x="7620" y="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3883979" y="2217650"/>
            <a:ext cx="39515" cy="15266"/>
          </a:xfrm>
          <a:custGeom>
            <a:avLst/>
            <a:gdLst/>
            <a:ahLst/>
            <a:cxnLst/>
            <a:rect l="l" t="t" r="r" b="b"/>
            <a:pathLst>
              <a:path w="27939" h="21589">
                <a:moveTo>
                  <a:pt x="27432" y="0"/>
                </a:moveTo>
                <a:lnTo>
                  <a:pt x="10096" y="10477"/>
                </a:lnTo>
                <a:lnTo>
                  <a:pt x="5357" y="13501"/>
                </a:lnTo>
                <a:lnTo>
                  <a:pt x="3048" y="15240"/>
                </a:lnTo>
                <a:lnTo>
                  <a:pt x="0" y="18288"/>
                </a:lnTo>
                <a:lnTo>
                  <a:pt x="0" y="21336"/>
                </a:lnTo>
                <a:lnTo>
                  <a:pt x="6096" y="18288"/>
                </a:lnTo>
                <a:lnTo>
                  <a:pt x="15240" y="12192"/>
                </a:lnTo>
                <a:lnTo>
                  <a:pt x="22860" y="9144"/>
                </a:lnTo>
                <a:lnTo>
                  <a:pt x="25908" y="4572"/>
                </a:lnTo>
                <a:lnTo>
                  <a:pt x="27432" y="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3817163" y="2081876"/>
            <a:ext cx="534532" cy="119611"/>
          </a:xfrm>
          <a:prstGeom prst="rect">
            <a:avLst/>
          </a:prstGeom>
          <a:blipFill>
            <a:blip r:embed="rId6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4470241" y="2152996"/>
            <a:ext cx="132017" cy="55226"/>
          </a:xfrm>
          <a:custGeom>
            <a:avLst/>
            <a:gdLst/>
            <a:ahLst/>
            <a:cxnLst/>
            <a:rect l="l" t="t" r="r" b="b"/>
            <a:pathLst>
              <a:path w="93345" h="78105">
                <a:moveTo>
                  <a:pt x="16764" y="7620"/>
                </a:moveTo>
                <a:lnTo>
                  <a:pt x="9644" y="17883"/>
                </a:lnTo>
                <a:lnTo>
                  <a:pt x="4381" y="28003"/>
                </a:lnTo>
                <a:lnTo>
                  <a:pt x="1119" y="37838"/>
                </a:lnTo>
                <a:lnTo>
                  <a:pt x="0" y="47244"/>
                </a:lnTo>
                <a:lnTo>
                  <a:pt x="2262" y="61007"/>
                </a:lnTo>
                <a:lnTo>
                  <a:pt x="8953" y="70485"/>
                </a:lnTo>
                <a:lnTo>
                  <a:pt x="19931" y="75961"/>
                </a:lnTo>
                <a:lnTo>
                  <a:pt x="35052" y="77724"/>
                </a:lnTo>
                <a:lnTo>
                  <a:pt x="43934" y="77176"/>
                </a:lnTo>
                <a:lnTo>
                  <a:pt x="79314" y="60960"/>
                </a:lnTo>
                <a:lnTo>
                  <a:pt x="30480" y="60960"/>
                </a:lnTo>
                <a:lnTo>
                  <a:pt x="22860" y="59436"/>
                </a:lnTo>
                <a:lnTo>
                  <a:pt x="18288" y="56388"/>
                </a:lnTo>
                <a:lnTo>
                  <a:pt x="10668" y="51816"/>
                </a:lnTo>
                <a:lnTo>
                  <a:pt x="7620" y="45720"/>
                </a:lnTo>
                <a:lnTo>
                  <a:pt x="7620" y="32004"/>
                </a:lnTo>
                <a:lnTo>
                  <a:pt x="9144" y="27432"/>
                </a:lnTo>
                <a:lnTo>
                  <a:pt x="10668" y="21336"/>
                </a:lnTo>
                <a:lnTo>
                  <a:pt x="16764" y="7620"/>
                </a:lnTo>
                <a:close/>
              </a:path>
              <a:path w="93345" h="78105">
                <a:moveTo>
                  <a:pt x="92964" y="0"/>
                </a:moveTo>
                <a:lnTo>
                  <a:pt x="74676" y="0"/>
                </a:lnTo>
                <a:lnTo>
                  <a:pt x="65532" y="4572"/>
                </a:lnTo>
                <a:lnTo>
                  <a:pt x="59436" y="10668"/>
                </a:lnTo>
                <a:lnTo>
                  <a:pt x="53340" y="18288"/>
                </a:lnTo>
                <a:lnTo>
                  <a:pt x="48768" y="25908"/>
                </a:lnTo>
                <a:lnTo>
                  <a:pt x="48768" y="39624"/>
                </a:lnTo>
                <a:lnTo>
                  <a:pt x="51816" y="42672"/>
                </a:lnTo>
                <a:lnTo>
                  <a:pt x="57912" y="45720"/>
                </a:lnTo>
                <a:lnTo>
                  <a:pt x="68580" y="50292"/>
                </a:lnTo>
                <a:lnTo>
                  <a:pt x="73152" y="51816"/>
                </a:lnTo>
                <a:lnTo>
                  <a:pt x="74676" y="53340"/>
                </a:lnTo>
                <a:lnTo>
                  <a:pt x="66627" y="56459"/>
                </a:lnTo>
                <a:lnTo>
                  <a:pt x="58293" y="58864"/>
                </a:lnTo>
                <a:lnTo>
                  <a:pt x="49387" y="60412"/>
                </a:lnTo>
                <a:lnTo>
                  <a:pt x="39624" y="60960"/>
                </a:lnTo>
                <a:lnTo>
                  <a:pt x="79314" y="60960"/>
                </a:lnTo>
                <a:lnTo>
                  <a:pt x="82296" y="57531"/>
                </a:lnTo>
                <a:lnTo>
                  <a:pt x="85725" y="50387"/>
                </a:lnTo>
                <a:lnTo>
                  <a:pt x="86868" y="42672"/>
                </a:lnTo>
                <a:lnTo>
                  <a:pt x="86868" y="39624"/>
                </a:lnTo>
                <a:lnTo>
                  <a:pt x="83820" y="35052"/>
                </a:lnTo>
                <a:lnTo>
                  <a:pt x="76200" y="32004"/>
                </a:lnTo>
                <a:lnTo>
                  <a:pt x="59436" y="24384"/>
                </a:lnTo>
                <a:lnTo>
                  <a:pt x="64008" y="21336"/>
                </a:lnTo>
                <a:lnTo>
                  <a:pt x="71628" y="18288"/>
                </a:lnTo>
                <a:lnTo>
                  <a:pt x="82296" y="16764"/>
                </a:lnTo>
                <a:lnTo>
                  <a:pt x="91440" y="16764"/>
                </a:lnTo>
                <a:lnTo>
                  <a:pt x="92964" y="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4603874" y="2048471"/>
            <a:ext cx="43107" cy="16164"/>
          </a:xfrm>
          <a:custGeom>
            <a:avLst/>
            <a:gdLst/>
            <a:ahLst/>
            <a:cxnLst/>
            <a:rect l="l" t="t" r="r" b="b"/>
            <a:pathLst>
              <a:path w="30479" h="22860">
                <a:moveTo>
                  <a:pt x="30480" y="0"/>
                </a:moveTo>
                <a:lnTo>
                  <a:pt x="15240" y="9144"/>
                </a:lnTo>
                <a:lnTo>
                  <a:pt x="9144" y="12192"/>
                </a:lnTo>
                <a:lnTo>
                  <a:pt x="4572" y="15240"/>
                </a:lnTo>
                <a:lnTo>
                  <a:pt x="3048" y="16764"/>
                </a:lnTo>
                <a:lnTo>
                  <a:pt x="1524" y="19812"/>
                </a:lnTo>
                <a:lnTo>
                  <a:pt x="0" y="21336"/>
                </a:lnTo>
                <a:lnTo>
                  <a:pt x="0" y="22860"/>
                </a:lnTo>
                <a:lnTo>
                  <a:pt x="13716" y="15240"/>
                </a:lnTo>
                <a:lnTo>
                  <a:pt x="19812" y="12192"/>
                </a:lnTo>
                <a:lnTo>
                  <a:pt x="24384" y="9144"/>
                </a:lnTo>
                <a:lnTo>
                  <a:pt x="28956" y="4572"/>
                </a:lnTo>
                <a:lnTo>
                  <a:pt x="28956" y="1524"/>
                </a:lnTo>
                <a:lnTo>
                  <a:pt x="30480" y="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4588786" y="2081876"/>
            <a:ext cx="71846" cy="83063"/>
          </a:xfrm>
          <a:custGeom>
            <a:avLst/>
            <a:gdLst/>
            <a:ahLst/>
            <a:cxnLst/>
            <a:rect l="l" t="t" r="r" b="b"/>
            <a:pathLst>
              <a:path w="50800" h="117475">
                <a:moveTo>
                  <a:pt x="50292" y="100584"/>
                </a:moveTo>
                <a:lnTo>
                  <a:pt x="0" y="100584"/>
                </a:lnTo>
                <a:lnTo>
                  <a:pt x="0" y="117348"/>
                </a:lnTo>
                <a:lnTo>
                  <a:pt x="10668" y="117348"/>
                </a:lnTo>
                <a:lnTo>
                  <a:pt x="15240" y="115824"/>
                </a:lnTo>
                <a:lnTo>
                  <a:pt x="19812" y="109728"/>
                </a:lnTo>
                <a:lnTo>
                  <a:pt x="25908" y="102108"/>
                </a:lnTo>
                <a:lnTo>
                  <a:pt x="50292" y="102108"/>
                </a:lnTo>
                <a:lnTo>
                  <a:pt x="50292" y="100584"/>
                </a:lnTo>
                <a:close/>
              </a:path>
              <a:path w="50800" h="117475">
                <a:moveTo>
                  <a:pt x="50292" y="102108"/>
                </a:moveTo>
                <a:lnTo>
                  <a:pt x="25908" y="102108"/>
                </a:lnTo>
                <a:lnTo>
                  <a:pt x="28956" y="112776"/>
                </a:lnTo>
                <a:lnTo>
                  <a:pt x="35052" y="117348"/>
                </a:lnTo>
                <a:lnTo>
                  <a:pt x="50292" y="117348"/>
                </a:lnTo>
                <a:lnTo>
                  <a:pt x="50292" y="102108"/>
                </a:lnTo>
                <a:close/>
              </a:path>
              <a:path w="50800" h="117475">
                <a:moveTo>
                  <a:pt x="24384" y="0"/>
                </a:moveTo>
                <a:lnTo>
                  <a:pt x="22860" y="6096"/>
                </a:lnTo>
                <a:lnTo>
                  <a:pt x="21336" y="10668"/>
                </a:lnTo>
                <a:lnTo>
                  <a:pt x="18288" y="15240"/>
                </a:lnTo>
                <a:lnTo>
                  <a:pt x="22860" y="86868"/>
                </a:lnTo>
                <a:lnTo>
                  <a:pt x="24384" y="96012"/>
                </a:lnTo>
                <a:lnTo>
                  <a:pt x="15240" y="100584"/>
                </a:lnTo>
                <a:lnTo>
                  <a:pt x="44196" y="100584"/>
                </a:lnTo>
                <a:lnTo>
                  <a:pt x="36433" y="95726"/>
                </a:lnTo>
                <a:lnTo>
                  <a:pt x="31242" y="85725"/>
                </a:lnTo>
                <a:lnTo>
                  <a:pt x="28336" y="70580"/>
                </a:lnTo>
                <a:lnTo>
                  <a:pt x="27432" y="50292"/>
                </a:lnTo>
                <a:lnTo>
                  <a:pt x="27432" y="25908"/>
                </a:lnTo>
                <a:lnTo>
                  <a:pt x="26527" y="18216"/>
                </a:lnTo>
                <a:lnTo>
                  <a:pt x="25850" y="10668"/>
                </a:lnTo>
                <a:lnTo>
                  <a:pt x="25288" y="5119"/>
                </a:lnTo>
                <a:lnTo>
                  <a:pt x="24384" y="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4651292" y="2120669"/>
            <a:ext cx="110463" cy="44450"/>
          </a:xfrm>
          <a:custGeom>
            <a:avLst/>
            <a:gdLst/>
            <a:ahLst/>
            <a:cxnLst/>
            <a:rect l="l" t="t" r="r" b="b"/>
            <a:pathLst>
              <a:path w="78104" h="62864">
                <a:moveTo>
                  <a:pt x="38100" y="0"/>
                </a:moveTo>
                <a:lnTo>
                  <a:pt x="32004" y="0"/>
                </a:lnTo>
                <a:lnTo>
                  <a:pt x="24384" y="3048"/>
                </a:lnTo>
                <a:lnTo>
                  <a:pt x="18288" y="10668"/>
                </a:lnTo>
                <a:lnTo>
                  <a:pt x="12192" y="16764"/>
                </a:lnTo>
                <a:lnTo>
                  <a:pt x="9144" y="22860"/>
                </a:lnTo>
                <a:lnTo>
                  <a:pt x="9144" y="33528"/>
                </a:lnTo>
                <a:lnTo>
                  <a:pt x="10668" y="39624"/>
                </a:lnTo>
                <a:lnTo>
                  <a:pt x="15240" y="45720"/>
                </a:lnTo>
                <a:lnTo>
                  <a:pt x="0" y="45720"/>
                </a:lnTo>
                <a:lnTo>
                  <a:pt x="0" y="62484"/>
                </a:lnTo>
                <a:lnTo>
                  <a:pt x="9144" y="62484"/>
                </a:lnTo>
                <a:lnTo>
                  <a:pt x="49149" y="56007"/>
                </a:lnTo>
                <a:lnTo>
                  <a:pt x="72009" y="42672"/>
                </a:lnTo>
                <a:lnTo>
                  <a:pt x="36576" y="42672"/>
                </a:lnTo>
                <a:lnTo>
                  <a:pt x="32004" y="39624"/>
                </a:lnTo>
                <a:lnTo>
                  <a:pt x="27432" y="33528"/>
                </a:lnTo>
                <a:lnTo>
                  <a:pt x="21336" y="28956"/>
                </a:lnTo>
                <a:lnTo>
                  <a:pt x="18288" y="24384"/>
                </a:lnTo>
                <a:lnTo>
                  <a:pt x="18288" y="19812"/>
                </a:lnTo>
                <a:lnTo>
                  <a:pt x="30480" y="13716"/>
                </a:lnTo>
                <a:lnTo>
                  <a:pt x="59909" y="13716"/>
                </a:lnTo>
                <a:lnTo>
                  <a:pt x="59102" y="12215"/>
                </a:lnTo>
                <a:lnTo>
                  <a:pt x="53340" y="5524"/>
                </a:lnTo>
                <a:lnTo>
                  <a:pt x="46434" y="1404"/>
                </a:lnTo>
                <a:lnTo>
                  <a:pt x="38100" y="0"/>
                </a:lnTo>
                <a:close/>
              </a:path>
              <a:path w="78104" h="62864">
                <a:moveTo>
                  <a:pt x="77724" y="32004"/>
                </a:moveTo>
                <a:lnTo>
                  <a:pt x="59436" y="39624"/>
                </a:lnTo>
                <a:lnTo>
                  <a:pt x="51816" y="41148"/>
                </a:lnTo>
                <a:lnTo>
                  <a:pt x="45720" y="42672"/>
                </a:lnTo>
                <a:lnTo>
                  <a:pt x="72009" y="42672"/>
                </a:lnTo>
                <a:lnTo>
                  <a:pt x="73152" y="41148"/>
                </a:lnTo>
                <a:lnTo>
                  <a:pt x="76200" y="36576"/>
                </a:lnTo>
                <a:lnTo>
                  <a:pt x="77724" y="32004"/>
                </a:lnTo>
                <a:close/>
              </a:path>
              <a:path w="78104" h="62864">
                <a:moveTo>
                  <a:pt x="59909" y="13716"/>
                </a:moveTo>
                <a:lnTo>
                  <a:pt x="38100" y="13716"/>
                </a:lnTo>
                <a:lnTo>
                  <a:pt x="44076" y="14263"/>
                </a:lnTo>
                <a:lnTo>
                  <a:pt x="50482" y="15811"/>
                </a:lnTo>
                <a:lnTo>
                  <a:pt x="57173" y="18216"/>
                </a:lnTo>
                <a:lnTo>
                  <a:pt x="64008" y="21336"/>
                </a:lnTo>
                <a:lnTo>
                  <a:pt x="59909" y="13716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4778459" y="2053859"/>
            <a:ext cx="47598" cy="32327"/>
          </a:xfrm>
          <a:custGeom>
            <a:avLst/>
            <a:gdLst/>
            <a:ahLst/>
            <a:cxnLst/>
            <a:rect l="l" t="t" r="r" b="b"/>
            <a:pathLst>
              <a:path w="33654" h="45719">
                <a:moveTo>
                  <a:pt x="22860" y="0"/>
                </a:moveTo>
                <a:lnTo>
                  <a:pt x="15240" y="0"/>
                </a:lnTo>
                <a:lnTo>
                  <a:pt x="10668" y="3048"/>
                </a:lnTo>
                <a:lnTo>
                  <a:pt x="6096" y="9144"/>
                </a:lnTo>
                <a:lnTo>
                  <a:pt x="1524" y="13716"/>
                </a:lnTo>
                <a:lnTo>
                  <a:pt x="0" y="18288"/>
                </a:lnTo>
                <a:lnTo>
                  <a:pt x="0" y="24384"/>
                </a:lnTo>
                <a:lnTo>
                  <a:pt x="3048" y="27432"/>
                </a:lnTo>
                <a:lnTo>
                  <a:pt x="9144" y="28956"/>
                </a:lnTo>
                <a:lnTo>
                  <a:pt x="6096" y="38100"/>
                </a:lnTo>
                <a:lnTo>
                  <a:pt x="4572" y="44196"/>
                </a:lnTo>
                <a:lnTo>
                  <a:pt x="4572" y="45720"/>
                </a:lnTo>
                <a:lnTo>
                  <a:pt x="9691" y="39123"/>
                </a:lnTo>
                <a:lnTo>
                  <a:pt x="15811" y="32956"/>
                </a:lnTo>
                <a:lnTo>
                  <a:pt x="22788" y="27074"/>
                </a:lnTo>
                <a:lnTo>
                  <a:pt x="30480" y="21336"/>
                </a:lnTo>
                <a:lnTo>
                  <a:pt x="30915" y="19812"/>
                </a:lnTo>
                <a:lnTo>
                  <a:pt x="13716" y="19812"/>
                </a:lnTo>
                <a:lnTo>
                  <a:pt x="7620" y="16764"/>
                </a:lnTo>
                <a:lnTo>
                  <a:pt x="6096" y="15240"/>
                </a:lnTo>
                <a:lnTo>
                  <a:pt x="10668" y="10668"/>
                </a:lnTo>
                <a:lnTo>
                  <a:pt x="18288" y="10668"/>
                </a:lnTo>
                <a:lnTo>
                  <a:pt x="24384" y="6096"/>
                </a:lnTo>
                <a:lnTo>
                  <a:pt x="24384" y="1524"/>
                </a:lnTo>
                <a:lnTo>
                  <a:pt x="22860" y="0"/>
                </a:lnTo>
                <a:close/>
              </a:path>
              <a:path w="33654" h="45719">
                <a:moveTo>
                  <a:pt x="33528" y="10668"/>
                </a:moveTo>
                <a:lnTo>
                  <a:pt x="19812" y="19812"/>
                </a:lnTo>
                <a:lnTo>
                  <a:pt x="30915" y="19812"/>
                </a:lnTo>
                <a:lnTo>
                  <a:pt x="33528" y="10668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4793546" y="2081876"/>
            <a:ext cx="21554" cy="82165"/>
          </a:xfrm>
          <a:custGeom>
            <a:avLst/>
            <a:gdLst/>
            <a:ahLst/>
            <a:cxnLst/>
            <a:rect l="l" t="t" r="r" b="b"/>
            <a:pathLst>
              <a:path w="15239" h="116205">
                <a:moveTo>
                  <a:pt x="7620" y="0"/>
                </a:moveTo>
                <a:lnTo>
                  <a:pt x="6096" y="4572"/>
                </a:lnTo>
                <a:lnTo>
                  <a:pt x="3048" y="10668"/>
                </a:lnTo>
                <a:lnTo>
                  <a:pt x="1524" y="15240"/>
                </a:lnTo>
                <a:lnTo>
                  <a:pt x="0" y="18288"/>
                </a:lnTo>
                <a:lnTo>
                  <a:pt x="0" y="19812"/>
                </a:lnTo>
                <a:lnTo>
                  <a:pt x="9144" y="115824"/>
                </a:lnTo>
                <a:lnTo>
                  <a:pt x="13716" y="106680"/>
                </a:lnTo>
                <a:lnTo>
                  <a:pt x="15240" y="100584"/>
                </a:lnTo>
                <a:lnTo>
                  <a:pt x="15240" y="96012"/>
                </a:lnTo>
                <a:lnTo>
                  <a:pt x="7620" y="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4950888" y="2081876"/>
            <a:ext cx="21554" cy="82165"/>
          </a:xfrm>
          <a:custGeom>
            <a:avLst/>
            <a:gdLst/>
            <a:ahLst/>
            <a:cxnLst/>
            <a:rect l="l" t="t" r="r" b="b"/>
            <a:pathLst>
              <a:path w="15239" h="116205">
                <a:moveTo>
                  <a:pt x="7620" y="0"/>
                </a:moveTo>
                <a:lnTo>
                  <a:pt x="6096" y="4572"/>
                </a:lnTo>
                <a:lnTo>
                  <a:pt x="3048" y="10668"/>
                </a:lnTo>
                <a:lnTo>
                  <a:pt x="1524" y="15240"/>
                </a:lnTo>
                <a:lnTo>
                  <a:pt x="0" y="18288"/>
                </a:lnTo>
                <a:lnTo>
                  <a:pt x="0" y="19812"/>
                </a:lnTo>
                <a:lnTo>
                  <a:pt x="9144" y="115824"/>
                </a:lnTo>
                <a:lnTo>
                  <a:pt x="13716" y="106680"/>
                </a:lnTo>
                <a:lnTo>
                  <a:pt x="15240" y="100584"/>
                </a:lnTo>
                <a:lnTo>
                  <a:pt x="15240" y="96012"/>
                </a:lnTo>
                <a:lnTo>
                  <a:pt x="7620" y="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5034948" y="2052781"/>
            <a:ext cx="41310" cy="16164"/>
          </a:xfrm>
          <a:custGeom>
            <a:avLst/>
            <a:gdLst/>
            <a:ahLst/>
            <a:cxnLst/>
            <a:rect l="l" t="t" r="r" b="b"/>
            <a:pathLst>
              <a:path w="29210" h="22860">
                <a:moveTo>
                  <a:pt x="28956" y="0"/>
                </a:moveTo>
                <a:lnTo>
                  <a:pt x="15240" y="7620"/>
                </a:lnTo>
                <a:lnTo>
                  <a:pt x="9144" y="12192"/>
                </a:lnTo>
                <a:lnTo>
                  <a:pt x="4572" y="13716"/>
                </a:lnTo>
                <a:lnTo>
                  <a:pt x="0" y="18288"/>
                </a:lnTo>
                <a:lnTo>
                  <a:pt x="0" y="22860"/>
                </a:lnTo>
                <a:lnTo>
                  <a:pt x="13716" y="15240"/>
                </a:lnTo>
                <a:lnTo>
                  <a:pt x="19812" y="12192"/>
                </a:lnTo>
                <a:lnTo>
                  <a:pt x="24384" y="9144"/>
                </a:lnTo>
                <a:lnTo>
                  <a:pt x="27432" y="6096"/>
                </a:lnTo>
                <a:lnTo>
                  <a:pt x="27432" y="3048"/>
                </a:lnTo>
                <a:lnTo>
                  <a:pt x="28956" y="1524"/>
                </a:lnTo>
                <a:lnTo>
                  <a:pt x="28956" y="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5024171" y="2086186"/>
            <a:ext cx="99686" cy="82165"/>
          </a:xfrm>
          <a:custGeom>
            <a:avLst/>
            <a:gdLst/>
            <a:ahLst/>
            <a:cxnLst/>
            <a:rect l="l" t="t" r="r" b="b"/>
            <a:pathLst>
              <a:path w="70485" h="116205">
                <a:moveTo>
                  <a:pt x="28956" y="0"/>
                </a:moveTo>
                <a:lnTo>
                  <a:pt x="22860" y="6096"/>
                </a:lnTo>
                <a:lnTo>
                  <a:pt x="19812" y="10668"/>
                </a:lnTo>
                <a:lnTo>
                  <a:pt x="18288" y="12192"/>
                </a:lnTo>
                <a:lnTo>
                  <a:pt x="28956" y="24384"/>
                </a:lnTo>
                <a:lnTo>
                  <a:pt x="41148" y="12192"/>
                </a:lnTo>
                <a:lnTo>
                  <a:pt x="28956" y="0"/>
                </a:lnTo>
                <a:close/>
              </a:path>
              <a:path w="70485" h="116205">
                <a:moveTo>
                  <a:pt x="1524" y="88392"/>
                </a:moveTo>
                <a:lnTo>
                  <a:pt x="1524" y="99060"/>
                </a:lnTo>
                <a:lnTo>
                  <a:pt x="0" y="103632"/>
                </a:lnTo>
                <a:lnTo>
                  <a:pt x="0" y="111252"/>
                </a:lnTo>
                <a:lnTo>
                  <a:pt x="6096" y="115824"/>
                </a:lnTo>
                <a:lnTo>
                  <a:pt x="18288" y="115824"/>
                </a:lnTo>
                <a:lnTo>
                  <a:pt x="27717" y="114681"/>
                </a:lnTo>
                <a:lnTo>
                  <a:pt x="35433" y="111252"/>
                </a:lnTo>
                <a:lnTo>
                  <a:pt x="41433" y="105537"/>
                </a:lnTo>
                <a:lnTo>
                  <a:pt x="45720" y="97536"/>
                </a:lnTo>
                <a:lnTo>
                  <a:pt x="7620" y="97536"/>
                </a:lnTo>
                <a:lnTo>
                  <a:pt x="6096" y="96012"/>
                </a:lnTo>
                <a:lnTo>
                  <a:pt x="1524" y="88392"/>
                </a:lnTo>
                <a:close/>
              </a:path>
              <a:path w="70485" h="116205">
                <a:moveTo>
                  <a:pt x="70104" y="96012"/>
                </a:moveTo>
                <a:lnTo>
                  <a:pt x="45720" y="96012"/>
                </a:lnTo>
                <a:lnTo>
                  <a:pt x="48768" y="102108"/>
                </a:lnTo>
                <a:lnTo>
                  <a:pt x="51816" y="106680"/>
                </a:lnTo>
                <a:lnTo>
                  <a:pt x="56388" y="109728"/>
                </a:lnTo>
                <a:lnTo>
                  <a:pt x="59436" y="111252"/>
                </a:lnTo>
                <a:lnTo>
                  <a:pt x="70104" y="111252"/>
                </a:lnTo>
                <a:lnTo>
                  <a:pt x="70104" y="96012"/>
                </a:lnTo>
                <a:close/>
              </a:path>
              <a:path w="70485" h="116205">
                <a:moveTo>
                  <a:pt x="38100" y="39624"/>
                </a:moveTo>
                <a:lnTo>
                  <a:pt x="36576" y="50292"/>
                </a:lnTo>
                <a:lnTo>
                  <a:pt x="35052" y="56388"/>
                </a:lnTo>
                <a:lnTo>
                  <a:pt x="44196" y="86868"/>
                </a:lnTo>
                <a:lnTo>
                  <a:pt x="41148" y="91440"/>
                </a:lnTo>
                <a:lnTo>
                  <a:pt x="32004" y="96012"/>
                </a:lnTo>
                <a:lnTo>
                  <a:pt x="25908" y="97536"/>
                </a:lnTo>
                <a:lnTo>
                  <a:pt x="45720" y="97536"/>
                </a:lnTo>
                <a:lnTo>
                  <a:pt x="45720" y="96012"/>
                </a:lnTo>
                <a:lnTo>
                  <a:pt x="59436" y="96012"/>
                </a:lnTo>
                <a:lnTo>
                  <a:pt x="55981" y="91440"/>
                </a:lnTo>
                <a:lnTo>
                  <a:pt x="52578" y="84963"/>
                </a:lnTo>
                <a:lnTo>
                  <a:pt x="49149" y="76723"/>
                </a:lnTo>
                <a:lnTo>
                  <a:pt x="45720" y="67056"/>
                </a:lnTo>
                <a:lnTo>
                  <a:pt x="38100" y="39624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5110386" y="2118513"/>
            <a:ext cx="101482" cy="47593"/>
          </a:xfrm>
          <a:custGeom>
            <a:avLst/>
            <a:gdLst/>
            <a:ahLst/>
            <a:cxnLst/>
            <a:rect l="l" t="t" r="r" b="b"/>
            <a:pathLst>
              <a:path w="71754" h="67310">
                <a:moveTo>
                  <a:pt x="71628" y="60960"/>
                </a:moveTo>
                <a:lnTo>
                  <a:pt x="41148" y="60960"/>
                </a:lnTo>
                <a:lnTo>
                  <a:pt x="50292" y="64008"/>
                </a:lnTo>
                <a:lnTo>
                  <a:pt x="56388" y="67056"/>
                </a:lnTo>
                <a:lnTo>
                  <a:pt x="68580" y="67056"/>
                </a:lnTo>
                <a:lnTo>
                  <a:pt x="71628" y="60960"/>
                </a:lnTo>
                <a:close/>
              </a:path>
              <a:path w="71754" h="67310">
                <a:moveTo>
                  <a:pt x="38100" y="0"/>
                </a:moveTo>
                <a:lnTo>
                  <a:pt x="28956" y="0"/>
                </a:lnTo>
                <a:lnTo>
                  <a:pt x="25908" y="4572"/>
                </a:lnTo>
                <a:lnTo>
                  <a:pt x="25908" y="13716"/>
                </a:lnTo>
                <a:lnTo>
                  <a:pt x="21002" y="22621"/>
                </a:lnTo>
                <a:lnTo>
                  <a:pt x="17526" y="31242"/>
                </a:lnTo>
                <a:lnTo>
                  <a:pt x="15192" y="39862"/>
                </a:lnTo>
                <a:lnTo>
                  <a:pt x="13716" y="48768"/>
                </a:lnTo>
                <a:lnTo>
                  <a:pt x="0" y="48768"/>
                </a:lnTo>
                <a:lnTo>
                  <a:pt x="0" y="65532"/>
                </a:lnTo>
                <a:lnTo>
                  <a:pt x="18288" y="65532"/>
                </a:lnTo>
                <a:lnTo>
                  <a:pt x="24384" y="64008"/>
                </a:lnTo>
                <a:lnTo>
                  <a:pt x="32004" y="60960"/>
                </a:lnTo>
                <a:lnTo>
                  <a:pt x="71628" y="60960"/>
                </a:lnTo>
                <a:lnTo>
                  <a:pt x="71628" y="51816"/>
                </a:lnTo>
                <a:lnTo>
                  <a:pt x="65532" y="51816"/>
                </a:lnTo>
                <a:lnTo>
                  <a:pt x="56388" y="50292"/>
                </a:lnTo>
                <a:lnTo>
                  <a:pt x="50292" y="48768"/>
                </a:lnTo>
                <a:lnTo>
                  <a:pt x="47244" y="47244"/>
                </a:lnTo>
                <a:lnTo>
                  <a:pt x="48463" y="44196"/>
                </a:lnTo>
                <a:lnTo>
                  <a:pt x="32004" y="44196"/>
                </a:lnTo>
                <a:lnTo>
                  <a:pt x="27432" y="41148"/>
                </a:lnTo>
                <a:lnTo>
                  <a:pt x="21336" y="38100"/>
                </a:lnTo>
                <a:lnTo>
                  <a:pt x="21336" y="36576"/>
                </a:lnTo>
                <a:lnTo>
                  <a:pt x="22860" y="33528"/>
                </a:lnTo>
                <a:lnTo>
                  <a:pt x="27432" y="30480"/>
                </a:lnTo>
                <a:lnTo>
                  <a:pt x="30480" y="25908"/>
                </a:lnTo>
                <a:lnTo>
                  <a:pt x="33528" y="24384"/>
                </a:lnTo>
                <a:lnTo>
                  <a:pt x="65532" y="24384"/>
                </a:lnTo>
                <a:lnTo>
                  <a:pt x="62484" y="21336"/>
                </a:lnTo>
                <a:lnTo>
                  <a:pt x="53340" y="13716"/>
                </a:lnTo>
                <a:lnTo>
                  <a:pt x="44196" y="4572"/>
                </a:lnTo>
                <a:lnTo>
                  <a:pt x="38100" y="0"/>
                </a:lnTo>
                <a:close/>
              </a:path>
              <a:path w="71754" h="67310">
                <a:moveTo>
                  <a:pt x="68580" y="30480"/>
                </a:moveTo>
                <a:lnTo>
                  <a:pt x="51816" y="30480"/>
                </a:lnTo>
                <a:lnTo>
                  <a:pt x="60960" y="39624"/>
                </a:lnTo>
                <a:lnTo>
                  <a:pt x="65532" y="48768"/>
                </a:lnTo>
                <a:lnTo>
                  <a:pt x="65532" y="51816"/>
                </a:lnTo>
                <a:lnTo>
                  <a:pt x="71628" y="51816"/>
                </a:lnTo>
                <a:lnTo>
                  <a:pt x="71628" y="44196"/>
                </a:lnTo>
                <a:lnTo>
                  <a:pt x="68580" y="32004"/>
                </a:lnTo>
                <a:lnTo>
                  <a:pt x="68580" y="30480"/>
                </a:lnTo>
                <a:close/>
              </a:path>
              <a:path w="71754" h="67310">
                <a:moveTo>
                  <a:pt x="65532" y="24384"/>
                </a:moveTo>
                <a:lnTo>
                  <a:pt x="36576" y="24384"/>
                </a:lnTo>
                <a:lnTo>
                  <a:pt x="39624" y="25908"/>
                </a:lnTo>
                <a:lnTo>
                  <a:pt x="47244" y="33528"/>
                </a:lnTo>
                <a:lnTo>
                  <a:pt x="47244" y="36576"/>
                </a:lnTo>
                <a:lnTo>
                  <a:pt x="45720" y="39624"/>
                </a:lnTo>
                <a:lnTo>
                  <a:pt x="42672" y="41148"/>
                </a:lnTo>
                <a:lnTo>
                  <a:pt x="39624" y="44196"/>
                </a:lnTo>
                <a:lnTo>
                  <a:pt x="48463" y="44196"/>
                </a:lnTo>
                <a:lnTo>
                  <a:pt x="50292" y="39624"/>
                </a:lnTo>
                <a:lnTo>
                  <a:pt x="51816" y="35052"/>
                </a:lnTo>
                <a:lnTo>
                  <a:pt x="51816" y="30480"/>
                </a:lnTo>
                <a:lnTo>
                  <a:pt x="68580" y="30480"/>
                </a:lnTo>
                <a:lnTo>
                  <a:pt x="68580" y="27432"/>
                </a:lnTo>
                <a:lnTo>
                  <a:pt x="65532" y="24384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5256951" y="2088341"/>
            <a:ext cx="43107" cy="16164"/>
          </a:xfrm>
          <a:custGeom>
            <a:avLst/>
            <a:gdLst/>
            <a:ahLst/>
            <a:cxnLst/>
            <a:rect l="l" t="t" r="r" b="b"/>
            <a:pathLst>
              <a:path w="30479" h="22860">
                <a:moveTo>
                  <a:pt x="30480" y="0"/>
                </a:moveTo>
                <a:lnTo>
                  <a:pt x="15240" y="7620"/>
                </a:lnTo>
                <a:lnTo>
                  <a:pt x="9144" y="12192"/>
                </a:lnTo>
                <a:lnTo>
                  <a:pt x="4572" y="13716"/>
                </a:lnTo>
                <a:lnTo>
                  <a:pt x="1524" y="19812"/>
                </a:lnTo>
                <a:lnTo>
                  <a:pt x="0" y="21336"/>
                </a:lnTo>
                <a:lnTo>
                  <a:pt x="0" y="22860"/>
                </a:lnTo>
                <a:lnTo>
                  <a:pt x="13716" y="15240"/>
                </a:lnTo>
                <a:lnTo>
                  <a:pt x="19812" y="12192"/>
                </a:lnTo>
                <a:lnTo>
                  <a:pt x="24384" y="9144"/>
                </a:lnTo>
                <a:lnTo>
                  <a:pt x="27432" y="6096"/>
                </a:lnTo>
                <a:lnTo>
                  <a:pt x="28956" y="3048"/>
                </a:lnTo>
                <a:lnTo>
                  <a:pt x="28956" y="1524"/>
                </a:lnTo>
                <a:lnTo>
                  <a:pt x="30480" y="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5222465" y="2131444"/>
            <a:ext cx="105972" cy="69144"/>
          </a:xfrm>
          <a:custGeom>
            <a:avLst/>
            <a:gdLst/>
            <a:ahLst/>
            <a:cxnLst/>
            <a:rect l="l" t="t" r="r" b="b"/>
            <a:pathLst>
              <a:path w="74929" h="97789">
                <a:moveTo>
                  <a:pt x="4572" y="85344"/>
                </a:moveTo>
                <a:lnTo>
                  <a:pt x="0" y="85344"/>
                </a:lnTo>
                <a:lnTo>
                  <a:pt x="6929" y="89820"/>
                </a:lnTo>
                <a:lnTo>
                  <a:pt x="15430" y="93726"/>
                </a:lnTo>
                <a:lnTo>
                  <a:pt x="24217" y="96488"/>
                </a:lnTo>
                <a:lnTo>
                  <a:pt x="32004" y="97536"/>
                </a:lnTo>
                <a:lnTo>
                  <a:pt x="36576" y="97536"/>
                </a:lnTo>
                <a:lnTo>
                  <a:pt x="48768" y="94488"/>
                </a:lnTo>
                <a:lnTo>
                  <a:pt x="50292" y="92964"/>
                </a:lnTo>
                <a:lnTo>
                  <a:pt x="55721" y="86939"/>
                </a:lnTo>
                <a:lnTo>
                  <a:pt x="56459" y="85915"/>
                </a:lnTo>
                <a:lnTo>
                  <a:pt x="13430" y="85915"/>
                </a:lnTo>
                <a:lnTo>
                  <a:pt x="4572" y="85344"/>
                </a:lnTo>
                <a:close/>
              </a:path>
              <a:path w="74929" h="97789">
                <a:moveTo>
                  <a:pt x="74576" y="33528"/>
                </a:moveTo>
                <a:lnTo>
                  <a:pt x="65532" y="33528"/>
                </a:lnTo>
                <a:lnTo>
                  <a:pt x="67056" y="36576"/>
                </a:lnTo>
                <a:lnTo>
                  <a:pt x="67056" y="48768"/>
                </a:lnTo>
                <a:lnTo>
                  <a:pt x="36576" y="80772"/>
                </a:lnTo>
                <a:lnTo>
                  <a:pt x="13430" y="85915"/>
                </a:lnTo>
                <a:lnTo>
                  <a:pt x="56459" y="85915"/>
                </a:lnTo>
                <a:lnTo>
                  <a:pt x="72771" y="48006"/>
                </a:lnTo>
                <a:lnTo>
                  <a:pt x="74152" y="40005"/>
                </a:lnTo>
                <a:lnTo>
                  <a:pt x="74576" y="33528"/>
                </a:lnTo>
                <a:close/>
              </a:path>
              <a:path w="74929" h="97789">
                <a:moveTo>
                  <a:pt x="62484" y="0"/>
                </a:moveTo>
                <a:lnTo>
                  <a:pt x="50292" y="0"/>
                </a:lnTo>
                <a:lnTo>
                  <a:pt x="45720" y="4572"/>
                </a:lnTo>
                <a:lnTo>
                  <a:pt x="41148" y="12192"/>
                </a:lnTo>
                <a:lnTo>
                  <a:pt x="38100" y="19812"/>
                </a:lnTo>
                <a:lnTo>
                  <a:pt x="36576" y="25908"/>
                </a:lnTo>
                <a:lnTo>
                  <a:pt x="36576" y="42672"/>
                </a:lnTo>
                <a:lnTo>
                  <a:pt x="41148" y="47244"/>
                </a:lnTo>
                <a:lnTo>
                  <a:pt x="53340" y="47244"/>
                </a:lnTo>
                <a:lnTo>
                  <a:pt x="59436" y="42672"/>
                </a:lnTo>
                <a:lnTo>
                  <a:pt x="65532" y="33528"/>
                </a:lnTo>
                <a:lnTo>
                  <a:pt x="74576" y="33528"/>
                </a:lnTo>
                <a:lnTo>
                  <a:pt x="74676" y="30480"/>
                </a:lnTo>
                <a:lnTo>
                  <a:pt x="50292" y="30480"/>
                </a:lnTo>
                <a:lnTo>
                  <a:pt x="47244" y="28956"/>
                </a:lnTo>
                <a:lnTo>
                  <a:pt x="44196" y="24384"/>
                </a:lnTo>
                <a:lnTo>
                  <a:pt x="45720" y="19812"/>
                </a:lnTo>
                <a:lnTo>
                  <a:pt x="48768" y="16764"/>
                </a:lnTo>
                <a:lnTo>
                  <a:pt x="73456" y="16764"/>
                </a:lnTo>
                <a:lnTo>
                  <a:pt x="73152" y="15240"/>
                </a:lnTo>
                <a:lnTo>
                  <a:pt x="70104" y="10668"/>
                </a:lnTo>
                <a:lnTo>
                  <a:pt x="67056" y="4572"/>
                </a:lnTo>
                <a:lnTo>
                  <a:pt x="62484" y="0"/>
                </a:lnTo>
                <a:close/>
              </a:path>
              <a:path w="74929" h="97789">
                <a:moveTo>
                  <a:pt x="73456" y="16764"/>
                </a:moveTo>
                <a:lnTo>
                  <a:pt x="54864" y="16764"/>
                </a:lnTo>
                <a:lnTo>
                  <a:pt x="59436" y="21336"/>
                </a:lnTo>
                <a:lnTo>
                  <a:pt x="64008" y="28956"/>
                </a:lnTo>
                <a:lnTo>
                  <a:pt x="59436" y="30480"/>
                </a:lnTo>
                <a:lnTo>
                  <a:pt x="74676" y="30480"/>
                </a:lnTo>
                <a:lnTo>
                  <a:pt x="74676" y="22860"/>
                </a:lnTo>
                <a:lnTo>
                  <a:pt x="73456" y="16764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5450935" y="2134677"/>
            <a:ext cx="30534" cy="30531"/>
          </a:xfrm>
          <a:custGeom>
            <a:avLst/>
            <a:gdLst/>
            <a:ahLst/>
            <a:cxnLst/>
            <a:rect l="l" t="t" r="r" b="b"/>
            <a:pathLst>
              <a:path w="21589" h="43180">
                <a:moveTo>
                  <a:pt x="19812" y="0"/>
                </a:moveTo>
                <a:lnTo>
                  <a:pt x="13716" y="0"/>
                </a:lnTo>
                <a:lnTo>
                  <a:pt x="9144" y="3048"/>
                </a:lnTo>
                <a:lnTo>
                  <a:pt x="4572" y="10668"/>
                </a:lnTo>
                <a:lnTo>
                  <a:pt x="1524" y="18288"/>
                </a:lnTo>
                <a:lnTo>
                  <a:pt x="0" y="24384"/>
                </a:lnTo>
                <a:lnTo>
                  <a:pt x="0" y="38100"/>
                </a:lnTo>
                <a:lnTo>
                  <a:pt x="3048" y="42672"/>
                </a:lnTo>
                <a:lnTo>
                  <a:pt x="16764" y="42672"/>
                </a:lnTo>
                <a:lnTo>
                  <a:pt x="21336" y="38100"/>
                </a:lnTo>
                <a:lnTo>
                  <a:pt x="21336" y="27432"/>
                </a:lnTo>
                <a:lnTo>
                  <a:pt x="16764" y="24384"/>
                </a:lnTo>
                <a:lnTo>
                  <a:pt x="7620" y="22860"/>
                </a:lnTo>
                <a:lnTo>
                  <a:pt x="8453" y="16287"/>
                </a:lnTo>
                <a:lnTo>
                  <a:pt x="10858" y="10287"/>
                </a:lnTo>
                <a:lnTo>
                  <a:pt x="14692" y="4857"/>
                </a:lnTo>
                <a:lnTo>
                  <a:pt x="19812" y="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5539305" y="2047394"/>
            <a:ext cx="50292" cy="28286"/>
          </a:xfrm>
          <a:custGeom>
            <a:avLst/>
            <a:gdLst/>
            <a:ahLst/>
            <a:cxnLst/>
            <a:rect l="l" t="t" r="r" b="b"/>
            <a:pathLst>
              <a:path w="35560" h="40005">
                <a:moveTo>
                  <a:pt x="32004" y="15240"/>
                </a:moveTo>
                <a:lnTo>
                  <a:pt x="27432" y="16764"/>
                </a:lnTo>
                <a:lnTo>
                  <a:pt x="22860" y="19812"/>
                </a:lnTo>
                <a:lnTo>
                  <a:pt x="16764" y="22860"/>
                </a:lnTo>
                <a:lnTo>
                  <a:pt x="10668" y="27432"/>
                </a:lnTo>
                <a:lnTo>
                  <a:pt x="6096" y="30480"/>
                </a:lnTo>
                <a:lnTo>
                  <a:pt x="3048" y="32004"/>
                </a:lnTo>
                <a:lnTo>
                  <a:pt x="0" y="38100"/>
                </a:lnTo>
                <a:lnTo>
                  <a:pt x="0" y="39624"/>
                </a:lnTo>
                <a:lnTo>
                  <a:pt x="22860" y="25908"/>
                </a:lnTo>
                <a:lnTo>
                  <a:pt x="27432" y="22860"/>
                </a:lnTo>
                <a:lnTo>
                  <a:pt x="30480" y="21336"/>
                </a:lnTo>
                <a:lnTo>
                  <a:pt x="32004" y="18288"/>
                </a:lnTo>
                <a:lnTo>
                  <a:pt x="32004" y="15240"/>
                </a:lnTo>
                <a:close/>
              </a:path>
              <a:path w="35560" h="40005">
                <a:moveTo>
                  <a:pt x="35052" y="0"/>
                </a:moveTo>
                <a:lnTo>
                  <a:pt x="18288" y="9144"/>
                </a:lnTo>
                <a:lnTo>
                  <a:pt x="10668" y="12192"/>
                </a:lnTo>
                <a:lnTo>
                  <a:pt x="6096" y="15240"/>
                </a:lnTo>
                <a:lnTo>
                  <a:pt x="3048" y="21336"/>
                </a:lnTo>
                <a:lnTo>
                  <a:pt x="1524" y="22860"/>
                </a:lnTo>
                <a:lnTo>
                  <a:pt x="1524" y="24384"/>
                </a:lnTo>
                <a:lnTo>
                  <a:pt x="6096" y="21336"/>
                </a:lnTo>
                <a:lnTo>
                  <a:pt x="12192" y="18288"/>
                </a:lnTo>
                <a:lnTo>
                  <a:pt x="16764" y="15240"/>
                </a:lnTo>
                <a:lnTo>
                  <a:pt x="24384" y="12192"/>
                </a:lnTo>
                <a:lnTo>
                  <a:pt x="28956" y="9144"/>
                </a:lnTo>
                <a:lnTo>
                  <a:pt x="32004" y="6096"/>
                </a:lnTo>
                <a:lnTo>
                  <a:pt x="33528" y="3048"/>
                </a:lnTo>
                <a:lnTo>
                  <a:pt x="33528" y="1524"/>
                </a:lnTo>
                <a:lnTo>
                  <a:pt x="35052" y="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5534994" y="2080798"/>
            <a:ext cx="622902" cy="119611"/>
          </a:xfrm>
          <a:prstGeom prst="rect">
            <a:avLst/>
          </a:prstGeom>
          <a:blipFill>
            <a:blip r:embed="rId6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6280753" y="2071100"/>
            <a:ext cx="47598" cy="28286"/>
          </a:xfrm>
          <a:custGeom>
            <a:avLst/>
            <a:gdLst/>
            <a:ahLst/>
            <a:cxnLst/>
            <a:rect l="l" t="t" r="r" b="b"/>
            <a:pathLst>
              <a:path w="33654" h="40005">
                <a:moveTo>
                  <a:pt x="32004" y="15240"/>
                </a:moveTo>
                <a:lnTo>
                  <a:pt x="25908" y="18288"/>
                </a:lnTo>
                <a:lnTo>
                  <a:pt x="16764" y="24384"/>
                </a:lnTo>
                <a:lnTo>
                  <a:pt x="9144" y="27432"/>
                </a:lnTo>
                <a:lnTo>
                  <a:pt x="4572" y="30480"/>
                </a:lnTo>
                <a:lnTo>
                  <a:pt x="1524" y="33528"/>
                </a:lnTo>
                <a:lnTo>
                  <a:pt x="0" y="36576"/>
                </a:lnTo>
                <a:lnTo>
                  <a:pt x="0" y="39624"/>
                </a:lnTo>
                <a:lnTo>
                  <a:pt x="22860" y="25908"/>
                </a:lnTo>
                <a:lnTo>
                  <a:pt x="27432" y="22860"/>
                </a:lnTo>
                <a:lnTo>
                  <a:pt x="28956" y="21336"/>
                </a:lnTo>
                <a:lnTo>
                  <a:pt x="30480" y="18288"/>
                </a:lnTo>
                <a:lnTo>
                  <a:pt x="32004" y="16764"/>
                </a:lnTo>
                <a:lnTo>
                  <a:pt x="32004" y="15240"/>
                </a:lnTo>
                <a:close/>
              </a:path>
              <a:path w="33654" h="40005">
                <a:moveTo>
                  <a:pt x="33528" y="0"/>
                </a:moveTo>
                <a:lnTo>
                  <a:pt x="16764" y="9144"/>
                </a:lnTo>
                <a:lnTo>
                  <a:pt x="10668" y="13716"/>
                </a:lnTo>
                <a:lnTo>
                  <a:pt x="6096" y="16764"/>
                </a:lnTo>
                <a:lnTo>
                  <a:pt x="3048" y="18288"/>
                </a:lnTo>
                <a:lnTo>
                  <a:pt x="1524" y="21336"/>
                </a:lnTo>
                <a:lnTo>
                  <a:pt x="1524" y="24384"/>
                </a:lnTo>
                <a:lnTo>
                  <a:pt x="10668" y="18288"/>
                </a:lnTo>
                <a:lnTo>
                  <a:pt x="22860" y="12192"/>
                </a:lnTo>
                <a:lnTo>
                  <a:pt x="27432" y="9144"/>
                </a:lnTo>
                <a:lnTo>
                  <a:pt x="30480" y="6096"/>
                </a:lnTo>
                <a:lnTo>
                  <a:pt x="32004" y="3048"/>
                </a:lnTo>
                <a:lnTo>
                  <a:pt x="33528" y="1524"/>
                </a:lnTo>
                <a:lnTo>
                  <a:pt x="33528" y="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6280752" y="2126057"/>
            <a:ext cx="53884" cy="34572"/>
          </a:xfrm>
          <a:custGeom>
            <a:avLst/>
            <a:gdLst/>
            <a:ahLst/>
            <a:cxnLst/>
            <a:rect l="l" t="t" r="r" b="b"/>
            <a:pathLst>
              <a:path w="38100" h="48894">
                <a:moveTo>
                  <a:pt x="24384" y="0"/>
                </a:moveTo>
                <a:lnTo>
                  <a:pt x="16764" y="0"/>
                </a:lnTo>
                <a:lnTo>
                  <a:pt x="12192" y="4572"/>
                </a:lnTo>
                <a:lnTo>
                  <a:pt x="7620" y="10668"/>
                </a:lnTo>
                <a:lnTo>
                  <a:pt x="3048" y="18288"/>
                </a:lnTo>
                <a:lnTo>
                  <a:pt x="0" y="24384"/>
                </a:lnTo>
                <a:lnTo>
                  <a:pt x="0" y="33528"/>
                </a:lnTo>
                <a:lnTo>
                  <a:pt x="6096" y="35052"/>
                </a:lnTo>
                <a:lnTo>
                  <a:pt x="10668" y="38100"/>
                </a:lnTo>
                <a:lnTo>
                  <a:pt x="9144" y="45720"/>
                </a:lnTo>
                <a:lnTo>
                  <a:pt x="7620" y="48768"/>
                </a:lnTo>
                <a:lnTo>
                  <a:pt x="15240" y="41148"/>
                </a:lnTo>
                <a:lnTo>
                  <a:pt x="21336" y="38100"/>
                </a:lnTo>
                <a:lnTo>
                  <a:pt x="27432" y="33528"/>
                </a:lnTo>
                <a:lnTo>
                  <a:pt x="32004" y="30480"/>
                </a:lnTo>
                <a:lnTo>
                  <a:pt x="34290" y="25908"/>
                </a:lnTo>
                <a:lnTo>
                  <a:pt x="12192" y="25908"/>
                </a:lnTo>
                <a:lnTo>
                  <a:pt x="9144" y="24384"/>
                </a:lnTo>
                <a:lnTo>
                  <a:pt x="6096" y="21336"/>
                </a:lnTo>
                <a:lnTo>
                  <a:pt x="6096" y="19812"/>
                </a:lnTo>
                <a:lnTo>
                  <a:pt x="7620" y="18288"/>
                </a:lnTo>
                <a:lnTo>
                  <a:pt x="10668" y="16764"/>
                </a:lnTo>
                <a:lnTo>
                  <a:pt x="15240" y="12192"/>
                </a:lnTo>
                <a:lnTo>
                  <a:pt x="21640" y="12192"/>
                </a:lnTo>
                <a:lnTo>
                  <a:pt x="22860" y="9144"/>
                </a:lnTo>
                <a:lnTo>
                  <a:pt x="25908" y="6096"/>
                </a:lnTo>
                <a:lnTo>
                  <a:pt x="25908" y="1524"/>
                </a:lnTo>
                <a:lnTo>
                  <a:pt x="24384" y="0"/>
                </a:lnTo>
                <a:close/>
              </a:path>
              <a:path w="38100" h="48894">
                <a:moveTo>
                  <a:pt x="38100" y="16764"/>
                </a:moveTo>
                <a:lnTo>
                  <a:pt x="28956" y="21336"/>
                </a:lnTo>
                <a:lnTo>
                  <a:pt x="24384" y="24384"/>
                </a:lnTo>
                <a:lnTo>
                  <a:pt x="21336" y="25908"/>
                </a:lnTo>
                <a:lnTo>
                  <a:pt x="34290" y="25908"/>
                </a:lnTo>
                <a:lnTo>
                  <a:pt x="35052" y="24384"/>
                </a:lnTo>
                <a:lnTo>
                  <a:pt x="36576" y="19812"/>
                </a:lnTo>
                <a:lnTo>
                  <a:pt x="38100" y="16764"/>
                </a:lnTo>
                <a:close/>
              </a:path>
              <a:path w="38100" h="48894">
                <a:moveTo>
                  <a:pt x="21640" y="12192"/>
                </a:moveTo>
                <a:lnTo>
                  <a:pt x="18288" y="12192"/>
                </a:lnTo>
                <a:lnTo>
                  <a:pt x="19812" y="13716"/>
                </a:lnTo>
                <a:lnTo>
                  <a:pt x="19812" y="16764"/>
                </a:lnTo>
                <a:lnTo>
                  <a:pt x="21640" y="12192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6364812" y="2080798"/>
            <a:ext cx="217693" cy="119611"/>
          </a:xfrm>
          <a:prstGeom prst="rect">
            <a:avLst/>
          </a:prstGeom>
          <a:blipFill>
            <a:blip r:embed="rId6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6703205" y="2199331"/>
            <a:ext cx="36820" cy="15266"/>
          </a:xfrm>
          <a:custGeom>
            <a:avLst/>
            <a:gdLst/>
            <a:ahLst/>
            <a:cxnLst/>
            <a:rect l="l" t="t" r="r" b="b"/>
            <a:pathLst>
              <a:path w="26035" h="21589">
                <a:moveTo>
                  <a:pt x="25908" y="0"/>
                </a:moveTo>
                <a:lnTo>
                  <a:pt x="16549" y="6024"/>
                </a:lnTo>
                <a:lnTo>
                  <a:pt x="9334" y="10477"/>
                </a:lnTo>
                <a:lnTo>
                  <a:pt x="4691" y="13501"/>
                </a:lnTo>
                <a:lnTo>
                  <a:pt x="3048" y="15240"/>
                </a:lnTo>
                <a:lnTo>
                  <a:pt x="0" y="18288"/>
                </a:lnTo>
                <a:lnTo>
                  <a:pt x="0" y="21336"/>
                </a:lnTo>
                <a:lnTo>
                  <a:pt x="9144" y="15240"/>
                </a:lnTo>
                <a:lnTo>
                  <a:pt x="21336" y="9144"/>
                </a:lnTo>
                <a:lnTo>
                  <a:pt x="25908" y="4572"/>
                </a:lnTo>
                <a:lnTo>
                  <a:pt x="25908" y="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6692428" y="2094807"/>
            <a:ext cx="64661" cy="68246"/>
          </a:xfrm>
          <a:custGeom>
            <a:avLst/>
            <a:gdLst/>
            <a:ahLst/>
            <a:cxnLst/>
            <a:rect l="l" t="t" r="r" b="b"/>
            <a:pathLst>
              <a:path w="45720" h="96519">
                <a:moveTo>
                  <a:pt x="10668" y="0"/>
                </a:moveTo>
                <a:lnTo>
                  <a:pt x="4572" y="7620"/>
                </a:lnTo>
                <a:lnTo>
                  <a:pt x="0" y="10668"/>
                </a:lnTo>
                <a:lnTo>
                  <a:pt x="0" y="12192"/>
                </a:lnTo>
                <a:lnTo>
                  <a:pt x="10668" y="24384"/>
                </a:lnTo>
                <a:lnTo>
                  <a:pt x="16764" y="18288"/>
                </a:lnTo>
                <a:lnTo>
                  <a:pt x="21336" y="15240"/>
                </a:lnTo>
                <a:lnTo>
                  <a:pt x="22860" y="13716"/>
                </a:lnTo>
                <a:lnTo>
                  <a:pt x="44386" y="13716"/>
                </a:lnTo>
                <a:lnTo>
                  <a:pt x="45720" y="12192"/>
                </a:lnTo>
                <a:lnTo>
                  <a:pt x="22860" y="12192"/>
                </a:lnTo>
                <a:lnTo>
                  <a:pt x="10668" y="0"/>
                </a:lnTo>
                <a:close/>
              </a:path>
              <a:path w="45720" h="96519">
                <a:moveTo>
                  <a:pt x="44386" y="13716"/>
                </a:moveTo>
                <a:lnTo>
                  <a:pt x="22860" y="13716"/>
                </a:lnTo>
                <a:lnTo>
                  <a:pt x="35052" y="24384"/>
                </a:lnTo>
                <a:lnTo>
                  <a:pt x="44386" y="13716"/>
                </a:lnTo>
                <a:close/>
              </a:path>
              <a:path w="45720" h="96519">
                <a:moveTo>
                  <a:pt x="33528" y="0"/>
                </a:moveTo>
                <a:lnTo>
                  <a:pt x="28956" y="6096"/>
                </a:lnTo>
                <a:lnTo>
                  <a:pt x="22860" y="12192"/>
                </a:lnTo>
                <a:lnTo>
                  <a:pt x="45720" y="12192"/>
                </a:lnTo>
                <a:lnTo>
                  <a:pt x="33528" y="0"/>
                </a:lnTo>
                <a:close/>
              </a:path>
              <a:path w="45720" h="96519">
                <a:moveTo>
                  <a:pt x="24384" y="41148"/>
                </a:moveTo>
                <a:lnTo>
                  <a:pt x="21336" y="41148"/>
                </a:lnTo>
                <a:lnTo>
                  <a:pt x="18288" y="45720"/>
                </a:lnTo>
                <a:lnTo>
                  <a:pt x="9144" y="64008"/>
                </a:lnTo>
                <a:lnTo>
                  <a:pt x="6096" y="68580"/>
                </a:lnTo>
                <a:lnTo>
                  <a:pt x="4572" y="71628"/>
                </a:lnTo>
                <a:lnTo>
                  <a:pt x="3048" y="76200"/>
                </a:lnTo>
                <a:lnTo>
                  <a:pt x="3048" y="91440"/>
                </a:lnTo>
                <a:lnTo>
                  <a:pt x="7620" y="96012"/>
                </a:lnTo>
                <a:lnTo>
                  <a:pt x="16764" y="96012"/>
                </a:lnTo>
                <a:lnTo>
                  <a:pt x="27646" y="94297"/>
                </a:lnTo>
                <a:lnTo>
                  <a:pt x="35242" y="89154"/>
                </a:lnTo>
                <a:lnTo>
                  <a:pt x="39695" y="80581"/>
                </a:lnTo>
                <a:lnTo>
                  <a:pt x="39856" y="79248"/>
                </a:lnTo>
                <a:lnTo>
                  <a:pt x="12192" y="79248"/>
                </a:lnTo>
                <a:lnTo>
                  <a:pt x="9144" y="76200"/>
                </a:lnTo>
                <a:lnTo>
                  <a:pt x="9144" y="71628"/>
                </a:lnTo>
                <a:lnTo>
                  <a:pt x="13716" y="64008"/>
                </a:lnTo>
                <a:lnTo>
                  <a:pt x="18288" y="57912"/>
                </a:lnTo>
                <a:lnTo>
                  <a:pt x="38100" y="57912"/>
                </a:lnTo>
                <a:lnTo>
                  <a:pt x="33528" y="51816"/>
                </a:lnTo>
                <a:lnTo>
                  <a:pt x="27432" y="44196"/>
                </a:lnTo>
                <a:lnTo>
                  <a:pt x="24384" y="41148"/>
                </a:lnTo>
                <a:close/>
              </a:path>
              <a:path w="45720" h="96519">
                <a:moveTo>
                  <a:pt x="38100" y="57912"/>
                </a:moveTo>
                <a:lnTo>
                  <a:pt x="18288" y="57912"/>
                </a:lnTo>
                <a:lnTo>
                  <a:pt x="22860" y="60960"/>
                </a:lnTo>
                <a:lnTo>
                  <a:pt x="28956" y="67056"/>
                </a:lnTo>
                <a:lnTo>
                  <a:pt x="35052" y="74676"/>
                </a:lnTo>
                <a:lnTo>
                  <a:pt x="35052" y="76200"/>
                </a:lnTo>
                <a:lnTo>
                  <a:pt x="33528" y="77724"/>
                </a:lnTo>
                <a:lnTo>
                  <a:pt x="28956" y="79248"/>
                </a:lnTo>
                <a:lnTo>
                  <a:pt x="39856" y="79248"/>
                </a:lnTo>
                <a:lnTo>
                  <a:pt x="41148" y="68580"/>
                </a:lnTo>
                <a:lnTo>
                  <a:pt x="41148" y="62484"/>
                </a:lnTo>
                <a:lnTo>
                  <a:pt x="38100" y="57912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6776487" y="2080798"/>
            <a:ext cx="47598" cy="84410"/>
          </a:xfrm>
          <a:custGeom>
            <a:avLst/>
            <a:gdLst/>
            <a:ahLst/>
            <a:cxnLst/>
            <a:rect l="l" t="t" r="r" b="b"/>
            <a:pathLst>
              <a:path w="33654" h="119380">
                <a:moveTo>
                  <a:pt x="4572" y="0"/>
                </a:moveTo>
                <a:lnTo>
                  <a:pt x="1524" y="10668"/>
                </a:lnTo>
                <a:lnTo>
                  <a:pt x="95" y="16383"/>
                </a:lnTo>
                <a:lnTo>
                  <a:pt x="0" y="25908"/>
                </a:lnTo>
                <a:lnTo>
                  <a:pt x="1524" y="32004"/>
                </a:lnTo>
                <a:lnTo>
                  <a:pt x="3048" y="39624"/>
                </a:lnTo>
                <a:lnTo>
                  <a:pt x="4572" y="44196"/>
                </a:lnTo>
                <a:lnTo>
                  <a:pt x="4595" y="60960"/>
                </a:lnTo>
                <a:lnTo>
                  <a:pt x="4762" y="72390"/>
                </a:lnTo>
                <a:lnTo>
                  <a:pt x="12954" y="111061"/>
                </a:lnTo>
                <a:lnTo>
                  <a:pt x="24384" y="118872"/>
                </a:lnTo>
                <a:lnTo>
                  <a:pt x="33528" y="118872"/>
                </a:lnTo>
                <a:lnTo>
                  <a:pt x="33528" y="102108"/>
                </a:lnTo>
                <a:lnTo>
                  <a:pt x="25908" y="102108"/>
                </a:lnTo>
                <a:lnTo>
                  <a:pt x="20526" y="98655"/>
                </a:lnTo>
                <a:lnTo>
                  <a:pt x="16002" y="92773"/>
                </a:lnTo>
                <a:lnTo>
                  <a:pt x="12620" y="84320"/>
                </a:lnTo>
                <a:lnTo>
                  <a:pt x="10668" y="73152"/>
                </a:lnTo>
                <a:lnTo>
                  <a:pt x="9144" y="39624"/>
                </a:lnTo>
                <a:lnTo>
                  <a:pt x="8001" y="27003"/>
                </a:lnTo>
                <a:lnTo>
                  <a:pt x="6858" y="16383"/>
                </a:lnTo>
                <a:lnTo>
                  <a:pt x="5715" y="7477"/>
                </a:lnTo>
                <a:lnTo>
                  <a:pt x="4572" y="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6815284" y="2094807"/>
            <a:ext cx="62865" cy="70042"/>
          </a:xfrm>
          <a:custGeom>
            <a:avLst/>
            <a:gdLst/>
            <a:ahLst/>
            <a:cxnLst/>
            <a:rect l="l" t="t" r="r" b="b"/>
            <a:pathLst>
              <a:path w="44450" h="99060">
                <a:moveTo>
                  <a:pt x="21336" y="0"/>
                </a:moveTo>
                <a:lnTo>
                  <a:pt x="10668" y="12192"/>
                </a:lnTo>
                <a:lnTo>
                  <a:pt x="21336" y="24384"/>
                </a:lnTo>
                <a:lnTo>
                  <a:pt x="33528" y="12192"/>
                </a:lnTo>
                <a:lnTo>
                  <a:pt x="27432" y="4572"/>
                </a:lnTo>
                <a:lnTo>
                  <a:pt x="22860" y="1524"/>
                </a:lnTo>
                <a:lnTo>
                  <a:pt x="21336" y="0"/>
                </a:lnTo>
                <a:close/>
              </a:path>
              <a:path w="44450" h="99060">
                <a:moveTo>
                  <a:pt x="10668" y="82296"/>
                </a:moveTo>
                <a:lnTo>
                  <a:pt x="0" y="82296"/>
                </a:lnTo>
                <a:lnTo>
                  <a:pt x="0" y="99060"/>
                </a:lnTo>
                <a:lnTo>
                  <a:pt x="18288" y="99060"/>
                </a:lnTo>
                <a:lnTo>
                  <a:pt x="30051" y="97297"/>
                </a:lnTo>
                <a:lnTo>
                  <a:pt x="38100" y="91821"/>
                </a:lnTo>
                <a:lnTo>
                  <a:pt x="42452" y="82891"/>
                </a:lnTo>
                <a:lnTo>
                  <a:pt x="18359" y="82891"/>
                </a:lnTo>
                <a:lnTo>
                  <a:pt x="10668" y="82296"/>
                </a:lnTo>
                <a:close/>
              </a:path>
              <a:path w="44450" h="99060">
                <a:moveTo>
                  <a:pt x="44196" y="64008"/>
                </a:moveTo>
                <a:lnTo>
                  <a:pt x="33528" y="64008"/>
                </a:lnTo>
                <a:lnTo>
                  <a:pt x="36576" y="67056"/>
                </a:lnTo>
                <a:lnTo>
                  <a:pt x="36576" y="79248"/>
                </a:lnTo>
                <a:lnTo>
                  <a:pt x="31456" y="81224"/>
                </a:lnTo>
                <a:lnTo>
                  <a:pt x="25336" y="82486"/>
                </a:lnTo>
                <a:lnTo>
                  <a:pt x="18359" y="82891"/>
                </a:lnTo>
                <a:lnTo>
                  <a:pt x="42452" y="82891"/>
                </a:lnTo>
                <a:lnTo>
                  <a:pt x="42724" y="82296"/>
                </a:lnTo>
                <a:lnTo>
                  <a:pt x="44196" y="68580"/>
                </a:lnTo>
                <a:lnTo>
                  <a:pt x="44196" y="64008"/>
                </a:lnTo>
                <a:close/>
              </a:path>
              <a:path w="44450" h="99060">
                <a:moveTo>
                  <a:pt x="30480" y="32004"/>
                </a:moveTo>
                <a:lnTo>
                  <a:pt x="19812" y="32004"/>
                </a:lnTo>
                <a:lnTo>
                  <a:pt x="16764" y="36576"/>
                </a:lnTo>
                <a:lnTo>
                  <a:pt x="12192" y="44196"/>
                </a:lnTo>
                <a:lnTo>
                  <a:pt x="9144" y="50292"/>
                </a:lnTo>
                <a:lnTo>
                  <a:pt x="7620" y="56388"/>
                </a:lnTo>
                <a:lnTo>
                  <a:pt x="7620" y="70104"/>
                </a:lnTo>
                <a:lnTo>
                  <a:pt x="12192" y="74676"/>
                </a:lnTo>
                <a:lnTo>
                  <a:pt x="24384" y="74676"/>
                </a:lnTo>
                <a:lnTo>
                  <a:pt x="27432" y="73152"/>
                </a:lnTo>
                <a:lnTo>
                  <a:pt x="28956" y="71628"/>
                </a:lnTo>
                <a:lnTo>
                  <a:pt x="28956" y="70104"/>
                </a:lnTo>
                <a:lnTo>
                  <a:pt x="30480" y="67056"/>
                </a:lnTo>
                <a:lnTo>
                  <a:pt x="33528" y="64008"/>
                </a:lnTo>
                <a:lnTo>
                  <a:pt x="44196" y="64008"/>
                </a:lnTo>
                <a:lnTo>
                  <a:pt x="44196" y="60960"/>
                </a:lnTo>
                <a:lnTo>
                  <a:pt x="43434" y="57912"/>
                </a:lnTo>
                <a:lnTo>
                  <a:pt x="19812" y="57912"/>
                </a:lnTo>
                <a:lnTo>
                  <a:pt x="16764" y="56388"/>
                </a:lnTo>
                <a:lnTo>
                  <a:pt x="16764" y="50292"/>
                </a:lnTo>
                <a:lnTo>
                  <a:pt x="18288" y="48768"/>
                </a:lnTo>
                <a:lnTo>
                  <a:pt x="40640" y="48768"/>
                </a:lnTo>
                <a:lnTo>
                  <a:pt x="39624" y="45720"/>
                </a:lnTo>
                <a:lnTo>
                  <a:pt x="35052" y="36576"/>
                </a:lnTo>
                <a:lnTo>
                  <a:pt x="30480" y="32004"/>
                </a:lnTo>
                <a:close/>
              </a:path>
              <a:path w="44450" h="99060">
                <a:moveTo>
                  <a:pt x="40640" y="48768"/>
                </a:moveTo>
                <a:lnTo>
                  <a:pt x="24384" y="48768"/>
                </a:lnTo>
                <a:lnTo>
                  <a:pt x="28956" y="57912"/>
                </a:lnTo>
                <a:lnTo>
                  <a:pt x="43434" y="57912"/>
                </a:lnTo>
                <a:lnTo>
                  <a:pt x="42672" y="54864"/>
                </a:lnTo>
                <a:lnTo>
                  <a:pt x="40640" y="48768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6899344" y="2080798"/>
            <a:ext cx="50292" cy="84410"/>
          </a:xfrm>
          <a:custGeom>
            <a:avLst/>
            <a:gdLst/>
            <a:ahLst/>
            <a:cxnLst/>
            <a:rect l="l" t="t" r="r" b="b"/>
            <a:pathLst>
              <a:path w="35560" h="119380">
                <a:moveTo>
                  <a:pt x="6096" y="0"/>
                </a:moveTo>
                <a:lnTo>
                  <a:pt x="1524" y="10668"/>
                </a:lnTo>
                <a:lnTo>
                  <a:pt x="95" y="16383"/>
                </a:lnTo>
                <a:lnTo>
                  <a:pt x="0" y="25908"/>
                </a:lnTo>
                <a:lnTo>
                  <a:pt x="1524" y="32004"/>
                </a:lnTo>
                <a:lnTo>
                  <a:pt x="3048" y="39624"/>
                </a:lnTo>
                <a:lnTo>
                  <a:pt x="4572" y="44196"/>
                </a:lnTo>
                <a:lnTo>
                  <a:pt x="4572" y="47244"/>
                </a:lnTo>
                <a:lnTo>
                  <a:pt x="4810" y="60960"/>
                </a:lnTo>
                <a:lnTo>
                  <a:pt x="5377" y="73152"/>
                </a:lnTo>
                <a:lnTo>
                  <a:pt x="5857" y="81534"/>
                </a:lnTo>
                <a:lnTo>
                  <a:pt x="6096" y="88392"/>
                </a:lnTo>
                <a:lnTo>
                  <a:pt x="8977" y="101512"/>
                </a:lnTo>
                <a:lnTo>
                  <a:pt x="13144" y="111061"/>
                </a:lnTo>
                <a:lnTo>
                  <a:pt x="18740" y="116895"/>
                </a:lnTo>
                <a:lnTo>
                  <a:pt x="25908" y="118872"/>
                </a:lnTo>
                <a:lnTo>
                  <a:pt x="35052" y="118872"/>
                </a:lnTo>
                <a:lnTo>
                  <a:pt x="35052" y="102108"/>
                </a:lnTo>
                <a:lnTo>
                  <a:pt x="27432" y="102108"/>
                </a:lnTo>
                <a:lnTo>
                  <a:pt x="21169" y="98655"/>
                </a:lnTo>
                <a:lnTo>
                  <a:pt x="16192" y="92773"/>
                </a:lnTo>
                <a:lnTo>
                  <a:pt x="12644" y="84320"/>
                </a:lnTo>
                <a:lnTo>
                  <a:pt x="10668" y="73152"/>
                </a:lnTo>
                <a:lnTo>
                  <a:pt x="10668" y="39624"/>
                </a:lnTo>
                <a:lnTo>
                  <a:pt x="8667" y="27003"/>
                </a:lnTo>
                <a:lnTo>
                  <a:pt x="7239" y="16383"/>
                </a:lnTo>
                <a:lnTo>
                  <a:pt x="6381" y="7477"/>
                </a:lnTo>
                <a:lnTo>
                  <a:pt x="6096" y="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6940296" y="2142220"/>
            <a:ext cx="64661" cy="22898"/>
          </a:xfrm>
          <a:custGeom>
            <a:avLst/>
            <a:gdLst/>
            <a:ahLst/>
            <a:cxnLst/>
            <a:rect l="l" t="t" r="r" b="b"/>
            <a:pathLst>
              <a:path w="45720" h="32385">
                <a:moveTo>
                  <a:pt x="45720" y="15240"/>
                </a:moveTo>
                <a:lnTo>
                  <a:pt x="0" y="15240"/>
                </a:lnTo>
                <a:lnTo>
                  <a:pt x="0" y="32004"/>
                </a:lnTo>
                <a:lnTo>
                  <a:pt x="7620" y="32004"/>
                </a:lnTo>
                <a:lnTo>
                  <a:pt x="13716" y="30480"/>
                </a:lnTo>
                <a:lnTo>
                  <a:pt x="25908" y="28956"/>
                </a:lnTo>
                <a:lnTo>
                  <a:pt x="45720" y="28956"/>
                </a:lnTo>
                <a:lnTo>
                  <a:pt x="45720" y="15240"/>
                </a:lnTo>
                <a:close/>
              </a:path>
              <a:path w="45720" h="32385">
                <a:moveTo>
                  <a:pt x="45720" y="28956"/>
                </a:moveTo>
                <a:lnTo>
                  <a:pt x="25908" y="28956"/>
                </a:lnTo>
                <a:lnTo>
                  <a:pt x="30480" y="30480"/>
                </a:lnTo>
                <a:lnTo>
                  <a:pt x="39624" y="32004"/>
                </a:lnTo>
                <a:lnTo>
                  <a:pt x="45720" y="32004"/>
                </a:lnTo>
                <a:lnTo>
                  <a:pt x="45720" y="28956"/>
                </a:lnTo>
                <a:close/>
              </a:path>
              <a:path w="45720" h="32385">
                <a:moveTo>
                  <a:pt x="38100" y="0"/>
                </a:moveTo>
                <a:lnTo>
                  <a:pt x="33528" y="3048"/>
                </a:lnTo>
                <a:lnTo>
                  <a:pt x="32004" y="6096"/>
                </a:lnTo>
                <a:lnTo>
                  <a:pt x="30480" y="7620"/>
                </a:lnTo>
                <a:lnTo>
                  <a:pt x="24741" y="11382"/>
                </a:lnTo>
                <a:lnTo>
                  <a:pt x="18859" y="13716"/>
                </a:lnTo>
                <a:lnTo>
                  <a:pt x="12692" y="14906"/>
                </a:lnTo>
                <a:lnTo>
                  <a:pt x="6096" y="15240"/>
                </a:lnTo>
                <a:lnTo>
                  <a:pt x="33528" y="15240"/>
                </a:lnTo>
                <a:lnTo>
                  <a:pt x="35052" y="10668"/>
                </a:lnTo>
                <a:lnTo>
                  <a:pt x="36576" y="4572"/>
                </a:lnTo>
                <a:lnTo>
                  <a:pt x="38100" y="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6992024" y="2127134"/>
            <a:ext cx="125730" cy="37715"/>
          </a:xfrm>
          <a:custGeom>
            <a:avLst/>
            <a:gdLst/>
            <a:ahLst/>
            <a:cxnLst/>
            <a:rect l="l" t="t" r="r" b="b"/>
            <a:pathLst>
              <a:path w="88900" h="53339">
                <a:moveTo>
                  <a:pt x="88392" y="36576"/>
                </a:moveTo>
                <a:lnTo>
                  <a:pt x="0" y="36576"/>
                </a:lnTo>
                <a:lnTo>
                  <a:pt x="0" y="53340"/>
                </a:lnTo>
                <a:lnTo>
                  <a:pt x="88392" y="53340"/>
                </a:lnTo>
                <a:lnTo>
                  <a:pt x="88392" y="36576"/>
                </a:lnTo>
                <a:close/>
              </a:path>
              <a:path w="88900" h="53339">
                <a:moveTo>
                  <a:pt x="67056" y="0"/>
                </a:moveTo>
                <a:lnTo>
                  <a:pt x="64008" y="0"/>
                </a:lnTo>
                <a:lnTo>
                  <a:pt x="59745" y="833"/>
                </a:lnTo>
                <a:lnTo>
                  <a:pt x="23241" y="22479"/>
                </a:lnTo>
                <a:lnTo>
                  <a:pt x="15168" y="30551"/>
                </a:lnTo>
                <a:lnTo>
                  <a:pt x="9144" y="36576"/>
                </a:lnTo>
                <a:lnTo>
                  <a:pt x="74676" y="36576"/>
                </a:lnTo>
                <a:lnTo>
                  <a:pt x="75895" y="35052"/>
                </a:lnTo>
                <a:lnTo>
                  <a:pt x="24384" y="35052"/>
                </a:lnTo>
                <a:lnTo>
                  <a:pt x="32361" y="26169"/>
                </a:lnTo>
                <a:lnTo>
                  <a:pt x="40195" y="20002"/>
                </a:lnTo>
                <a:lnTo>
                  <a:pt x="47744" y="16406"/>
                </a:lnTo>
                <a:lnTo>
                  <a:pt x="54864" y="15240"/>
                </a:lnTo>
                <a:lnTo>
                  <a:pt x="83820" y="15240"/>
                </a:lnTo>
                <a:lnTo>
                  <a:pt x="83820" y="13716"/>
                </a:lnTo>
                <a:lnTo>
                  <a:pt x="80772" y="9144"/>
                </a:lnTo>
                <a:lnTo>
                  <a:pt x="67056" y="0"/>
                </a:lnTo>
                <a:close/>
              </a:path>
              <a:path w="88900" h="53339">
                <a:moveTo>
                  <a:pt x="83820" y="15240"/>
                </a:moveTo>
                <a:lnTo>
                  <a:pt x="59436" y="15240"/>
                </a:lnTo>
                <a:lnTo>
                  <a:pt x="64008" y="19812"/>
                </a:lnTo>
                <a:lnTo>
                  <a:pt x="70104" y="27432"/>
                </a:lnTo>
                <a:lnTo>
                  <a:pt x="63507" y="30551"/>
                </a:lnTo>
                <a:lnTo>
                  <a:pt x="55054" y="32956"/>
                </a:lnTo>
                <a:lnTo>
                  <a:pt x="44600" y="34504"/>
                </a:lnTo>
                <a:lnTo>
                  <a:pt x="32004" y="35052"/>
                </a:lnTo>
                <a:lnTo>
                  <a:pt x="75895" y="35052"/>
                </a:lnTo>
                <a:lnTo>
                  <a:pt x="80772" y="28956"/>
                </a:lnTo>
                <a:lnTo>
                  <a:pt x="83820" y="22860"/>
                </a:lnTo>
                <a:lnTo>
                  <a:pt x="83820" y="1524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7149368" y="2078643"/>
            <a:ext cx="41310" cy="28286"/>
          </a:xfrm>
          <a:custGeom>
            <a:avLst/>
            <a:gdLst/>
            <a:ahLst/>
            <a:cxnLst/>
            <a:rect l="l" t="t" r="r" b="b"/>
            <a:pathLst>
              <a:path w="29210" h="40005">
                <a:moveTo>
                  <a:pt x="25908" y="0"/>
                </a:moveTo>
                <a:lnTo>
                  <a:pt x="22860" y="1524"/>
                </a:lnTo>
                <a:lnTo>
                  <a:pt x="21336" y="3048"/>
                </a:lnTo>
                <a:lnTo>
                  <a:pt x="18288" y="4572"/>
                </a:lnTo>
                <a:lnTo>
                  <a:pt x="15240" y="7620"/>
                </a:lnTo>
                <a:lnTo>
                  <a:pt x="13716" y="10668"/>
                </a:lnTo>
                <a:lnTo>
                  <a:pt x="13716" y="16764"/>
                </a:lnTo>
                <a:lnTo>
                  <a:pt x="16764" y="19812"/>
                </a:lnTo>
                <a:lnTo>
                  <a:pt x="19812" y="21336"/>
                </a:lnTo>
                <a:lnTo>
                  <a:pt x="15859" y="26765"/>
                </a:lnTo>
                <a:lnTo>
                  <a:pt x="11049" y="31623"/>
                </a:lnTo>
                <a:lnTo>
                  <a:pt x="5667" y="35909"/>
                </a:lnTo>
                <a:lnTo>
                  <a:pt x="0" y="39624"/>
                </a:lnTo>
                <a:lnTo>
                  <a:pt x="5715" y="38742"/>
                </a:lnTo>
                <a:lnTo>
                  <a:pt x="11430" y="36004"/>
                </a:lnTo>
                <a:lnTo>
                  <a:pt x="17145" y="31265"/>
                </a:lnTo>
                <a:lnTo>
                  <a:pt x="22860" y="24384"/>
                </a:lnTo>
                <a:lnTo>
                  <a:pt x="27432" y="24384"/>
                </a:lnTo>
                <a:lnTo>
                  <a:pt x="28956" y="22860"/>
                </a:lnTo>
                <a:lnTo>
                  <a:pt x="25908" y="19812"/>
                </a:lnTo>
                <a:lnTo>
                  <a:pt x="27432" y="16764"/>
                </a:lnTo>
                <a:lnTo>
                  <a:pt x="22860" y="16764"/>
                </a:lnTo>
                <a:lnTo>
                  <a:pt x="19812" y="12192"/>
                </a:lnTo>
                <a:lnTo>
                  <a:pt x="18288" y="10668"/>
                </a:lnTo>
                <a:lnTo>
                  <a:pt x="18288" y="9144"/>
                </a:lnTo>
                <a:lnTo>
                  <a:pt x="19812" y="7620"/>
                </a:lnTo>
                <a:lnTo>
                  <a:pt x="28956" y="7620"/>
                </a:lnTo>
                <a:lnTo>
                  <a:pt x="28956" y="1524"/>
                </a:lnTo>
                <a:lnTo>
                  <a:pt x="25908" y="0"/>
                </a:lnTo>
                <a:close/>
              </a:path>
              <a:path w="29210" h="40005">
                <a:moveTo>
                  <a:pt x="27432" y="24384"/>
                </a:moveTo>
                <a:lnTo>
                  <a:pt x="22860" y="24384"/>
                </a:lnTo>
                <a:lnTo>
                  <a:pt x="25908" y="27432"/>
                </a:lnTo>
                <a:lnTo>
                  <a:pt x="27432" y="24384"/>
                </a:lnTo>
                <a:close/>
              </a:path>
              <a:path w="29210" h="40005">
                <a:moveTo>
                  <a:pt x="28956" y="7620"/>
                </a:moveTo>
                <a:lnTo>
                  <a:pt x="24384" y="7620"/>
                </a:lnTo>
                <a:lnTo>
                  <a:pt x="25908" y="9144"/>
                </a:lnTo>
                <a:lnTo>
                  <a:pt x="25908" y="12192"/>
                </a:lnTo>
                <a:lnTo>
                  <a:pt x="24384" y="13716"/>
                </a:lnTo>
                <a:lnTo>
                  <a:pt x="22860" y="16764"/>
                </a:lnTo>
                <a:lnTo>
                  <a:pt x="27432" y="16764"/>
                </a:lnTo>
                <a:lnTo>
                  <a:pt x="28956" y="12192"/>
                </a:lnTo>
                <a:lnTo>
                  <a:pt x="28956" y="762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7104104" y="2135755"/>
            <a:ext cx="127526" cy="34572"/>
          </a:xfrm>
          <a:custGeom>
            <a:avLst/>
            <a:gdLst/>
            <a:ahLst/>
            <a:cxnLst/>
            <a:rect l="l" t="t" r="r" b="b"/>
            <a:pathLst>
              <a:path w="90170" h="48894">
                <a:moveTo>
                  <a:pt x="89916" y="32004"/>
                </a:moveTo>
                <a:lnTo>
                  <a:pt x="28956" y="32004"/>
                </a:lnTo>
                <a:lnTo>
                  <a:pt x="30480" y="35052"/>
                </a:lnTo>
                <a:lnTo>
                  <a:pt x="35052" y="38100"/>
                </a:lnTo>
                <a:lnTo>
                  <a:pt x="50292" y="47244"/>
                </a:lnTo>
                <a:lnTo>
                  <a:pt x="56388" y="48768"/>
                </a:lnTo>
                <a:lnTo>
                  <a:pt x="64008" y="48768"/>
                </a:lnTo>
                <a:lnTo>
                  <a:pt x="67056" y="42672"/>
                </a:lnTo>
                <a:lnTo>
                  <a:pt x="70104" y="38100"/>
                </a:lnTo>
                <a:lnTo>
                  <a:pt x="71628" y="35052"/>
                </a:lnTo>
                <a:lnTo>
                  <a:pt x="89916" y="35052"/>
                </a:lnTo>
                <a:lnTo>
                  <a:pt x="89916" y="32004"/>
                </a:lnTo>
                <a:close/>
              </a:path>
              <a:path w="90170" h="48894">
                <a:moveTo>
                  <a:pt x="59436" y="0"/>
                </a:moveTo>
                <a:lnTo>
                  <a:pt x="51816" y="0"/>
                </a:lnTo>
                <a:lnTo>
                  <a:pt x="47244" y="3048"/>
                </a:lnTo>
                <a:lnTo>
                  <a:pt x="36576" y="13716"/>
                </a:lnTo>
                <a:lnTo>
                  <a:pt x="32004" y="16764"/>
                </a:lnTo>
                <a:lnTo>
                  <a:pt x="32004" y="18288"/>
                </a:lnTo>
                <a:lnTo>
                  <a:pt x="26265" y="20550"/>
                </a:lnTo>
                <a:lnTo>
                  <a:pt x="20383" y="22669"/>
                </a:lnTo>
                <a:lnTo>
                  <a:pt x="14216" y="24503"/>
                </a:lnTo>
                <a:lnTo>
                  <a:pt x="7620" y="25908"/>
                </a:lnTo>
                <a:lnTo>
                  <a:pt x="0" y="25908"/>
                </a:lnTo>
                <a:lnTo>
                  <a:pt x="0" y="41148"/>
                </a:lnTo>
                <a:lnTo>
                  <a:pt x="16764" y="41148"/>
                </a:lnTo>
                <a:lnTo>
                  <a:pt x="25908" y="36576"/>
                </a:lnTo>
                <a:lnTo>
                  <a:pt x="28956" y="32004"/>
                </a:lnTo>
                <a:lnTo>
                  <a:pt x="89916" y="32004"/>
                </a:lnTo>
                <a:lnTo>
                  <a:pt x="89916" y="30480"/>
                </a:lnTo>
                <a:lnTo>
                  <a:pt x="64008" y="30480"/>
                </a:lnTo>
                <a:lnTo>
                  <a:pt x="50101" y="24574"/>
                </a:lnTo>
                <a:lnTo>
                  <a:pt x="44505" y="22121"/>
                </a:lnTo>
                <a:lnTo>
                  <a:pt x="39624" y="19812"/>
                </a:lnTo>
                <a:lnTo>
                  <a:pt x="45720" y="13716"/>
                </a:lnTo>
                <a:lnTo>
                  <a:pt x="50292" y="10668"/>
                </a:lnTo>
                <a:lnTo>
                  <a:pt x="70104" y="10668"/>
                </a:lnTo>
                <a:lnTo>
                  <a:pt x="59436" y="0"/>
                </a:lnTo>
                <a:close/>
              </a:path>
              <a:path w="90170" h="48894">
                <a:moveTo>
                  <a:pt x="89916" y="35052"/>
                </a:moveTo>
                <a:lnTo>
                  <a:pt x="71628" y="35052"/>
                </a:lnTo>
                <a:lnTo>
                  <a:pt x="76200" y="39624"/>
                </a:lnTo>
                <a:lnTo>
                  <a:pt x="80772" y="41148"/>
                </a:lnTo>
                <a:lnTo>
                  <a:pt x="89916" y="41148"/>
                </a:lnTo>
                <a:lnTo>
                  <a:pt x="89916" y="35052"/>
                </a:lnTo>
                <a:close/>
              </a:path>
              <a:path w="90170" h="48894">
                <a:moveTo>
                  <a:pt x="70104" y="10668"/>
                </a:moveTo>
                <a:lnTo>
                  <a:pt x="54864" y="10668"/>
                </a:lnTo>
                <a:lnTo>
                  <a:pt x="57912" y="13716"/>
                </a:lnTo>
                <a:lnTo>
                  <a:pt x="60960" y="21336"/>
                </a:lnTo>
                <a:lnTo>
                  <a:pt x="64008" y="30480"/>
                </a:lnTo>
                <a:lnTo>
                  <a:pt x="89916" y="30480"/>
                </a:lnTo>
                <a:lnTo>
                  <a:pt x="89916" y="25908"/>
                </a:lnTo>
                <a:lnTo>
                  <a:pt x="83820" y="25908"/>
                </a:lnTo>
                <a:lnTo>
                  <a:pt x="80772" y="24384"/>
                </a:lnTo>
                <a:lnTo>
                  <a:pt x="76200" y="19812"/>
                </a:lnTo>
                <a:lnTo>
                  <a:pt x="70104" y="10668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7224805" y="2081876"/>
            <a:ext cx="45800" cy="83063"/>
          </a:xfrm>
          <a:custGeom>
            <a:avLst/>
            <a:gdLst/>
            <a:ahLst/>
            <a:cxnLst/>
            <a:rect l="l" t="t" r="r" b="b"/>
            <a:pathLst>
              <a:path w="32385" h="117475">
                <a:moveTo>
                  <a:pt x="7620" y="100584"/>
                </a:moveTo>
                <a:lnTo>
                  <a:pt x="0" y="100584"/>
                </a:lnTo>
                <a:lnTo>
                  <a:pt x="0" y="117348"/>
                </a:lnTo>
                <a:lnTo>
                  <a:pt x="15240" y="117348"/>
                </a:lnTo>
                <a:lnTo>
                  <a:pt x="23860" y="115919"/>
                </a:lnTo>
                <a:lnTo>
                  <a:pt x="29337" y="111633"/>
                </a:lnTo>
                <a:lnTo>
                  <a:pt x="31956" y="104489"/>
                </a:lnTo>
                <a:lnTo>
                  <a:pt x="31960" y="103632"/>
                </a:lnTo>
                <a:lnTo>
                  <a:pt x="19812" y="103632"/>
                </a:lnTo>
                <a:lnTo>
                  <a:pt x="7620" y="100584"/>
                </a:lnTo>
                <a:close/>
              </a:path>
              <a:path w="32385" h="117475">
                <a:moveTo>
                  <a:pt x="21336" y="0"/>
                </a:moveTo>
                <a:lnTo>
                  <a:pt x="18288" y="9144"/>
                </a:lnTo>
                <a:lnTo>
                  <a:pt x="16764" y="15240"/>
                </a:lnTo>
                <a:lnTo>
                  <a:pt x="16764" y="21336"/>
                </a:lnTo>
                <a:lnTo>
                  <a:pt x="18288" y="27432"/>
                </a:lnTo>
                <a:lnTo>
                  <a:pt x="18288" y="30480"/>
                </a:lnTo>
                <a:lnTo>
                  <a:pt x="22288" y="57030"/>
                </a:lnTo>
                <a:lnTo>
                  <a:pt x="25146" y="77152"/>
                </a:lnTo>
                <a:lnTo>
                  <a:pt x="26860" y="90701"/>
                </a:lnTo>
                <a:lnTo>
                  <a:pt x="27432" y="97536"/>
                </a:lnTo>
                <a:lnTo>
                  <a:pt x="27432" y="102108"/>
                </a:lnTo>
                <a:lnTo>
                  <a:pt x="19812" y="103632"/>
                </a:lnTo>
                <a:lnTo>
                  <a:pt x="31960" y="103632"/>
                </a:lnTo>
                <a:lnTo>
                  <a:pt x="32004" y="94488"/>
                </a:lnTo>
                <a:lnTo>
                  <a:pt x="27432" y="36576"/>
                </a:lnTo>
                <a:lnTo>
                  <a:pt x="27432" y="32004"/>
                </a:lnTo>
                <a:lnTo>
                  <a:pt x="30480" y="22860"/>
                </a:lnTo>
                <a:lnTo>
                  <a:pt x="30480" y="15240"/>
                </a:lnTo>
                <a:lnTo>
                  <a:pt x="25908" y="12192"/>
                </a:lnTo>
                <a:lnTo>
                  <a:pt x="21336" y="7620"/>
                </a:lnTo>
                <a:lnTo>
                  <a:pt x="21336" y="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7304554" y="2081876"/>
            <a:ext cx="21554" cy="82165"/>
          </a:xfrm>
          <a:custGeom>
            <a:avLst/>
            <a:gdLst/>
            <a:ahLst/>
            <a:cxnLst/>
            <a:rect l="l" t="t" r="r" b="b"/>
            <a:pathLst>
              <a:path w="15239" h="116205">
                <a:moveTo>
                  <a:pt x="7620" y="0"/>
                </a:moveTo>
                <a:lnTo>
                  <a:pt x="6096" y="4572"/>
                </a:lnTo>
                <a:lnTo>
                  <a:pt x="3048" y="10668"/>
                </a:lnTo>
                <a:lnTo>
                  <a:pt x="1524" y="15240"/>
                </a:lnTo>
                <a:lnTo>
                  <a:pt x="0" y="18288"/>
                </a:lnTo>
                <a:lnTo>
                  <a:pt x="0" y="19812"/>
                </a:lnTo>
                <a:lnTo>
                  <a:pt x="9144" y="115824"/>
                </a:lnTo>
                <a:lnTo>
                  <a:pt x="13716" y="106680"/>
                </a:lnTo>
                <a:lnTo>
                  <a:pt x="15240" y="100584"/>
                </a:lnTo>
                <a:lnTo>
                  <a:pt x="15240" y="96012"/>
                </a:lnTo>
                <a:lnTo>
                  <a:pt x="7620" y="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7558887" y="2219805"/>
            <a:ext cx="36820" cy="15266"/>
          </a:xfrm>
          <a:custGeom>
            <a:avLst/>
            <a:gdLst/>
            <a:ahLst/>
            <a:cxnLst/>
            <a:rect l="l" t="t" r="r" b="b"/>
            <a:pathLst>
              <a:path w="26035" h="21589">
                <a:moveTo>
                  <a:pt x="25908" y="0"/>
                </a:moveTo>
                <a:lnTo>
                  <a:pt x="16764" y="5357"/>
                </a:lnTo>
                <a:lnTo>
                  <a:pt x="5334" y="12644"/>
                </a:lnTo>
                <a:lnTo>
                  <a:pt x="3048" y="13716"/>
                </a:lnTo>
                <a:lnTo>
                  <a:pt x="1524" y="15240"/>
                </a:lnTo>
                <a:lnTo>
                  <a:pt x="0" y="18288"/>
                </a:lnTo>
                <a:lnTo>
                  <a:pt x="0" y="21336"/>
                </a:lnTo>
                <a:lnTo>
                  <a:pt x="4572" y="18288"/>
                </a:lnTo>
                <a:lnTo>
                  <a:pt x="10668" y="15240"/>
                </a:lnTo>
                <a:lnTo>
                  <a:pt x="15240" y="12192"/>
                </a:lnTo>
                <a:lnTo>
                  <a:pt x="21336" y="7620"/>
                </a:lnTo>
                <a:lnTo>
                  <a:pt x="25908" y="3048"/>
                </a:lnTo>
                <a:lnTo>
                  <a:pt x="25908" y="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7455430" y="2081876"/>
            <a:ext cx="631524" cy="118533"/>
          </a:xfrm>
          <a:prstGeom prst="rect">
            <a:avLst/>
          </a:prstGeom>
          <a:blipFill>
            <a:blip r:embed="rId6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8270161" y="2045238"/>
            <a:ext cx="41310" cy="26939"/>
          </a:xfrm>
          <a:custGeom>
            <a:avLst/>
            <a:gdLst/>
            <a:ahLst/>
            <a:cxnLst/>
            <a:rect l="l" t="t" r="r" b="b"/>
            <a:pathLst>
              <a:path w="29210" h="38100">
                <a:moveTo>
                  <a:pt x="25908" y="0"/>
                </a:moveTo>
                <a:lnTo>
                  <a:pt x="19812" y="3048"/>
                </a:lnTo>
                <a:lnTo>
                  <a:pt x="18288" y="3048"/>
                </a:lnTo>
                <a:lnTo>
                  <a:pt x="15240" y="7620"/>
                </a:lnTo>
                <a:lnTo>
                  <a:pt x="13716" y="10668"/>
                </a:lnTo>
                <a:lnTo>
                  <a:pt x="13716" y="15240"/>
                </a:lnTo>
                <a:lnTo>
                  <a:pt x="15240" y="18288"/>
                </a:lnTo>
                <a:lnTo>
                  <a:pt x="19812" y="21336"/>
                </a:lnTo>
                <a:lnTo>
                  <a:pt x="15216" y="26741"/>
                </a:lnTo>
                <a:lnTo>
                  <a:pt x="10477" y="31432"/>
                </a:lnTo>
                <a:lnTo>
                  <a:pt x="5453" y="35266"/>
                </a:lnTo>
                <a:lnTo>
                  <a:pt x="0" y="38100"/>
                </a:lnTo>
                <a:lnTo>
                  <a:pt x="7620" y="38100"/>
                </a:lnTo>
                <a:lnTo>
                  <a:pt x="15240" y="33528"/>
                </a:lnTo>
                <a:lnTo>
                  <a:pt x="21336" y="24384"/>
                </a:lnTo>
                <a:lnTo>
                  <a:pt x="25908" y="24384"/>
                </a:lnTo>
                <a:lnTo>
                  <a:pt x="28956" y="21336"/>
                </a:lnTo>
                <a:lnTo>
                  <a:pt x="25908" y="18288"/>
                </a:lnTo>
                <a:lnTo>
                  <a:pt x="27432" y="15240"/>
                </a:lnTo>
                <a:lnTo>
                  <a:pt x="22860" y="15240"/>
                </a:lnTo>
                <a:lnTo>
                  <a:pt x="18288" y="10668"/>
                </a:lnTo>
                <a:lnTo>
                  <a:pt x="18288" y="7620"/>
                </a:lnTo>
                <a:lnTo>
                  <a:pt x="19812" y="6096"/>
                </a:lnTo>
                <a:lnTo>
                  <a:pt x="28956" y="6096"/>
                </a:lnTo>
                <a:lnTo>
                  <a:pt x="28956" y="3048"/>
                </a:lnTo>
                <a:lnTo>
                  <a:pt x="25908" y="0"/>
                </a:lnTo>
                <a:close/>
              </a:path>
              <a:path w="29210" h="38100">
                <a:moveTo>
                  <a:pt x="25908" y="24384"/>
                </a:moveTo>
                <a:lnTo>
                  <a:pt x="21336" y="24384"/>
                </a:lnTo>
                <a:lnTo>
                  <a:pt x="24384" y="25908"/>
                </a:lnTo>
                <a:lnTo>
                  <a:pt x="25908" y="24384"/>
                </a:lnTo>
                <a:close/>
              </a:path>
              <a:path w="29210" h="38100">
                <a:moveTo>
                  <a:pt x="28956" y="6096"/>
                </a:moveTo>
                <a:lnTo>
                  <a:pt x="24384" y="6096"/>
                </a:lnTo>
                <a:lnTo>
                  <a:pt x="24384" y="12192"/>
                </a:lnTo>
                <a:lnTo>
                  <a:pt x="22860" y="15240"/>
                </a:lnTo>
                <a:lnTo>
                  <a:pt x="27432" y="15240"/>
                </a:lnTo>
                <a:lnTo>
                  <a:pt x="28956" y="10668"/>
                </a:lnTo>
                <a:lnTo>
                  <a:pt x="28956" y="6096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8205499" y="2091574"/>
            <a:ext cx="178896" cy="77585"/>
          </a:xfrm>
          <a:prstGeom prst="rect">
            <a:avLst/>
          </a:prstGeom>
          <a:blipFill>
            <a:blip r:embed="rId7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8436124" y="2202564"/>
            <a:ext cx="36820" cy="15266"/>
          </a:xfrm>
          <a:custGeom>
            <a:avLst/>
            <a:gdLst/>
            <a:ahLst/>
            <a:cxnLst/>
            <a:rect l="l" t="t" r="r" b="b"/>
            <a:pathLst>
              <a:path w="26035" h="21589">
                <a:moveTo>
                  <a:pt x="25908" y="0"/>
                </a:moveTo>
                <a:lnTo>
                  <a:pt x="0" y="18288"/>
                </a:lnTo>
                <a:lnTo>
                  <a:pt x="0" y="21336"/>
                </a:lnTo>
                <a:lnTo>
                  <a:pt x="4572" y="18288"/>
                </a:lnTo>
                <a:lnTo>
                  <a:pt x="10668" y="15240"/>
                </a:lnTo>
                <a:lnTo>
                  <a:pt x="15240" y="12192"/>
                </a:lnTo>
                <a:lnTo>
                  <a:pt x="21336" y="7620"/>
                </a:lnTo>
                <a:lnTo>
                  <a:pt x="25908" y="3048"/>
                </a:lnTo>
                <a:lnTo>
                  <a:pt x="25908" y="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8423191" y="2113126"/>
            <a:ext cx="96992" cy="55226"/>
          </a:xfrm>
          <a:custGeom>
            <a:avLst/>
            <a:gdLst/>
            <a:ahLst/>
            <a:cxnLst/>
            <a:rect l="l" t="t" r="r" b="b"/>
            <a:pathLst>
              <a:path w="68579" h="78105">
                <a:moveTo>
                  <a:pt x="1524" y="50292"/>
                </a:moveTo>
                <a:lnTo>
                  <a:pt x="0" y="56388"/>
                </a:lnTo>
                <a:lnTo>
                  <a:pt x="0" y="73152"/>
                </a:lnTo>
                <a:lnTo>
                  <a:pt x="6096" y="77724"/>
                </a:lnTo>
                <a:lnTo>
                  <a:pt x="16764" y="77724"/>
                </a:lnTo>
                <a:lnTo>
                  <a:pt x="27932" y="76557"/>
                </a:lnTo>
                <a:lnTo>
                  <a:pt x="36385" y="72961"/>
                </a:lnTo>
                <a:lnTo>
                  <a:pt x="42267" y="66794"/>
                </a:lnTo>
                <a:lnTo>
                  <a:pt x="45127" y="59436"/>
                </a:lnTo>
                <a:lnTo>
                  <a:pt x="7620" y="59436"/>
                </a:lnTo>
                <a:lnTo>
                  <a:pt x="3048" y="56388"/>
                </a:lnTo>
                <a:lnTo>
                  <a:pt x="1524" y="50292"/>
                </a:lnTo>
                <a:close/>
              </a:path>
              <a:path w="68579" h="78105">
                <a:moveTo>
                  <a:pt x="68580" y="57912"/>
                </a:moveTo>
                <a:lnTo>
                  <a:pt x="45720" y="57912"/>
                </a:lnTo>
                <a:lnTo>
                  <a:pt x="45720" y="60960"/>
                </a:lnTo>
                <a:lnTo>
                  <a:pt x="48768" y="64008"/>
                </a:lnTo>
                <a:lnTo>
                  <a:pt x="51816" y="68580"/>
                </a:lnTo>
                <a:lnTo>
                  <a:pt x="54864" y="71628"/>
                </a:lnTo>
                <a:lnTo>
                  <a:pt x="57912" y="73152"/>
                </a:lnTo>
                <a:lnTo>
                  <a:pt x="68580" y="73152"/>
                </a:lnTo>
                <a:lnTo>
                  <a:pt x="68580" y="57912"/>
                </a:lnTo>
                <a:close/>
              </a:path>
              <a:path w="68579" h="78105">
                <a:moveTo>
                  <a:pt x="36576" y="0"/>
                </a:moveTo>
                <a:lnTo>
                  <a:pt x="35052" y="12192"/>
                </a:lnTo>
                <a:lnTo>
                  <a:pt x="33528" y="18288"/>
                </a:lnTo>
                <a:lnTo>
                  <a:pt x="44196" y="50292"/>
                </a:lnTo>
                <a:lnTo>
                  <a:pt x="37957" y="54292"/>
                </a:lnTo>
                <a:lnTo>
                  <a:pt x="30861" y="57150"/>
                </a:lnTo>
                <a:lnTo>
                  <a:pt x="23193" y="58864"/>
                </a:lnTo>
                <a:lnTo>
                  <a:pt x="15240" y="59436"/>
                </a:lnTo>
                <a:lnTo>
                  <a:pt x="45127" y="59436"/>
                </a:lnTo>
                <a:lnTo>
                  <a:pt x="45720" y="57912"/>
                </a:lnTo>
                <a:lnTo>
                  <a:pt x="60960" y="57912"/>
                </a:lnTo>
                <a:lnTo>
                  <a:pt x="56649" y="53601"/>
                </a:lnTo>
                <a:lnTo>
                  <a:pt x="52768" y="47434"/>
                </a:lnTo>
                <a:lnTo>
                  <a:pt x="49172" y="39266"/>
                </a:lnTo>
                <a:lnTo>
                  <a:pt x="45720" y="28956"/>
                </a:lnTo>
                <a:lnTo>
                  <a:pt x="36576" y="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8509407" y="2127134"/>
            <a:ext cx="153570" cy="37715"/>
          </a:xfrm>
          <a:custGeom>
            <a:avLst/>
            <a:gdLst/>
            <a:ahLst/>
            <a:cxnLst/>
            <a:rect l="l" t="t" r="r" b="b"/>
            <a:pathLst>
              <a:path w="108585" h="53339">
                <a:moveTo>
                  <a:pt x="100584" y="16764"/>
                </a:moveTo>
                <a:lnTo>
                  <a:pt x="21336" y="16764"/>
                </a:lnTo>
                <a:lnTo>
                  <a:pt x="27003" y="17359"/>
                </a:lnTo>
                <a:lnTo>
                  <a:pt x="34671" y="19240"/>
                </a:lnTo>
                <a:lnTo>
                  <a:pt x="44053" y="22550"/>
                </a:lnTo>
                <a:lnTo>
                  <a:pt x="54864" y="27432"/>
                </a:lnTo>
                <a:lnTo>
                  <a:pt x="44553" y="31432"/>
                </a:lnTo>
                <a:lnTo>
                  <a:pt x="34099" y="34290"/>
                </a:lnTo>
                <a:lnTo>
                  <a:pt x="23360" y="36004"/>
                </a:lnTo>
                <a:lnTo>
                  <a:pt x="12192" y="36576"/>
                </a:lnTo>
                <a:lnTo>
                  <a:pt x="0" y="36576"/>
                </a:lnTo>
                <a:lnTo>
                  <a:pt x="0" y="53340"/>
                </a:lnTo>
                <a:lnTo>
                  <a:pt x="10668" y="53340"/>
                </a:lnTo>
                <a:lnTo>
                  <a:pt x="28741" y="47910"/>
                </a:lnTo>
                <a:lnTo>
                  <a:pt x="70104" y="35052"/>
                </a:lnTo>
                <a:lnTo>
                  <a:pt x="81280" y="35052"/>
                </a:lnTo>
                <a:lnTo>
                  <a:pt x="79248" y="32004"/>
                </a:lnTo>
                <a:lnTo>
                  <a:pt x="86868" y="32004"/>
                </a:lnTo>
                <a:lnTo>
                  <a:pt x="91440" y="30480"/>
                </a:lnTo>
                <a:lnTo>
                  <a:pt x="100584" y="16764"/>
                </a:lnTo>
                <a:close/>
              </a:path>
              <a:path w="108585" h="53339">
                <a:moveTo>
                  <a:pt x="81280" y="35052"/>
                </a:moveTo>
                <a:lnTo>
                  <a:pt x="71628" y="35052"/>
                </a:lnTo>
                <a:lnTo>
                  <a:pt x="71628" y="41148"/>
                </a:lnTo>
                <a:lnTo>
                  <a:pt x="73152" y="45720"/>
                </a:lnTo>
                <a:lnTo>
                  <a:pt x="82296" y="51816"/>
                </a:lnTo>
                <a:lnTo>
                  <a:pt x="86868" y="53340"/>
                </a:lnTo>
                <a:lnTo>
                  <a:pt x="108204" y="53340"/>
                </a:lnTo>
                <a:lnTo>
                  <a:pt x="108204" y="38100"/>
                </a:lnTo>
                <a:lnTo>
                  <a:pt x="86868" y="38100"/>
                </a:lnTo>
                <a:lnTo>
                  <a:pt x="82296" y="36576"/>
                </a:lnTo>
                <a:lnTo>
                  <a:pt x="81280" y="35052"/>
                </a:lnTo>
                <a:close/>
              </a:path>
              <a:path w="108585" h="53339">
                <a:moveTo>
                  <a:pt x="108204" y="36576"/>
                </a:moveTo>
                <a:lnTo>
                  <a:pt x="92964" y="36576"/>
                </a:lnTo>
                <a:lnTo>
                  <a:pt x="86868" y="38100"/>
                </a:lnTo>
                <a:lnTo>
                  <a:pt x="108204" y="38100"/>
                </a:lnTo>
                <a:lnTo>
                  <a:pt x="108204" y="36576"/>
                </a:lnTo>
                <a:close/>
              </a:path>
              <a:path w="108585" h="53339">
                <a:moveTo>
                  <a:pt x="28956" y="0"/>
                </a:moveTo>
                <a:lnTo>
                  <a:pt x="21336" y="0"/>
                </a:lnTo>
                <a:lnTo>
                  <a:pt x="16764" y="3048"/>
                </a:lnTo>
                <a:lnTo>
                  <a:pt x="13716" y="7620"/>
                </a:lnTo>
                <a:lnTo>
                  <a:pt x="10668" y="10668"/>
                </a:lnTo>
                <a:lnTo>
                  <a:pt x="9144" y="15240"/>
                </a:lnTo>
                <a:lnTo>
                  <a:pt x="7620" y="22860"/>
                </a:lnTo>
                <a:lnTo>
                  <a:pt x="12192" y="18288"/>
                </a:lnTo>
                <a:lnTo>
                  <a:pt x="16764" y="16764"/>
                </a:lnTo>
                <a:lnTo>
                  <a:pt x="91440" y="16764"/>
                </a:lnTo>
                <a:lnTo>
                  <a:pt x="84272" y="16430"/>
                </a:lnTo>
                <a:lnTo>
                  <a:pt x="76390" y="15240"/>
                </a:lnTo>
                <a:lnTo>
                  <a:pt x="67651" y="12906"/>
                </a:lnTo>
                <a:lnTo>
                  <a:pt x="57912" y="9144"/>
                </a:lnTo>
                <a:lnTo>
                  <a:pt x="48458" y="5143"/>
                </a:lnTo>
                <a:lnTo>
                  <a:pt x="40576" y="2286"/>
                </a:lnTo>
                <a:lnTo>
                  <a:pt x="34123" y="571"/>
                </a:lnTo>
                <a:lnTo>
                  <a:pt x="28956" y="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8673215" y="2049549"/>
            <a:ext cx="41310" cy="26939"/>
          </a:xfrm>
          <a:custGeom>
            <a:avLst/>
            <a:gdLst/>
            <a:ahLst/>
            <a:cxnLst/>
            <a:rect l="l" t="t" r="r" b="b"/>
            <a:pathLst>
              <a:path w="29210" h="38100">
                <a:moveTo>
                  <a:pt x="25908" y="0"/>
                </a:moveTo>
                <a:lnTo>
                  <a:pt x="22860" y="1524"/>
                </a:lnTo>
                <a:lnTo>
                  <a:pt x="21336" y="3048"/>
                </a:lnTo>
                <a:lnTo>
                  <a:pt x="19812" y="3048"/>
                </a:lnTo>
                <a:lnTo>
                  <a:pt x="15240" y="7620"/>
                </a:lnTo>
                <a:lnTo>
                  <a:pt x="13716" y="10668"/>
                </a:lnTo>
                <a:lnTo>
                  <a:pt x="13716" y="15240"/>
                </a:lnTo>
                <a:lnTo>
                  <a:pt x="19812" y="21336"/>
                </a:lnTo>
                <a:lnTo>
                  <a:pt x="15859" y="26741"/>
                </a:lnTo>
                <a:lnTo>
                  <a:pt x="11049" y="31432"/>
                </a:lnTo>
                <a:lnTo>
                  <a:pt x="5667" y="35266"/>
                </a:lnTo>
                <a:lnTo>
                  <a:pt x="0" y="38100"/>
                </a:lnTo>
                <a:lnTo>
                  <a:pt x="5715" y="37242"/>
                </a:lnTo>
                <a:lnTo>
                  <a:pt x="11430" y="34671"/>
                </a:lnTo>
                <a:lnTo>
                  <a:pt x="17145" y="30384"/>
                </a:lnTo>
                <a:lnTo>
                  <a:pt x="22860" y="24384"/>
                </a:lnTo>
                <a:lnTo>
                  <a:pt x="27432" y="24384"/>
                </a:lnTo>
                <a:lnTo>
                  <a:pt x="28956" y="22860"/>
                </a:lnTo>
                <a:lnTo>
                  <a:pt x="28956" y="21336"/>
                </a:lnTo>
                <a:lnTo>
                  <a:pt x="25908" y="18288"/>
                </a:lnTo>
                <a:lnTo>
                  <a:pt x="27432" y="16764"/>
                </a:lnTo>
                <a:lnTo>
                  <a:pt x="22860" y="16764"/>
                </a:lnTo>
                <a:lnTo>
                  <a:pt x="21336" y="12192"/>
                </a:lnTo>
                <a:lnTo>
                  <a:pt x="19812" y="10668"/>
                </a:lnTo>
                <a:lnTo>
                  <a:pt x="19812" y="7620"/>
                </a:lnTo>
                <a:lnTo>
                  <a:pt x="28956" y="7620"/>
                </a:lnTo>
                <a:lnTo>
                  <a:pt x="28956" y="1524"/>
                </a:lnTo>
                <a:lnTo>
                  <a:pt x="25908" y="0"/>
                </a:lnTo>
                <a:close/>
              </a:path>
              <a:path w="29210" h="38100">
                <a:moveTo>
                  <a:pt x="27432" y="24384"/>
                </a:moveTo>
                <a:lnTo>
                  <a:pt x="22860" y="24384"/>
                </a:lnTo>
                <a:lnTo>
                  <a:pt x="25908" y="27432"/>
                </a:lnTo>
                <a:lnTo>
                  <a:pt x="27432" y="24384"/>
                </a:lnTo>
                <a:close/>
              </a:path>
              <a:path w="29210" h="38100">
                <a:moveTo>
                  <a:pt x="28956" y="7620"/>
                </a:moveTo>
                <a:lnTo>
                  <a:pt x="25908" y="7620"/>
                </a:lnTo>
                <a:lnTo>
                  <a:pt x="25908" y="10668"/>
                </a:lnTo>
                <a:lnTo>
                  <a:pt x="22860" y="16764"/>
                </a:lnTo>
                <a:lnTo>
                  <a:pt x="27432" y="16764"/>
                </a:lnTo>
                <a:lnTo>
                  <a:pt x="28956" y="10668"/>
                </a:lnTo>
                <a:lnTo>
                  <a:pt x="28956" y="762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8649506" y="2098040"/>
            <a:ext cx="79928" cy="66899"/>
          </a:xfrm>
          <a:custGeom>
            <a:avLst/>
            <a:gdLst/>
            <a:ahLst/>
            <a:cxnLst/>
            <a:rect l="l" t="t" r="r" b="b"/>
            <a:pathLst>
              <a:path w="56514" h="94614">
                <a:moveTo>
                  <a:pt x="19812" y="0"/>
                </a:moveTo>
                <a:lnTo>
                  <a:pt x="9144" y="12192"/>
                </a:lnTo>
                <a:lnTo>
                  <a:pt x="21336" y="24384"/>
                </a:lnTo>
                <a:lnTo>
                  <a:pt x="32004" y="13716"/>
                </a:lnTo>
                <a:lnTo>
                  <a:pt x="54864" y="13716"/>
                </a:lnTo>
                <a:lnTo>
                  <a:pt x="56388" y="12192"/>
                </a:lnTo>
                <a:lnTo>
                  <a:pt x="32004" y="12192"/>
                </a:lnTo>
                <a:lnTo>
                  <a:pt x="27432" y="6096"/>
                </a:lnTo>
                <a:lnTo>
                  <a:pt x="22860" y="3048"/>
                </a:lnTo>
                <a:lnTo>
                  <a:pt x="19812" y="0"/>
                </a:lnTo>
                <a:close/>
              </a:path>
              <a:path w="56514" h="94614">
                <a:moveTo>
                  <a:pt x="54864" y="13716"/>
                </a:moveTo>
                <a:lnTo>
                  <a:pt x="32004" y="13716"/>
                </a:lnTo>
                <a:lnTo>
                  <a:pt x="38100" y="18288"/>
                </a:lnTo>
                <a:lnTo>
                  <a:pt x="41148" y="22860"/>
                </a:lnTo>
                <a:lnTo>
                  <a:pt x="44196" y="24384"/>
                </a:lnTo>
                <a:lnTo>
                  <a:pt x="54864" y="13716"/>
                </a:lnTo>
                <a:close/>
              </a:path>
              <a:path w="56514" h="94614">
                <a:moveTo>
                  <a:pt x="44196" y="0"/>
                </a:moveTo>
                <a:lnTo>
                  <a:pt x="32004" y="12192"/>
                </a:lnTo>
                <a:lnTo>
                  <a:pt x="56388" y="12192"/>
                </a:lnTo>
                <a:lnTo>
                  <a:pt x="44196" y="0"/>
                </a:lnTo>
                <a:close/>
              </a:path>
              <a:path w="56514" h="94614">
                <a:moveTo>
                  <a:pt x="38100" y="39624"/>
                </a:moveTo>
                <a:lnTo>
                  <a:pt x="35052" y="45720"/>
                </a:lnTo>
                <a:lnTo>
                  <a:pt x="33528" y="50292"/>
                </a:lnTo>
                <a:lnTo>
                  <a:pt x="32004" y="53340"/>
                </a:lnTo>
                <a:lnTo>
                  <a:pt x="41148" y="76200"/>
                </a:lnTo>
                <a:lnTo>
                  <a:pt x="39624" y="77724"/>
                </a:lnTo>
                <a:lnTo>
                  <a:pt x="0" y="77724"/>
                </a:lnTo>
                <a:lnTo>
                  <a:pt x="0" y="94488"/>
                </a:lnTo>
                <a:lnTo>
                  <a:pt x="41148" y="94488"/>
                </a:lnTo>
                <a:lnTo>
                  <a:pt x="44196" y="91440"/>
                </a:lnTo>
                <a:lnTo>
                  <a:pt x="45720" y="88392"/>
                </a:lnTo>
                <a:lnTo>
                  <a:pt x="47244" y="82296"/>
                </a:lnTo>
                <a:lnTo>
                  <a:pt x="47244" y="71628"/>
                </a:lnTo>
                <a:lnTo>
                  <a:pt x="46672" y="65341"/>
                </a:lnTo>
                <a:lnTo>
                  <a:pt x="44958" y="57912"/>
                </a:lnTo>
                <a:lnTo>
                  <a:pt x="42100" y="49339"/>
                </a:lnTo>
                <a:lnTo>
                  <a:pt x="38100" y="39624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8735721" y="2131444"/>
            <a:ext cx="105972" cy="69144"/>
          </a:xfrm>
          <a:custGeom>
            <a:avLst/>
            <a:gdLst/>
            <a:ahLst/>
            <a:cxnLst/>
            <a:rect l="l" t="t" r="r" b="b"/>
            <a:pathLst>
              <a:path w="74929" h="97789">
                <a:moveTo>
                  <a:pt x="4572" y="85344"/>
                </a:moveTo>
                <a:lnTo>
                  <a:pt x="0" y="85344"/>
                </a:lnTo>
                <a:lnTo>
                  <a:pt x="6929" y="89820"/>
                </a:lnTo>
                <a:lnTo>
                  <a:pt x="15430" y="93726"/>
                </a:lnTo>
                <a:lnTo>
                  <a:pt x="24217" y="96488"/>
                </a:lnTo>
                <a:lnTo>
                  <a:pt x="32004" y="97536"/>
                </a:lnTo>
                <a:lnTo>
                  <a:pt x="36576" y="97536"/>
                </a:lnTo>
                <a:lnTo>
                  <a:pt x="48768" y="94488"/>
                </a:lnTo>
                <a:lnTo>
                  <a:pt x="50292" y="92964"/>
                </a:lnTo>
                <a:lnTo>
                  <a:pt x="55721" y="86939"/>
                </a:lnTo>
                <a:lnTo>
                  <a:pt x="56459" y="85915"/>
                </a:lnTo>
                <a:lnTo>
                  <a:pt x="13430" y="85915"/>
                </a:lnTo>
                <a:lnTo>
                  <a:pt x="4572" y="85344"/>
                </a:lnTo>
                <a:close/>
              </a:path>
              <a:path w="74929" h="97789">
                <a:moveTo>
                  <a:pt x="74617" y="33528"/>
                </a:moveTo>
                <a:lnTo>
                  <a:pt x="65532" y="33528"/>
                </a:lnTo>
                <a:lnTo>
                  <a:pt x="67056" y="36576"/>
                </a:lnTo>
                <a:lnTo>
                  <a:pt x="67056" y="48768"/>
                </a:lnTo>
                <a:lnTo>
                  <a:pt x="36576" y="80772"/>
                </a:lnTo>
                <a:lnTo>
                  <a:pt x="13430" y="85915"/>
                </a:lnTo>
                <a:lnTo>
                  <a:pt x="56459" y="85915"/>
                </a:lnTo>
                <a:lnTo>
                  <a:pt x="73342" y="48006"/>
                </a:lnTo>
                <a:lnTo>
                  <a:pt x="74366" y="40005"/>
                </a:lnTo>
                <a:lnTo>
                  <a:pt x="74617" y="33528"/>
                </a:lnTo>
                <a:close/>
              </a:path>
              <a:path w="74929" h="97789">
                <a:moveTo>
                  <a:pt x="62484" y="0"/>
                </a:moveTo>
                <a:lnTo>
                  <a:pt x="50292" y="0"/>
                </a:lnTo>
                <a:lnTo>
                  <a:pt x="45720" y="4572"/>
                </a:lnTo>
                <a:lnTo>
                  <a:pt x="41148" y="12192"/>
                </a:lnTo>
                <a:lnTo>
                  <a:pt x="38100" y="19812"/>
                </a:lnTo>
                <a:lnTo>
                  <a:pt x="36576" y="25908"/>
                </a:lnTo>
                <a:lnTo>
                  <a:pt x="36576" y="42672"/>
                </a:lnTo>
                <a:lnTo>
                  <a:pt x="41148" y="47244"/>
                </a:lnTo>
                <a:lnTo>
                  <a:pt x="53340" y="47244"/>
                </a:lnTo>
                <a:lnTo>
                  <a:pt x="59436" y="42672"/>
                </a:lnTo>
                <a:lnTo>
                  <a:pt x="65532" y="33528"/>
                </a:lnTo>
                <a:lnTo>
                  <a:pt x="74617" y="33528"/>
                </a:lnTo>
                <a:lnTo>
                  <a:pt x="74676" y="30480"/>
                </a:lnTo>
                <a:lnTo>
                  <a:pt x="50292" y="30480"/>
                </a:lnTo>
                <a:lnTo>
                  <a:pt x="47244" y="28956"/>
                </a:lnTo>
                <a:lnTo>
                  <a:pt x="44196" y="24384"/>
                </a:lnTo>
                <a:lnTo>
                  <a:pt x="45720" y="19812"/>
                </a:lnTo>
                <a:lnTo>
                  <a:pt x="48768" y="16764"/>
                </a:lnTo>
                <a:lnTo>
                  <a:pt x="73456" y="16764"/>
                </a:lnTo>
                <a:lnTo>
                  <a:pt x="73152" y="15240"/>
                </a:lnTo>
                <a:lnTo>
                  <a:pt x="71628" y="10668"/>
                </a:lnTo>
                <a:lnTo>
                  <a:pt x="67056" y="4572"/>
                </a:lnTo>
                <a:lnTo>
                  <a:pt x="62484" y="0"/>
                </a:lnTo>
                <a:close/>
              </a:path>
              <a:path w="74929" h="97789">
                <a:moveTo>
                  <a:pt x="73456" y="16764"/>
                </a:moveTo>
                <a:lnTo>
                  <a:pt x="54864" y="16764"/>
                </a:lnTo>
                <a:lnTo>
                  <a:pt x="59436" y="21336"/>
                </a:lnTo>
                <a:lnTo>
                  <a:pt x="64008" y="28956"/>
                </a:lnTo>
                <a:lnTo>
                  <a:pt x="60960" y="30480"/>
                </a:lnTo>
                <a:lnTo>
                  <a:pt x="74676" y="30480"/>
                </a:lnTo>
                <a:lnTo>
                  <a:pt x="74676" y="22860"/>
                </a:lnTo>
                <a:lnTo>
                  <a:pt x="73456" y="16764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8964190" y="2134677"/>
            <a:ext cx="30534" cy="30531"/>
          </a:xfrm>
          <a:custGeom>
            <a:avLst/>
            <a:gdLst/>
            <a:ahLst/>
            <a:cxnLst/>
            <a:rect l="l" t="t" r="r" b="b"/>
            <a:pathLst>
              <a:path w="21589" h="43180">
                <a:moveTo>
                  <a:pt x="19812" y="0"/>
                </a:moveTo>
                <a:lnTo>
                  <a:pt x="13716" y="0"/>
                </a:lnTo>
                <a:lnTo>
                  <a:pt x="9144" y="3048"/>
                </a:lnTo>
                <a:lnTo>
                  <a:pt x="4572" y="10668"/>
                </a:lnTo>
                <a:lnTo>
                  <a:pt x="1524" y="18288"/>
                </a:lnTo>
                <a:lnTo>
                  <a:pt x="0" y="24384"/>
                </a:lnTo>
                <a:lnTo>
                  <a:pt x="0" y="38100"/>
                </a:lnTo>
                <a:lnTo>
                  <a:pt x="3048" y="42672"/>
                </a:lnTo>
                <a:lnTo>
                  <a:pt x="16764" y="42672"/>
                </a:lnTo>
                <a:lnTo>
                  <a:pt x="21336" y="38100"/>
                </a:lnTo>
                <a:lnTo>
                  <a:pt x="21336" y="27432"/>
                </a:lnTo>
                <a:lnTo>
                  <a:pt x="16764" y="24384"/>
                </a:lnTo>
                <a:lnTo>
                  <a:pt x="7620" y="22860"/>
                </a:lnTo>
                <a:lnTo>
                  <a:pt x="8453" y="16287"/>
                </a:lnTo>
                <a:lnTo>
                  <a:pt x="10858" y="10287"/>
                </a:lnTo>
                <a:lnTo>
                  <a:pt x="14692" y="4857"/>
                </a:lnTo>
                <a:lnTo>
                  <a:pt x="19812" y="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9052560" y="2047394"/>
            <a:ext cx="50292" cy="28286"/>
          </a:xfrm>
          <a:custGeom>
            <a:avLst/>
            <a:gdLst/>
            <a:ahLst/>
            <a:cxnLst/>
            <a:rect l="l" t="t" r="r" b="b"/>
            <a:pathLst>
              <a:path w="35560" h="40005">
                <a:moveTo>
                  <a:pt x="32004" y="15240"/>
                </a:moveTo>
                <a:lnTo>
                  <a:pt x="27432" y="16764"/>
                </a:lnTo>
                <a:lnTo>
                  <a:pt x="22860" y="19812"/>
                </a:lnTo>
                <a:lnTo>
                  <a:pt x="16764" y="22860"/>
                </a:lnTo>
                <a:lnTo>
                  <a:pt x="10668" y="27432"/>
                </a:lnTo>
                <a:lnTo>
                  <a:pt x="6096" y="30480"/>
                </a:lnTo>
                <a:lnTo>
                  <a:pt x="3048" y="32004"/>
                </a:lnTo>
                <a:lnTo>
                  <a:pt x="0" y="38100"/>
                </a:lnTo>
                <a:lnTo>
                  <a:pt x="0" y="39624"/>
                </a:lnTo>
                <a:lnTo>
                  <a:pt x="16764" y="30480"/>
                </a:lnTo>
                <a:lnTo>
                  <a:pt x="22860" y="25908"/>
                </a:lnTo>
                <a:lnTo>
                  <a:pt x="27432" y="22860"/>
                </a:lnTo>
                <a:lnTo>
                  <a:pt x="30480" y="21336"/>
                </a:lnTo>
                <a:lnTo>
                  <a:pt x="32004" y="18288"/>
                </a:lnTo>
                <a:lnTo>
                  <a:pt x="32004" y="15240"/>
                </a:lnTo>
                <a:close/>
              </a:path>
              <a:path w="35560" h="40005">
                <a:moveTo>
                  <a:pt x="35052" y="0"/>
                </a:moveTo>
                <a:lnTo>
                  <a:pt x="18288" y="9144"/>
                </a:lnTo>
                <a:lnTo>
                  <a:pt x="10668" y="12192"/>
                </a:lnTo>
                <a:lnTo>
                  <a:pt x="6096" y="15240"/>
                </a:lnTo>
                <a:lnTo>
                  <a:pt x="3048" y="21336"/>
                </a:lnTo>
                <a:lnTo>
                  <a:pt x="1524" y="22860"/>
                </a:lnTo>
                <a:lnTo>
                  <a:pt x="1524" y="24384"/>
                </a:lnTo>
                <a:lnTo>
                  <a:pt x="7620" y="21336"/>
                </a:lnTo>
                <a:lnTo>
                  <a:pt x="16764" y="15240"/>
                </a:lnTo>
                <a:lnTo>
                  <a:pt x="24384" y="12192"/>
                </a:lnTo>
                <a:lnTo>
                  <a:pt x="28956" y="9144"/>
                </a:lnTo>
                <a:lnTo>
                  <a:pt x="32004" y="6096"/>
                </a:lnTo>
                <a:lnTo>
                  <a:pt x="33528" y="3048"/>
                </a:lnTo>
                <a:lnTo>
                  <a:pt x="33528" y="1524"/>
                </a:lnTo>
                <a:lnTo>
                  <a:pt x="35052" y="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9048249" y="2075410"/>
            <a:ext cx="622902" cy="124999"/>
          </a:xfrm>
          <a:prstGeom prst="rect">
            <a:avLst/>
          </a:prstGeom>
          <a:blipFill>
            <a:blip r:embed="rId7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3185639" y="2349114"/>
            <a:ext cx="314684" cy="109913"/>
          </a:xfrm>
          <a:prstGeom prst="rect">
            <a:avLst/>
          </a:prstGeom>
          <a:blipFill>
            <a:blip r:embed="rId7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3597313" y="2334029"/>
            <a:ext cx="161653" cy="98059"/>
          </a:xfrm>
          <a:prstGeom prst="rect">
            <a:avLst/>
          </a:prstGeom>
          <a:blipFill>
            <a:blip r:embed="rId7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3791298" y="2349115"/>
            <a:ext cx="21554" cy="82165"/>
          </a:xfrm>
          <a:custGeom>
            <a:avLst/>
            <a:gdLst/>
            <a:ahLst/>
            <a:cxnLst/>
            <a:rect l="l" t="t" r="r" b="b"/>
            <a:pathLst>
              <a:path w="15239" h="116204">
                <a:moveTo>
                  <a:pt x="7620" y="0"/>
                </a:moveTo>
                <a:lnTo>
                  <a:pt x="6096" y="4572"/>
                </a:lnTo>
                <a:lnTo>
                  <a:pt x="3048" y="10668"/>
                </a:lnTo>
                <a:lnTo>
                  <a:pt x="1524" y="15240"/>
                </a:lnTo>
                <a:lnTo>
                  <a:pt x="0" y="18288"/>
                </a:lnTo>
                <a:lnTo>
                  <a:pt x="0" y="19812"/>
                </a:lnTo>
                <a:lnTo>
                  <a:pt x="10668" y="115824"/>
                </a:lnTo>
                <a:lnTo>
                  <a:pt x="13716" y="106680"/>
                </a:lnTo>
                <a:lnTo>
                  <a:pt x="15240" y="100584"/>
                </a:lnTo>
                <a:lnTo>
                  <a:pt x="15240" y="96012"/>
                </a:lnTo>
                <a:lnTo>
                  <a:pt x="7620" y="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3920621" y="2349115"/>
            <a:ext cx="540998" cy="126076"/>
          </a:xfrm>
          <a:prstGeom prst="rect">
            <a:avLst/>
          </a:prstGeom>
          <a:blipFill>
            <a:blip r:embed="rId7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4560766" y="2468725"/>
            <a:ext cx="36820" cy="15266"/>
          </a:xfrm>
          <a:custGeom>
            <a:avLst/>
            <a:gdLst/>
            <a:ahLst/>
            <a:cxnLst/>
            <a:rect l="l" t="t" r="r" b="b"/>
            <a:pathLst>
              <a:path w="26035" h="21589">
                <a:moveTo>
                  <a:pt x="25908" y="0"/>
                </a:moveTo>
                <a:lnTo>
                  <a:pt x="9144" y="9144"/>
                </a:lnTo>
                <a:lnTo>
                  <a:pt x="4048" y="12001"/>
                </a:lnTo>
                <a:lnTo>
                  <a:pt x="1524" y="13716"/>
                </a:lnTo>
                <a:lnTo>
                  <a:pt x="1524" y="15240"/>
                </a:lnTo>
                <a:lnTo>
                  <a:pt x="0" y="18288"/>
                </a:lnTo>
                <a:lnTo>
                  <a:pt x="0" y="21336"/>
                </a:lnTo>
                <a:lnTo>
                  <a:pt x="4572" y="18288"/>
                </a:lnTo>
                <a:lnTo>
                  <a:pt x="9144" y="13716"/>
                </a:lnTo>
                <a:lnTo>
                  <a:pt x="15240" y="12192"/>
                </a:lnTo>
                <a:lnTo>
                  <a:pt x="21336" y="7620"/>
                </a:lnTo>
                <a:lnTo>
                  <a:pt x="24384" y="3048"/>
                </a:lnTo>
                <a:lnTo>
                  <a:pt x="25908" y="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4567232" y="2334029"/>
            <a:ext cx="161653" cy="98059"/>
          </a:xfrm>
          <a:prstGeom prst="rect">
            <a:avLst/>
          </a:prstGeom>
          <a:blipFill>
            <a:blip r:embed="rId7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4761215" y="2349115"/>
            <a:ext cx="21554" cy="82165"/>
          </a:xfrm>
          <a:custGeom>
            <a:avLst/>
            <a:gdLst/>
            <a:ahLst/>
            <a:cxnLst/>
            <a:rect l="l" t="t" r="r" b="b"/>
            <a:pathLst>
              <a:path w="15239" h="116204">
                <a:moveTo>
                  <a:pt x="7620" y="0"/>
                </a:moveTo>
                <a:lnTo>
                  <a:pt x="6096" y="4572"/>
                </a:lnTo>
                <a:lnTo>
                  <a:pt x="3048" y="10668"/>
                </a:lnTo>
                <a:lnTo>
                  <a:pt x="1524" y="15240"/>
                </a:lnTo>
                <a:lnTo>
                  <a:pt x="0" y="18288"/>
                </a:lnTo>
                <a:lnTo>
                  <a:pt x="0" y="19812"/>
                </a:lnTo>
                <a:lnTo>
                  <a:pt x="9144" y="115824"/>
                </a:lnTo>
                <a:lnTo>
                  <a:pt x="13716" y="106680"/>
                </a:lnTo>
                <a:lnTo>
                  <a:pt x="15240" y="100584"/>
                </a:lnTo>
                <a:lnTo>
                  <a:pt x="15240" y="96012"/>
                </a:lnTo>
                <a:lnTo>
                  <a:pt x="7620" y="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4916403" y="2304934"/>
            <a:ext cx="41310" cy="26939"/>
          </a:xfrm>
          <a:custGeom>
            <a:avLst/>
            <a:gdLst/>
            <a:ahLst/>
            <a:cxnLst/>
            <a:rect l="l" t="t" r="r" b="b"/>
            <a:pathLst>
              <a:path w="29210" h="38100">
                <a:moveTo>
                  <a:pt x="27432" y="0"/>
                </a:moveTo>
                <a:lnTo>
                  <a:pt x="22860" y="0"/>
                </a:lnTo>
                <a:lnTo>
                  <a:pt x="19812" y="1524"/>
                </a:lnTo>
                <a:lnTo>
                  <a:pt x="15240" y="6096"/>
                </a:lnTo>
                <a:lnTo>
                  <a:pt x="13716" y="9144"/>
                </a:lnTo>
                <a:lnTo>
                  <a:pt x="13716" y="15240"/>
                </a:lnTo>
                <a:lnTo>
                  <a:pt x="15240" y="18288"/>
                </a:lnTo>
                <a:lnTo>
                  <a:pt x="19812" y="21336"/>
                </a:lnTo>
                <a:lnTo>
                  <a:pt x="15190" y="25908"/>
                </a:lnTo>
                <a:lnTo>
                  <a:pt x="10477" y="30289"/>
                </a:lnTo>
                <a:lnTo>
                  <a:pt x="5347" y="34480"/>
                </a:lnTo>
                <a:lnTo>
                  <a:pt x="0" y="38100"/>
                </a:lnTo>
                <a:lnTo>
                  <a:pt x="5691" y="37218"/>
                </a:lnTo>
                <a:lnTo>
                  <a:pt x="11239" y="34480"/>
                </a:lnTo>
                <a:lnTo>
                  <a:pt x="16502" y="29741"/>
                </a:lnTo>
                <a:lnTo>
                  <a:pt x="21336" y="22860"/>
                </a:lnTo>
                <a:lnTo>
                  <a:pt x="26670" y="22860"/>
                </a:lnTo>
                <a:lnTo>
                  <a:pt x="27432" y="21336"/>
                </a:lnTo>
                <a:lnTo>
                  <a:pt x="28956" y="21336"/>
                </a:lnTo>
                <a:lnTo>
                  <a:pt x="25908" y="18288"/>
                </a:lnTo>
                <a:lnTo>
                  <a:pt x="27432" y="15240"/>
                </a:lnTo>
                <a:lnTo>
                  <a:pt x="22860" y="15240"/>
                </a:lnTo>
                <a:lnTo>
                  <a:pt x="19812" y="12192"/>
                </a:lnTo>
                <a:lnTo>
                  <a:pt x="18288" y="9144"/>
                </a:lnTo>
                <a:lnTo>
                  <a:pt x="18288" y="7620"/>
                </a:lnTo>
                <a:lnTo>
                  <a:pt x="19812" y="6096"/>
                </a:lnTo>
                <a:lnTo>
                  <a:pt x="28956" y="6096"/>
                </a:lnTo>
                <a:lnTo>
                  <a:pt x="28956" y="1524"/>
                </a:lnTo>
                <a:lnTo>
                  <a:pt x="27432" y="0"/>
                </a:lnTo>
                <a:close/>
              </a:path>
              <a:path w="29210" h="38100">
                <a:moveTo>
                  <a:pt x="26670" y="22860"/>
                </a:moveTo>
                <a:lnTo>
                  <a:pt x="21336" y="22860"/>
                </a:lnTo>
                <a:lnTo>
                  <a:pt x="24384" y="25908"/>
                </a:lnTo>
                <a:lnTo>
                  <a:pt x="25908" y="24384"/>
                </a:lnTo>
                <a:lnTo>
                  <a:pt x="26670" y="22860"/>
                </a:lnTo>
                <a:close/>
              </a:path>
              <a:path w="29210" h="38100">
                <a:moveTo>
                  <a:pt x="28956" y="6096"/>
                </a:moveTo>
                <a:lnTo>
                  <a:pt x="24384" y="6096"/>
                </a:lnTo>
                <a:lnTo>
                  <a:pt x="24384" y="12192"/>
                </a:lnTo>
                <a:lnTo>
                  <a:pt x="22860" y="15240"/>
                </a:lnTo>
                <a:lnTo>
                  <a:pt x="27432" y="15240"/>
                </a:lnTo>
                <a:lnTo>
                  <a:pt x="28956" y="10668"/>
                </a:lnTo>
                <a:lnTo>
                  <a:pt x="28956" y="6096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4888383" y="2349115"/>
            <a:ext cx="478492" cy="118533"/>
          </a:xfrm>
          <a:prstGeom prst="rect">
            <a:avLst/>
          </a:prstGeom>
          <a:blipFill>
            <a:blip r:embed="rId7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5461711" y="2362046"/>
            <a:ext cx="256489" cy="113145"/>
          </a:xfrm>
          <a:prstGeom prst="rect">
            <a:avLst/>
          </a:prstGeom>
          <a:blipFill>
            <a:blip r:embed="rId7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5731133" y="2335106"/>
            <a:ext cx="53884" cy="10776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15240" y="3048"/>
                </a:moveTo>
                <a:lnTo>
                  <a:pt x="4572" y="3048"/>
                </a:lnTo>
                <a:lnTo>
                  <a:pt x="1524" y="6096"/>
                </a:lnTo>
                <a:lnTo>
                  <a:pt x="0" y="15240"/>
                </a:lnTo>
                <a:lnTo>
                  <a:pt x="3048" y="12192"/>
                </a:lnTo>
                <a:lnTo>
                  <a:pt x="7620" y="10668"/>
                </a:lnTo>
                <a:lnTo>
                  <a:pt x="10668" y="10668"/>
                </a:lnTo>
                <a:lnTo>
                  <a:pt x="13716" y="9144"/>
                </a:lnTo>
                <a:lnTo>
                  <a:pt x="36576" y="9144"/>
                </a:lnTo>
                <a:lnTo>
                  <a:pt x="37338" y="4572"/>
                </a:lnTo>
                <a:lnTo>
                  <a:pt x="24384" y="4572"/>
                </a:lnTo>
                <a:lnTo>
                  <a:pt x="15240" y="3048"/>
                </a:lnTo>
                <a:close/>
              </a:path>
              <a:path w="38100" h="15239">
                <a:moveTo>
                  <a:pt x="36576" y="9144"/>
                </a:moveTo>
                <a:lnTo>
                  <a:pt x="13716" y="9144"/>
                </a:lnTo>
                <a:lnTo>
                  <a:pt x="22860" y="12192"/>
                </a:lnTo>
                <a:lnTo>
                  <a:pt x="32004" y="12192"/>
                </a:lnTo>
                <a:lnTo>
                  <a:pt x="36576" y="9144"/>
                </a:lnTo>
                <a:close/>
              </a:path>
              <a:path w="38100" h="15239">
                <a:moveTo>
                  <a:pt x="38100" y="0"/>
                </a:moveTo>
                <a:lnTo>
                  <a:pt x="33528" y="4572"/>
                </a:lnTo>
                <a:lnTo>
                  <a:pt x="37338" y="4572"/>
                </a:lnTo>
                <a:lnTo>
                  <a:pt x="38100" y="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5746220" y="2349115"/>
            <a:ext cx="21554" cy="82165"/>
          </a:xfrm>
          <a:custGeom>
            <a:avLst/>
            <a:gdLst/>
            <a:ahLst/>
            <a:cxnLst/>
            <a:rect l="l" t="t" r="r" b="b"/>
            <a:pathLst>
              <a:path w="15239" h="116204">
                <a:moveTo>
                  <a:pt x="7620" y="0"/>
                </a:moveTo>
                <a:lnTo>
                  <a:pt x="6096" y="4572"/>
                </a:lnTo>
                <a:lnTo>
                  <a:pt x="3048" y="10668"/>
                </a:lnTo>
                <a:lnTo>
                  <a:pt x="1524" y="15240"/>
                </a:lnTo>
                <a:lnTo>
                  <a:pt x="0" y="18288"/>
                </a:lnTo>
                <a:lnTo>
                  <a:pt x="0" y="19812"/>
                </a:lnTo>
                <a:lnTo>
                  <a:pt x="10668" y="115824"/>
                </a:lnTo>
                <a:lnTo>
                  <a:pt x="13716" y="106680"/>
                </a:lnTo>
                <a:lnTo>
                  <a:pt x="15240" y="100584"/>
                </a:lnTo>
                <a:lnTo>
                  <a:pt x="15240" y="96012"/>
                </a:lnTo>
                <a:lnTo>
                  <a:pt x="7620" y="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5920806" y="2316787"/>
            <a:ext cx="43107" cy="15266"/>
          </a:xfrm>
          <a:custGeom>
            <a:avLst/>
            <a:gdLst/>
            <a:ahLst/>
            <a:cxnLst/>
            <a:rect l="l" t="t" r="r" b="b"/>
            <a:pathLst>
              <a:path w="30479" h="21589">
                <a:moveTo>
                  <a:pt x="30480" y="0"/>
                </a:moveTo>
                <a:lnTo>
                  <a:pt x="9144" y="10668"/>
                </a:lnTo>
                <a:lnTo>
                  <a:pt x="4572" y="13716"/>
                </a:lnTo>
                <a:lnTo>
                  <a:pt x="3048" y="15240"/>
                </a:lnTo>
                <a:lnTo>
                  <a:pt x="1524" y="18288"/>
                </a:lnTo>
                <a:lnTo>
                  <a:pt x="0" y="19812"/>
                </a:lnTo>
                <a:lnTo>
                  <a:pt x="0" y="21336"/>
                </a:lnTo>
                <a:lnTo>
                  <a:pt x="13716" y="13716"/>
                </a:lnTo>
                <a:lnTo>
                  <a:pt x="19812" y="10668"/>
                </a:lnTo>
                <a:lnTo>
                  <a:pt x="24384" y="7620"/>
                </a:lnTo>
                <a:lnTo>
                  <a:pt x="30480" y="1524"/>
                </a:lnTo>
                <a:lnTo>
                  <a:pt x="30480" y="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5875541" y="2349115"/>
            <a:ext cx="193983" cy="82973"/>
          </a:xfrm>
          <a:prstGeom prst="rect">
            <a:avLst/>
          </a:prstGeom>
          <a:blipFill>
            <a:blip r:embed="rId7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6112633" y="2349115"/>
            <a:ext cx="254334" cy="118533"/>
          </a:xfrm>
          <a:prstGeom prst="rect">
            <a:avLst/>
          </a:prstGeom>
          <a:blipFill>
            <a:blip r:embed="rId7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6463959" y="2401916"/>
            <a:ext cx="30534" cy="30531"/>
          </a:xfrm>
          <a:custGeom>
            <a:avLst/>
            <a:gdLst/>
            <a:ahLst/>
            <a:cxnLst/>
            <a:rect l="l" t="t" r="r" b="b"/>
            <a:pathLst>
              <a:path w="21589" h="43179">
                <a:moveTo>
                  <a:pt x="19812" y="0"/>
                </a:moveTo>
                <a:lnTo>
                  <a:pt x="15240" y="0"/>
                </a:lnTo>
                <a:lnTo>
                  <a:pt x="9144" y="3048"/>
                </a:lnTo>
                <a:lnTo>
                  <a:pt x="6096" y="12192"/>
                </a:lnTo>
                <a:lnTo>
                  <a:pt x="1524" y="18288"/>
                </a:lnTo>
                <a:lnTo>
                  <a:pt x="0" y="24384"/>
                </a:lnTo>
                <a:lnTo>
                  <a:pt x="0" y="39624"/>
                </a:lnTo>
                <a:lnTo>
                  <a:pt x="3048" y="42672"/>
                </a:lnTo>
                <a:lnTo>
                  <a:pt x="16764" y="42672"/>
                </a:lnTo>
                <a:lnTo>
                  <a:pt x="21336" y="39624"/>
                </a:lnTo>
                <a:lnTo>
                  <a:pt x="21336" y="27432"/>
                </a:lnTo>
                <a:lnTo>
                  <a:pt x="16764" y="24384"/>
                </a:lnTo>
                <a:lnTo>
                  <a:pt x="7620" y="22860"/>
                </a:lnTo>
                <a:lnTo>
                  <a:pt x="8453" y="16287"/>
                </a:lnTo>
                <a:lnTo>
                  <a:pt x="10858" y="10287"/>
                </a:lnTo>
                <a:lnTo>
                  <a:pt x="14692" y="4857"/>
                </a:lnTo>
                <a:lnTo>
                  <a:pt x="19812" y="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6573883" y="2489199"/>
            <a:ext cx="39515" cy="15266"/>
          </a:xfrm>
          <a:custGeom>
            <a:avLst/>
            <a:gdLst/>
            <a:ahLst/>
            <a:cxnLst/>
            <a:rect l="l" t="t" r="r" b="b"/>
            <a:pathLst>
              <a:path w="27939" h="21589">
                <a:moveTo>
                  <a:pt x="27432" y="0"/>
                </a:moveTo>
                <a:lnTo>
                  <a:pt x="0" y="18288"/>
                </a:lnTo>
                <a:lnTo>
                  <a:pt x="0" y="21336"/>
                </a:lnTo>
                <a:lnTo>
                  <a:pt x="6096" y="18288"/>
                </a:lnTo>
                <a:lnTo>
                  <a:pt x="15240" y="12192"/>
                </a:lnTo>
                <a:lnTo>
                  <a:pt x="22860" y="7620"/>
                </a:lnTo>
                <a:lnTo>
                  <a:pt x="25908" y="3048"/>
                </a:lnTo>
                <a:lnTo>
                  <a:pt x="27432" y="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6539397" y="2349114"/>
            <a:ext cx="359947" cy="119611"/>
          </a:xfrm>
          <a:prstGeom prst="rect">
            <a:avLst/>
          </a:prstGeom>
          <a:blipFill>
            <a:blip r:embed="rId8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6933830" y="2349115"/>
            <a:ext cx="21554" cy="82165"/>
          </a:xfrm>
          <a:custGeom>
            <a:avLst/>
            <a:gdLst/>
            <a:ahLst/>
            <a:cxnLst/>
            <a:rect l="l" t="t" r="r" b="b"/>
            <a:pathLst>
              <a:path w="15239" h="116204">
                <a:moveTo>
                  <a:pt x="6096" y="0"/>
                </a:moveTo>
                <a:lnTo>
                  <a:pt x="4572" y="4572"/>
                </a:lnTo>
                <a:lnTo>
                  <a:pt x="3048" y="7620"/>
                </a:lnTo>
                <a:lnTo>
                  <a:pt x="3048" y="10668"/>
                </a:lnTo>
                <a:lnTo>
                  <a:pt x="0" y="15240"/>
                </a:lnTo>
                <a:lnTo>
                  <a:pt x="0" y="19812"/>
                </a:lnTo>
                <a:lnTo>
                  <a:pt x="9144" y="115824"/>
                </a:lnTo>
                <a:lnTo>
                  <a:pt x="12192" y="106680"/>
                </a:lnTo>
                <a:lnTo>
                  <a:pt x="15240" y="100584"/>
                </a:lnTo>
                <a:lnTo>
                  <a:pt x="13716" y="96012"/>
                </a:lnTo>
                <a:lnTo>
                  <a:pt x="6096" y="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7063152" y="2349115"/>
            <a:ext cx="288820" cy="126076"/>
          </a:xfrm>
          <a:prstGeom prst="rect">
            <a:avLst/>
          </a:prstGeom>
          <a:blipFill>
            <a:blip r:embed="rId8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7479139" y="2481656"/>
            <a:ext cx="36820" cy="14368"/>
          </a:xfrm>
          <a:custGeom>
            <a:avLst/>
            <a:gdLst/>
            <a:ahLst/>
            <a:cxnLst/>
            <a:rect l="l" t="t" r="r" b="b"/>
            <a:pathLst>
              <a:path w="26035" h="20320">
                <a:moveTo>
                  <a:pt x="25908" y="0"/>
                </a:moveTo>
                <a:lnTo>
                  <a:pt x="9144" y="9144"/>
                </a:lnTo>
                <a:lnTo>
                  <a:pt x="4048" y="12001"/>
                </a:lnTo>
                <a:lnTo>
                  <a:pt x="1524" y="13716"/>
                </a:lnTo>
                <a:lnTo>
                  <a:pt x="0" y="15240"/>
                </a:lnTo>
                <a:lnTo>
                  <a:pt x="0" y="19812"/>
                </a:lnTo>
                <a:lnTo>
                  <a:pt x="9144" y="13716"/>
                </a:lnTo>
                <a:lnTo>
                  <a:pt x="13716" y="12192"/>
                </a:lnTo>
                <a:lnTo>
                  <a:pt x="21336" y="7620"/>
                </a:lnTo>
                <a:lnTo>
                  <a:pt x="24384" y="3048"/>
                </a:lnTo>
                <a:lnTo>
                  <a:pt x="25908" y="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7448964" y="2348037"/>
            <a:ext cx="650922" cy="119611"/>
          </a:xfrm>
          <a:prstGeom prst="rect">
            <a:avLst/>
          </a:prstGeom>
          <a:blipFill>
            <a:blip r:embed="rId8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8222742" y="2481656"/>
            <a:ext cx="39515" cy="14368"/>
          </a:xfrm>
          <a:custGeom>
            <a:avLst/>
            <a:gdLst/>
            <a:ahLst/>
            <a:cxnLst/>
            <a:rect l="l" t="t" r="r" b="b"/>
            <a:pathLst>
              <a:path w="27939" h="20320">
                <a:moveTo>
                  <a:pt x="27432" y="0"/>
                </a:moveTo>
                <a:lnTo>
                  <a:pt x="0" y="16764"/>
                </a:lnTo>
                <a:lnTo>
                  <a:pt x="0" y="19812"/>
                </a:lnTo>
                <a:lnTo>
                  <a:pt x="6096" y="16764"/>
                </a:lnTo>
                <a:lnTo>
                  <a:pt x="10668" y="13716"/>
                </a:lnTo>
                <a:lnTo>
                  <a:pt x="15240" y="12192"/>
                </a:lnTo>
                <a:lnTo>
                  <a:pt x="21336" y="7620"/>
                </a:lnTo>
                <a:lnTo>
                  <a:pt x="25908" y="3048"/>
                </a:lnTo>
                <a:lnTo>
                  <a:pt x="27432" y="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8194722" y="2348037"/>
            <a:ext cx="592727" cy="110990"/>
          </a:xfrm>
          <a:prstGeom prst="rect">
            <a:avLst/>
          </a:prstGeom>
          <a:blipFill>
            <a:blip r:embed="rId8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8910306" y="2481656"/>
            <a:ext cx="39515" cy="14368"/>
          </a:xfrm>
          <a:custGeom>
            <a:avLst/>
            <a:gdLst/>
            <a:ahLst/>
            <a:cxnLst/>
            <a:rect l="l" t="t" r="r" b="b"/>
            <a:pathLst>
              <a:path w="27939" h="20320">
                <a:moveTo>
                  <a:pt x="27432" y="0"/>
                </a:moveTo>
                <a:lnTo>
                  <a:pt x="1524" y="15240"/>
                </a:lnTo>
                <a:lnTo>
                  <a:pt x="1524" y="16764"/>
                </a:lnTo>
                <a:lnTo>
                  <a:pt x="0" y="19812"/>
                </a:lnTo>
                <a:lnTo>
                  <a:pt x="6096" y="16764"/>
                </a:lnTo>
                <a:lnTo>
                  <a:pt x="10668" y="13716"/>
                </a:lnTo>
                <a:lnTo>
                  <a:pt x="15240" y="12192"/>
                </a:lnTo>
                <a:lnTo>
                  <a:pt x="22860" y="7620"/>
                </a:lnTo>
                <a:lnTo>
                  <a:pt x="25908" y="3048"/>
                </a:lnTo>
                <a:lnTo>
                  <a:pt x="27432" y="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8882286" y="2369588"/>
            <a:ext cx="105972" cy="85308"/>
          </a:xfrm>
          <a:custGeom>
            <a:avLst/>
            <a:gdLst/>
            <a:ahLst/>
            <a:cxnLst/>
            <a:rect l="l" t="t" r="r" b="b"/>
            <a:pathLst>
              <a:path w="74929" h="120650">
                <a:moveTo>
                  <a:pt x="36576" y="0"/>
                </a:moveTo>
                <a:lnTo>
                  <a:pt x="24384" y="12192"/>
                </a:lnTo>
                <a:lnTo>
                  <a:pt x="36576" y="24384"/>
                </a:lnTo>
                <a:lnTo>
                  <a:pt x="48768" y="12192"/>
                </a:lnTo>
                <a:lnTo>
                  <a:pt x="44196" y="6096"/>
                </a:lnTo>
                <a:lnTo>
                  <a:pt x="39624" y="3048"/>
                </a:lnTo>
                <a:lnTo>
                  <a:pt x="36576" y="0"/>
                </a:lnTo>
                <a:close/>
              </a:path>
              <a:path w="74929" h="120650">
                <a:moveTo>
                  <a:pt x="10668" y="62484"/>
                </a:moveTo>
                <a:lnTo>
                  <a:pt x="5786" y="68722"/>
                </a:lnTo>
                <a:lnTo>
                  <a:pt x="2476" y="75819"/>
                </a:lnTo>
                <a:lnTo>
                  <a:pt x="595" y="83486"/>
                </a:lnTo>
                <a:lnTo>
                  <a:pt x="0" y="91440"/>
                </a:lnTo>
                <a:lnTo>
                  <a:pt x="2405" y="103679"/>
                </a:lnTo>
                <a:lnTo>
                  <a:pt x="8953" y="112776"/>
                </a:lnTo>
                <a:lnTo>
                  <a:pt x="18645" y="118443"/>
                </a:lnTo>
                <a:lnTo>
                  <a:pt x="30480" y="120396"/>
                </a:lnTo>
                <a:lnTo>
                  <a:pt x="40195" y="119538"/>
                </a:lnTo>
                <a:lnTo>
                  <a:pt x="48768" y="116967"/>
                </a:lnTo>
                <a:lnTo>
                  <a:pt x="56197" y="112680"/>
                </a:lnTo>
                <a:lnTo>
                  <a:pt x="62484" y="106680"/>
                </a:lnTo>
                <a:lnTo>
                  <a:pt x="64934" y="103632"/>
                </a:lnTo>
                <a:lnTo>
                  <a:pt x="25908" y="103632"/>
                </a:lnTo>
                <a:lnTo>
                  <a:pt x="19812" y="100584"/>
                </a:lnTo>
                <a:lnTo>
                  <a:pt x="15240" y="96012"/>
                </a:lnTo>
                <a:lnTo>
                  <a:pt x="9144" y="92964"/>
                </a:lnTo>
                <a:lnTo>
                  <a:pt x="7620" y="86868"/>
                </a:lnTo>
                <a:lnTo>
                  <a:pt x="7620" y="70104"/>
                </a:lnTo>
                <a:lnTo>
                  <a:pt x="10668" y="62484"/>
                </a:lnTo>
                <a:close/>
              </a:path>
              <a:path w="74929" h="120650">
                <a:moveTo>
                  <a:pt x="64008" y="35052"/>
                </a:moveTo>
                <a:lnTo>
                  <a:pt x="57912" y="53340"/>
                </a:lnTo>
                <a:lnTo>
                  <a:pt x="62793" y="63079"/>
                </a:lnTo>
                <a:lnTo>
                  <a:pt x="66103" y="71818"/>
                </a:lnTo>
                <a:lnTo>
                  <a:pt x="67984" y="79700"/>
                </a:lnTo>
                <a:lnTo>
                  <a:pt x="68580" y="86868"/>
                </a:lnTo>
                <a:lnTo>
                  <a:pt x="68580" y="91440"/>
                </a:lnTo>
                <a:lnTo>
                  <a:pt x="64008" y="94488"/>
                </a:lnTo>
                <a:lnTo>
                  <a:pt x="53340" y="99060"/>
                </a:lnTo>
                <a:lnTo>
                  <a:pt x="45720" y="102108"/>
                </a:lnTo>
                <a:lnTo>
                  <a:pt x="38100" y="103632"/>
                </a:lnTo>
                <a:lnTo>
                  <a:pt x="64934" y="103632"/>
                </a:lnTo>
                <a:lnTo>
                  <a:pt x="68246" y="99512"/>
                </a:lnTo>
                <a:lnTo>
                  <a:pt x="72009" y="91630"/>
                </a:lnTo>
                <a:lnTo>
                  <a:pt x="74056" y="82891"/>
                </a:lnTo>
                <a:lnTo>
                  <a:pt x="74676" y="73152"/>
                </a:lnTo>
                <a:lnTo>
                  <a:pt x="74676" y="67056"/>
                </a:lnTo>
                <a:lnTo>
                  <a:pt x="73152" y="60960"/>
                </a:lnTo>
                <a:lnTo>
                  <a:pt x="71628" y="53340"/>
                </a:lnTo>
                <a:lnTo>
                  <a:pt x="64008" y="35052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9009453" y="2348037"/>
            <a:ext cx="50292" cy="84410"/>
          </a:xfrm>
          <a:custGeom>
            <a:avLst/>
            <a:gdLst/>
            <a:ahLst/>
            <a:cxnLst/>
            <a:rect l="l" t="t" r="r" b="b"/>
            <a:pathLst>
              <a:path w="35560" h="119379">
                <a:moveTo>
                  <a:pt x="6096" y="0"/>
                </a:moveTo>
                <a:lnTo>
                  <a:pt x="3048" y="10668"/>
                </a:lnTo>
                <a:lnTo>
                  <a:pt x="0" y="16764"/>
                </a:lnTo>
                <a:lnTo>
                  <a:pt x="0" y="21336"/>
                </a:lnTo>
                <a:lnTo>
                  <a:pt x="1524" y="25908"/>
                </a:lnTo>
                <a:lnTo>
                  <a:pt x="3048" y="32004"/>
                </a:lnTo>
                <a:lnTo>
                  <a:pt x="4572" y="39624"/>
                </a:lnTo>
                <a:lnTo>
                  <a:pt x="4572" y="47244"/>
                </a:lnTo>
                <a:lnTo>
                  <a:pt x="4810" y="60960"/>
                </a:lnTo>
                <a:lnTo>
                  <a:pt x="5377" y="73152"/>
                </a:lnTo>
                <a:lnTo>
                  <a:pt x="5857" y="81534"/>
                </a:lnTo>
                <a:lnTo>
                  <a:pt x="6096" y="88392"/>
                </a:lnTo>
                <a:lnTo>
                  <a:pt x="8977" y="101512"/>
                </a:lnTo>
                <a:lnTo>
                  <a:pt x="13144" y="111061"/>
                </a:lnTo>
                <a:lnTo>
                  <a:pt x="18740" y="116895"/>
                </a:lnTo>
                <a:lnTo>
                  <a:pt x="25908" y="118872"/>
                </a:lnTo>
                <a:lnTo>
                  <a:pt x="35052" y="118872"/>
                </a:lnTo>
                <a:lnTo>
                  <a:pt x="35052" y="102108"/>
                </a:lnTo>
                <a:lnTo>
                  <a:pt x="27432" y="102108"/>
                </a:lnTo>
                <a:lnTo>
                  <a:pt x="21383" y="98655"/>
                </a:lnTo>
                <a:lnTo>
                  <a:pt x="16764" y="92773"/>
                </a:lnTo>
                <a:lnTo>
                  <a:pt x="13287" y="84320"/>
                </a:lnTo>
                <a:lnTo>
                  <a:pt x="10668" y="73152"/>
                </a:lnTo>
                <a:lnTo>
                  <a:pt x="10668" y="39624"/>
                </a:lnTo>
                <a:lnTo>
                  <a:pt x="9525" y="27003"/>
                </a:lnTo>
                <a:lnTo>
                  <a:pt x="8382" y="16383"/>
                </a:lnTo>
                <a:lnTo>
                  <a:pt x="7239" y="7477"/>
                </a:lnTo>
                <a:lnTo>
                  <a:pt x="6096" y="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9048249" y="2409459"/>
            <a:ext cx="78131" cy="49838"/>
          </a:xfrm>
          <a:custGeom>
            <a:avLst/>
            <a:gdLst/>
            <a:ahLst/>
            <a:cxnLst/>
            <a:rect l="l" t="t" r="r" b="b"/>
            <a:pathLst>
              <a:path w="55245" h="70485">
                <a:moveTo>
                  <a:pt x="54864" y="16764"/>
                </a:moveTo>
                <a:lnTo>
                  <a:pt x="0" y="16764"/>
                </a:lnTo>
                <a:lnTo>
                  <a:pt x="0" y="32004"/>
                </a:lnTo>
                <a:lnTo>
                  <a:pt x="13716" y="32004"/>
                </a:lnTo>
                <a:lnTo>
                  <a:pt x="16764" y="30480"/>
                </a:lnTo>
                <a:lnTo>
                  <a:pt x="21336" y="27432"/>
                </a:lnTo>
                <a:lnTo>
                  <a:pt x="22860" y="24384"/>
                </a:lnTo>
                <a:lnTo>
                  <a:pt x="27432" y="19812"/>
                </a:lnTo>
                <a:lnTo>
                  <a:pt x="54864" y="19812"/>
                </a:lnTo>
                <a:lnTo>
                  <a:pt x="54864" y="16764"/>
                </a:lnTo>
                <a:close/>
              </a:path>
              <a:path w="55245" h="70485">
                <a:moveTo>
                  <a:pt x="54864" y="19812"/>
                </a:moveTo>
                <a:lnTo>
                  <a:pt x="27432" y="19812"/>
                </a:lnTo>
                <a:lnTo>
                  <a:pt x="27432" y="22860"/>
                </a:lnTo>
                <a:lnTo>
                  <a:pt x="28956" y="25908"/>
                </a:lnTo>
                <a:lnTo>
                  <a:pt x="38100" y="32004"/>
                </a:lnTo>
                <a:lnTo>
                  <a:pt x="54864" y="32004"/>
                </a:lnTo>
                <a:lnTo>
                  <a:pt x="54864" y="19812"/>
                </a:lnTo>
                <a:close/>
              </a:path>
              <a:path w="55245" h="70485">
                <a:moveTo>
                  <a:pt x="32004" y="0"/>
                </a:moveTo>
                <a:lnTo>
                  <a:pt x="27432" y="7620"/>
                </a:lnTo>
                <a:lnTo>
                  <a:pt x="22860" y="10668"/>
                </a:lnTo>
                <a:lnTo>
                  <a:pt x="18288" y="15240"/>
                </a:lnTo>
                <a:lnTo>
                  <a:pt x="13716" y="16764"/>
                </a:lnTo>
                <a:lnTo>
                  <a:pt x="48768" y="16764"/>
                </a:lnTo>
                <a:lnTo>
                  <a:pt x="44196" y="15240"/>
                </a:lnTo>
                <a:lnTo>
                  <a:pt x="38100" y="12192"/>
                </a:lnTo>
                <a:lnTo>
                  <a:pt x="32004" y="6096"/>
                </a:lnTo>
                <a:lnTo>
                  <a:pt x="32004" y="1524"/>
                </a:lnTo>
                <a:lnTo>
                  <a:pt x="33528" y="1524"/>
                </a:lnTo>
                <a:lnTo>
                  <a:pt x="32004" y="0"/>
                </a:lnTo>
                <a:close/>
              </a:path>
              <a:path w="55245" h="70485">
                <a:moveTo>
                  <a:pt x="16764" y="47244"/>
                </a:moveTo>
                <a:lnTo>
                  <a:pt x="4572" y="59436"/>
                </a:lnTo>
                <a:lnTo>
                  <a:pt x="10668" y="65532"/>
                </a:lnTo>
                <a:lnTo>
                  <a:pt x="15240" y="68580"/>
                </a:lnTo>
                <a:lnTo>
                  <a:pt x="16764" y="70104"/>
                </a:lnTo>
                <a:lnTo>
                  <a:pt x="19812" y="68580"/>
                </a:lnTo>
                <a:lnTo>
                  <a:pt x="28956" y="59436"/>
                </a:lnTo>
                <a:lnTo>
                  <a:pt x="16764" y="47244"/>
                </a:lnTo>
                <a:close/>
              </a:path>
              <a:path w="55245" h="70485">
                <a:moveTo>
                  <a:pt x="39624" y="47244"/>
                </a:moveTo>
                <a:lnTo>
                  <a:pt x="28956" y="59436"/>
                </a:lnTo>
                <a:lnTo>
                  <a:pt x="33528" y="65532"/>
                </a:lnTo>
                <a:lnTo>
                  <a:pt x="38100" y="68580"/>
                </a:lnTo>
                <a:lnTo>
                  <a:pt x="39624" y="70104"/>
                </a:lnTo>
                <a:lnTo>
                  <a:pt x="51816" y="59436"/>
                </a:lnTo>
                <a:lnTo>
                  <a:pt x="39624" y="47244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9117221" y="2362046"/>
            <a:ext cx="138303" cy="70042"/>
          </a:xfrm>
          <a:custGeom>
            <a:avLst/>
            <a:gdLst/>
            <a:ahLst/>
            <a:cxnLst/>
            <a:rect l="l" t="t" r="r" b="b"/>
            <a:pathLst>
              <a:path w="97790" h="99060">
                <a:moveTo>
                  <a:pt x="28956" y="0"/>
                </a:moveTo>
                <a:lnTo>
                  <a:pt x="22860" y="7620"/>
                </a:lnTo>
                <a:lnTo>
                  <a:pt x="18288" y="10668"/>
                </a:lnTo>
                <a:lnTo>
                  <a:pt x="18288" y="12192"/>
                </a:lnTo>
                <a:lnTo>
                  <a:pt x="30480" y="24384"/>
                </a:lnTo>
                <a:lnTo>
                  <a:pt x="41148" y="12192"/>
                </a:lnTo>
                <a:lnTo>
                  <a:pt x="36576" y="6096"/>
                </a:lnTo>
                <a:lnTo>
                  <a:pt x="32004" y="3048"/>
                </a:lnTo>
                <a:lnTo>
                  <a:pt x="28956" y="0"/>
                </a:lnTo>
                <a:close/>
              </a:path>
              <a:path w="97790" h="99060">
                <a:moveTo>
                  <a:pt x="59774" y="60960"/>
                </a:moveTo>
                <a:lnTo>
                  <a:pt x="22860" y="60960"/>
                </a:lnTo>
                <a:lnTo>
                  <a:pt x="27432" y="62484"/>
                </a:lnTo>
                <a:lnTo>
                  <a:pt x="33528" y="65532"/>
                </a:lnTo>
                <a:lnTo>
                  <a:pt x="42672" y="71628"/>
                </a:lnTo>
                <a:lnTo>
                  <a:pt x="45720" y="74676"/>
                </a:lnTo>
                <a:lnTo>
                  <a:pt x="38290" y="77795"/>
                </a:lnTo>
                <a:lnTo>
                  <a:pt x="29718" y="80200"/>
                </a:lnTo>
                <a:lnTo>
                  <a:pt x="20002" y="81748"/>
                </a:lnTo>
                <a:lnTo>
                  <a:pt x="9144" y="82296"/>
                </a:lnTo>
                <a:lnTo>
                  <a:pt x="0" y="82296"/>
                </a:lnTo>
                <a:lnTo>
                  <a:pt x="0" y="99060"/>
                </a:lnTo>
                <a:lnTo>
                  <a:pt x="9144" y="99060"/>
                </a:lnTo>
                <a:lnTo>
                  <a:pt x="14073" y="98512"/>
                </a:lnTo>
                <a:lnTo>
                  <a:pt x="20002" y="96964"/>
                </a:lnTo>
                <a:lnTo>
                  <a:pt x="27360" y="94559"/>
                </a:lnTo>
                <a:lnTo>
                  <a:pt x="36576" y="91440"/>
                </a:lnTo>
                <a:lnTo>
                  <a:pt x="44291" y="89439"/>
                </a:lnTo>
                <a:lnTo>
                  <a:pt x="51435" y="88011"/>
                </a:lnTo>
                <a:lnTo>
                  <a:pt x="58007" y="87153"/>
                </a:lnTo>
                <a:lnTo>
                  <a:pt x="64008" y="86868"/>
                </a:lnTo>
                <a:lnTo>
                  <a:pt x="86868" y="86868"/>
                </a:lnTo>
                <a:lnTo>
                  <a:pt x="88392" y="85344"/>
                </a:lnTo>
                <a:lnTo>
                  <a:pt x="91440" y="79248"/>
                </a:lnTo>
                <a:lnTo>
                  <a:pt x="97536" y="73152"/>
                </a:lnTo>
                <a:lnTo>
                  <a:pt x="88344" y="72009"/>
                </a:lnTo>
                <a:lnTo>
                  <a:pt x="81153" y="70866"/>
                </a:lnTo>
                <a:lnTo>
                  <a:pt x="75676" y="69723"/>
                </a:lnTo>
                <a:lnTo>
                  <a:pt x="71628" y="68580"/>
                </a:lnTo>
                <a:lnTo>
                  <a:pt x="59774" y="60960"/>
                </a:lnTo>
                <a:close/>
              </a:path>
              <a:path w="97790" h="99060">
                <a:moveTo>
                  <a:pt x="33528" y="45720"/>
                </a:moveTo>
                <a:lnTo>
                  <a:pt x="22860" y="45720"/>
                </a:lnTo>
                <a:lnTo>
                  <a:pt x="19812" y="48768"/>
                </a:lnTo>
                <a:lnTo>
                  <a:pt x="10668" y="54864"/>
                </a:lnTo>
                <a:lnTo>
                  <a:pt x="9144" y="59436"/>
                </a:lnTo>
                <a:lnTo>
                  <a:pt x="9144" y="65532"/>
                </a:lnTo>
                <a:lnTo>
                  <a:pt x="13716" y="62484"/>
                </a:lnTo>
                <a:lnTo>
                  <a:pt x="16764" y="60960"/>
                </a:lnTo>
                <a:lnTo>
                  <a:pt x="59774" y="60960"/>
                </a:lnTo>
                <a:lnTo>
                  <a:pt x="50292" y="54864"/>
                </a:lnTo>
                <a:lnTo>
                  <a:pt x="39624" y="48768"/>
                </a:lnTo>
                <a:lnTo>
                  <a:pt x="33528" y="4572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9265942" y="2335106"/>
            <a:ext cx="53884" cy="10776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16764" y="3048"/>
                </a:moveTo>
                <a:lnTo>
                  <a:pt x="4572" y="3048"/>
                </a:lnTo>
                <a:lnTo>
                  <a:pt x="1524" y="6096"/>
                </a:lnTo>
                <a:lnTo>
                  <a:pt x="0" y="15240"/>
                </a:lnTo>
                <a:lnTo>
                  <a:pt x="4572" y="12192"/>
                </a:lnTo>
                <a:lnTo>
                  <a:pt x="7620" y="10668"/>
                </a:lnTo>
                <a:lnTo>
                  <a:pt x="10668" y="10668"/>
                </a:lnTo>
                <a:lnTo>
                  <a:pt x="13716" y="9144"/>
                </a:lnTo>
                <a:lnTo>
                  <a:pt x="36576" y="9144"/>
                </a:lnTo>
                <a:lnTo>
                  <a:pt x="37338" y="4572"/>
                </a:lnTo>
                <a:lnTo>
                  <a:pt x="24384" y="4572"/>
                </a:lnTo>
                <a:lnTo>
                  <a:pt x="16764" y="3048"/>
                </a:lnTo>
                <a:close/>
              </a:path>
              <a:path w="38100" h="15239">
                <a:moveTo>
                  <a:pt x="36576" y="9144"/>
                </a:moveTo>
                <a:lnTo>
                  <a:pt x="13716" y="9144"/>
                </a:lnTo>
                <a:lnTo>
                  <a:pt x="22860" y="12192"/>
                </a:lnTo>
                <a:lnTo>
                  <a:pt x="32004" y="12192"/>
                </a:lnTo>
                <a:lnTo>
                  <a:pt x="36576" y="9144"/>
                </a:lnTo>
                <a:close/>
              </a:path>
              <a:path w="38100" h="15239">
                <a:moveTo>
                  <a:pt x="38100" y="0"/>
                </a:moveTo>
                <a:lnTo>
                  <a:pt x="33528" y="4572"/>
                </a:lnTo>
                <a:lnTo>
                  <a:pt x="37338" y="4572"/>
                </a:lnTo>
                <a:lnTo>
                  <a:pt x="38100" y="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9272406" y="2348037"/>
            <a:ext cx="50292" cy="84410"/>
          </a:xfrm>
          <a:custGeom>
            <a:avLst/>
            <a:gdLst/>
            <a:ahLst/>
            <a:cxnLst/>
            <a:rect l="l" t="t" r="r" b="b"/>
            <a:pathLst>
              <a:path w="35559" h="119379">
                <a:moveTo>
                  <a:pt x="6096" y="0"/>
                </a:moveTo>
                <a:lnTo>
                  <a:pt x="1524" y="10668"/>
                </a:lnTo>
                <a:lnTo>
                  <a:pt x="95" y="16383"/>
                </a:lnTo>
                <a:lnTo>
                  <a:pt x="0" y="21336"/>
                </a:lnTo>
                <a:lnTo>
                  <a:pt x="1524" y="25908"/>
                </a:lnTo>
                <a:lnTo>
                  <a:pt x="3048" y="32004"/>
                </a:lnTo>
                <a:lnTo>
                  <a:pt x="4572" y="39624"/>
                </a:lnTo>
                <a:lnTo>
                  <a:pt x="4572" y="47244"/>
                </a:lnTo>
                <a:lnTo>
                  <a:pt x="4810" y="60960"/>
                </a:lnTo>
                <a:lnTo>
                  <a:pt x="5377" y="73152"/>
                </a:lnTo>
                <a:lnTo>
                  <a:pt x="5857" y="81534"/>
                </a:lnTo>
                <a:lnTo>
                  <a:pt x="6096" y="88392"/>
                </a:lnTo>
                <a:lnTo>
                  <a:pt x="8977" y="101512"/>
                </a:lnTo>
                <a:lnTo>
                  <a:pt x="13144" y="111061"/>
                </a:lnTo>
                <a:lnTo>
                  <a:pt x="18740" y="116895"/>
                </a:lnTo>
                <a:lnTo>
                  <a:pt x="25908" y="118872"/>
                </a:lnTo>
                <a:lnTo>
                  <a:pt x="35052" y="118872"/>
                </a:lnTo>
                <a:lnTo>
                  <a:pt x="35052" y="102108"/>
                </a:lnTo>
                <a:lnTo>
                  <a:pt x="27432" y="102108"/>
                </a:lnTo>
                <a:lnTo>
                  <a:pt x="21169" y="98655"/>
                </a:lnTo>
                <a:lnTo>
                  <a:pt x="16192" y="92773"/>
                </a:lnTo>
                <a:lnTo>
                  <a:pt x="12644" y="84320"/>
                </a:lnTo>
                <a:lnTo>
                  <a:pt x="10668" y="73152"/>
                </a:lnTo>
                <a:lnTo>
                  <a:pt x="10668" y="39624"/>
                </a:lnTo>
                <a:lnTo>
                  <a:pt x="9525" y="27003"/>
                </a:lnTo>
                <a:lnTo>
                  <a:pt x="8382" y="16383"/>
                </a:lnTo>
                <a:lnTo>
                  <a:pt x="7239" y="7477"/>
                </a:lnTo>
                <a:lnTo>
                  <a:pt x="6096" y="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9311205" y="2369588"/>
            <a:ext cx="82621" cy="62859"/>
          </a:xfrm>
          <a:custGeom>
            <a:avLst/>
            <a:gdLst/>
            <a:ahLst/>
            <a:cxnLst/>
            <a:rect l="l" t="t" r="r" b="b"/>
            <a:pathLst>
              <a:path w="58420" h="88900">
                <a:moveTo>
                  <a:pt x="18288" y="0"/>
                </a:moveTo>
                <a:lnTo>
                  <a:pt x="6096" y="12192"/>
                </a:lnTo>
                <a:lnTo>
                  <a:pt x="18288" y="24384"/>
                </a:lnTo>
                <a:lnTo>
                  <a:pt x="25908" y="18288"/>
                </a:lnTo>
                <a:lnTo>
                  <a:pt x="28956" y="13716"/>
                </a:lnTo>
                <a:lnTo>
                  <a:pt x="52578" y="13716"/>
                </a:lnTo>
                <a:lnTo>
                  <a:pt x="53340" y="12192"/>
                </a:lnTo>
                <a:lnTo>
                  <a:pt x="30480" y="12192"/>
                </a:lnTo>
                <a:lnTo>
                  <a:pt x="18288" y="0"/>
                </a:lnTo>
                <a:close/>
              </a:path>
              <a:path w="58420" h="88900">
                <a:moveTo>
                  <a:pt x="52578" y="13716"/>
                </a:moveTo>
                <a:lnTo>
                  <a:pt x="30480" y="13716"/>
                </a:lnTo>
                <a:lnTo>
                  <a:pt x="41148" y="24384"/>
                </a:lnTo>
                <a:lnTo>
                  <a:pt x="47244" y="19812"/>
                </a:lnTo>
                <a:lnTo>
                  <a:pt x="51816" y="15240"/>
                </a:lnTo>
                <a:lnTo>
                  <a:pt x="52578" y="13716"/>
                </a:lnTo>
                <a:close/>
              </a:path>
              <a:path w="58420" h="88900">
                <a:moveTo>
                  <a:pt x="41148" y="0"/>
                </a:moveTo>
                <a:lnTo>
                  <a:pt x="35052" y="7620"/>
                </a:lnTo>
                <a:lnTo>
                  <a:pt x="30480" y="10668"/>
                </a:lnTo>
                <a:lnTo>
                  <a:pt x="30480" y="12192"/>
                </a:lnTo>
                <a:lnTo>
                  <a:pt x="53340" y="12192"/>
                </a:lnTo>
                <a:lnTo>
                  <a:pt x="41148" y="0"/>
                </a:lnTo>
                <a:close/>
              </a:path>
              <a:path w="58420" h="88900">
                <a:moveTo>
                  <a:pt x="57912" y="73152"/>
                </a:moveTo>
                <a:lnTo>
                  <a:pt x="0" y="73152"/>
                </a:lnTo>
                <a:lnTo>
                  <a:pt x="0" y="88392"/>
                </a:lnTo>
                <a:lnTo>
                  <a:pt x="18288" y="88392"/>
                </a:lnTo>
                <a:lnTo>
                  <a:pt x="24384" y="85344"/>
                </a:lnTo>
                <a:lnTo>
                  <a:pt x="27432" y="76200"/>
                </a:lnTo>
                <a:lnTo>
                  <a:pt x="57912" y="76200"/>
                </a:lnTo>
                <a:lnTo>
                  <a:pt x="57912" y="73152"/>
                </a:lnTo>
                <a:close/>
              </a:path>
              <a:path w="58420" h="88900">
                <a:moveTo>
                  <a:pt x="57912" y="76200"/>
                </a:moveTo>
                <a:lnTo>
                  <a:pt x="27432" y="76200"/>
                </a:lnTo>
                <a:lnTo>
                  <a:pt x="27432" y="79248"/>
                </a:lnTo>
                <a:lnTo>
                  <a:pt x="30480" y="82296"/>
                </a:lnTo>
                <a:lnTo>
                  <a:pt x="39624" y="88392"/>
                </a:lnTo>
                <a:lnTo>
                  <a:pt x="57912" y="88392"/>
                </a:lnTo>
                <a:lnTo>
                  <a:pt x="57912" y="76200"/>
                </a:lnTo>
                <a:close/>
              </a:path>
              <a:path w="58420" h="88900">
                <a:moveTo>
                  <a:pt x="32004" y="57912"/>
                </a:moveTo>
                <a:lnTo>
                  <a:pt x="28956" y="60960"/>
                </a:lnTo>
                <a:lnTo>
                  <a:pt x="22860" y="70104"/>
                </a:lnTo>
                <a:lnTo>
                  <a:pt x="21336" y="71628"/>
                </a:lnTo>
                <a:lnTo>
                  <a:pt x="16764" y="73152"/>
                </a:lnTo>
                <a:lnTo>
                  <a:pt x="47244" y="73152"/>
                </a:lnTo>
                <a:lnTo>
                  <a:pt x="39624" y="71628"/>
                </a:lnTo>
                <a:lnTo>
                  <a:pt x="32004" y="65532"/>
                </a:lnTo>
                <a:lnTo>
                  <a:pt x="32004" y="57912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9375866" y="2402994"/>
            <a:ext cx="129322" cy="34572"/>
          </a:xfrm>
          <a:custGeom>
            <a:avLst/>
            <a:gdLst/>
            <a:ahLst/>
            <a:cxnLst/>
            <a:rect l="l" t="t" r="r" b="b"/>
            <a:pathLst>
              <a:path w="91440" h="48895">
                <a:moveTo>
                  <a:pt x="91440" y="32004"/>
                </a:moveTo>
                <a:lnTo>
                  <a:pt x="28956" y="32004"/>
                </a:lnTo>
                <a:lnTo>
                  <a:pt x="30480" y="35052"/>
                </a:lnTo>
                <a:lnTo>
                  <a:pt x="35052" y="38100"/>
                </a:lnTo>
                <a:lnTo>
                  <a:pt x="50292" y="47244"/>
                </a:lnTo>
                <a:lnTo>
                  <a:pt x="56388" y="48768"/>
                </a:lnTo>
                <a:lnTo>
                  <a:pt x="64008" y="48768"/>
                </a:lnTo>
                <a:lnTo>
                  <a:pt x="68580" y="42672"/>
                </a:lnTo>
                <a:lnTo>
                  <a:pt x="70104" y="38100"/>
                </a:lnTo>
                <a:lnTo>
                  <a:pt x="71628" y="35052"/>
                </a:lnTo>
                <a:lnTo>
                  <a:pt x="91440" y="35052"/>
                </a:lnTo>
                <a:lnTo>
                  <a:pt x="91440" y="32004"/>
                </a:lnTo>
                <a:close/>
              </a:path>
              <a:path w="91440" h="48895">
                <a:moveTo>
                  <a:pt x="60960" y="0"/>
                </a:moveTo>
                <a:lnTo>
                  <a:pt x="51816" y="0"/>
                </a:lnTo>
                <a:lnTo>
                  <a:pt x="48768" y="3048"/>
                </a:lnTo>
                <a:lnTo>
                  <a:pt x="44196" y="6096"/>
                </a:lnTo>
                <a:lnTo>
                  <a:pt x="32004" y="18288"/>
                </a:lnTo>
                <a:lnTo>
                  <a:pt x="25908" y="22860"/>
                </a:lnTo>
                <a:lnTo>
                  <a:pt x="18288" y="24384"/>
                </a:lnTo>
                <a:lnTo>
                  <a:pt x="9144" y="25908"/>
                </a:lnTo>
                <a:lnTo>
                  <a:pt x="0" y="25908"/>
                </a:lnTo>
                <a:lnTo>
                  <a:pt x="0" y="41148"/>
                </a:lnTo>
                <a:lnTo>
                  <a:pt x="16764" y="41148"/>
                </a:lnTo>
                <a:lnTo>
                  <a:pt x="25908" y="36576"/>
                </a:lnTo>
                <a:lnTo>
                  <a:pt x="28956" y="32004"/>
                </a:lnTo>
                <a:lnTo>
                  <a:pt x="91440" y="32004"/>
                </a:lnTo>
                <a:lnTo>
                  <a:pt x="91440" y="30480"/>
                </a:lnTo>
                <a:lnTo>
                  <a:pt x="64008" y="30480"/>
                </a:lnTo>
                <a:lnTo>
                  <a:pt x="53340" y="25908"/>
                </a:lnTo>
                <a:lnTo>
                  <a:pt x="45720" y="22860"/>
                </a:lnTo>
                <a:lnTo>
                  <a:pt x="41148" y="19812"/>
                </a:lnTo>
                <a:lnTo>
                  <a:pt x="45720" y="13716"/>
                </a:lnTo>
                <a:lnTo>
                  <a:pt x="51816" y="10668"/>
                </a:lnTo>
                <a:lnTo>
                  <a:pt x="70104" y="10668"/>
                </a:lnTo>
                <a:lnTo>
                  <a:pt x="64008" y="4572"/>
                </a:lnTo>
                <a:lnTo>
                  <a:pt x="60960" y="0"/>
                </a:lnTo>
                <a:close/>
              </a:path>
              <a:path w="91440" h="48895">
                <a:moveTo>
                  <a:pt x="91440" y="35052"/>
                </a:moveTo>
                <a:lnTo>
                  <a:pt x="71628" y="35052"/>
                </a:lnTo>
                <a:lnTo>
                  <a:pt x="77724" y="39624"/>
                </a:lnTo>
                <a:lnTo>
                  <a:pt x="82296" y="41148"/>
                </a:lnTo>
                <a:lnTo>
                  <a:pt x="91440" y="41148"/>
                </a:lnTo>
                <a:lnTo>
                  <a:pt x="91440" y="35052"/>
                </a:lnTo>
                <a:close/>
              </a:path>
              <a:path w="91440" h="48895">
                <a:moveTo>
                  <a:pt x="70104" y="10668"/>
                </a:moveTo>
                <a:lnTo>
                  <a:pt x="56388" y="10668"/>
                </a:lnTo>
                <a:lnTo>
                  <a:pt x="56388" y="12192"/>
                </a:lnTo>
                <a:lnTo>
                  <a:pt x="57912" y="13716"/>
                </a:lnTo>
                <a:lnTo>
                  <a:pt x="60960" y="21336"/>
                </a:lnTo>
                <a:lnTo>
                  <a:pt x="64008" y="25908"/>
                </a:lnTo>
                <a:lnTo>
                  <a:pt x="64008" y="30480"/>
                </a:lnTo>
                <a:lnTo>
                  <a:pt x="91440" y="30480"/>
                </a:lnTo>
                <a:lnTo>
                  <a:pt x="91440" y="25908"/>
                </a:lnTo>
                <a:lnTo>
                  <a:pt x="85344" y="25908"/>
                </a:lnTo>
                <a:lnTo>
                  <a:pt x="80772" y="24384"/>
                </a:lnTo>
                <a:lnTo>
                  <a:pt x="76200" y="19812"/>
                </a:lnTo>
                <a:lnTo>
                  <a:pt x="70104" y="10668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9496567" y="2349115"/>
            <a:ext cx="47598" cy="83063"/>
          </a:xfrm>
          <a:custGeom>
            <a:avLst/>
            <a:gdLst/>
            <a:ahLst/>
            <a:cxnLst/>
            <a:rect l="l" t="t" r="r" b="b"/>
            <a:pathLst>
              <a:path w="33654" h="117475">
                <a:moveTo>
                  <a:pt x="7620" y="100584"/>
                </a:moveTo>
                <a:lnTo>
                  <a:pt x="0" y="100584"/>
                </a:lnTo>
                <a:lnTo>
                  <a:pt x="0" y="117348"/>
                </a:lnTo>
                <a:lnTo>
                  <a:pt x="16764" y="117348"/>
                </a:lnTo>
                <a:lnTo>
                  <a:pt x="24741" y="115919"/>
                </a:lnTo>
                <a:lnTo>
                  <a:pt x="30289" y="111633"/>
                </a:lnTo>
                <a:lnTo>
                  <a:pt x="33266" y="104489"/>
                </a:lnTo>
                <a:lnTo>
                  <a:pt x="33288" y="103632"/>
                </a:lnTo>
                <a:lnTo>
                  <a:pt x="21336" y="103632"/>
                </a:lnTo>
                <a:lnTo>
                  <a:pt x="7620" y="100584"/>
                </a:lnTo>
                <a:close/>
              </a:path>
              <a:path w="33654" h="117475">
                <a:moveTo>
                  <a:pt x="22860" y="0"/>
                </a:moveTo>
                <a:lnTo>
                  <a:pt x="18288" y="9144"/>
                </a:lnTo>
                <a:lnTo>
                  <a:pt x="16764" y="15240"/>
                </a:lnTo>
                <a:lnTo>
                  <a:pt x="16764" y="21336"/>
                </a:lnTo>
                <a:lnTo>
                  <a:pt x="19812" y="28956"/>
                </a:lnTo>
                <a:lnTo>
                  <a:pt x="19812" y="30480"/>
                </a:lnTo>
                <a:lnTo>
                  <a:pt x="22931" y="57030"/>
                </a:lnTo>
                <a:lnTo>
                  <a:pt x="25336" y="77152"/>
                </a:lnTo>
                <a:lnTo>
                  <a:pt x="26884" y="90701"/>
                </a:lnTo>
                <a:lnTo>
                  <a:pt x="27432" y="97536"/>
                </a:lnTo>
                <a:lnTo>
                  <a:pt x="27432" y="102108"/>
                </a:lnTo>
                <a:lnTo>
                  <a:pt x="21336" y="103632"/>
                </a:lnTo>
                <a:lnTo>
                  <a:pt x="33288" y="103632"/>
                </a:lnTo>
                <a:lnTo>
                  <a:pt x="33528" y="94488"/>
                </a:lnTo>
                <a:lnTo>
                  <a:pt x="27432" y="36576"/>
                </a:lnTo>
                <a:lnTo>
                  <a:pt x="27432" y="32004"/>
                </a:lnTo>
                <a:lnTo>
                  <a:pt x="30480" y="22860"/>
                </a:lnTo>
                <a:lnTo>
                  <a:pt x="32004" y="19812"/>
                </a:lnTo>
                <a:lnTo>
                  <a:pt x="32004" y="18288"/>
                </a:lnTo>
                <a:lnTo>
                  <a:pt x="30480" y="16764"/>
                </a:lnTo>
                <a:lnTo>
                  <a:pt x="27432" y="12192"/>
                </a:lnTo>
                <a:lnTo>
                  <a:pt x="22860" y="7620"/>
                </a:lnTo>
                <a:lnTo>
                  <a:pt x="22860" y="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9567692" y="2348037"/>
            <a:ext cx="50292" cy="84410"/>
          </a:xfrm>
          <a:custGeom>
            <a:avLst/>
            <a:gdLst/>
            <a:ahLst/>
            <a:cxnLst/>
            <a:rect l="l" t="t" r="r" b="b"/>
            <a:pathLst>
              <a:path w="35559" h="119379">
                <a:moveTo>
                  <a:pt x="6096" y="0"/>
                </a:moveTo>
                <a:lnTo>
                  <a:pt x="3048" y="10668"/>
                </a:lnTo>
                <a:lnTo>
                  <a:pt x="0" y="16764"/>
                </a:lnTo>
                <a:lnTo>
                  <a:pt x="0" y="21336"/>
                </a:lnTo>
                <a:lnTo>
                  <a:pt x="1524" y="25908"/>
                </a:lnTo>
                <a:lnTo>
                  <a:pt x="3048" y="32004"/>
                </a:lnTo>
                <a:lnTo>
                  <a:pt x="4572" y="39624"/>
                </a:lnTo>
                <a:lnTo>
                  <a:pt x="4572" y="47244"/>
                </a:lnTo>
                <a:lnTo>
                  <a:pt x="4810" y="60960"/>
                </a:lnTo>
                <a:lnTo>
                  <a:pt x="5377" y="73152"/>
                </a:lnTo>
                <a:lnTo>
                  <a:pt x="5857" y="81534"/>
                </a:lnTo>
                <a:lnTo>
                  <a:pt x="6096" y="88392"/>
                </a:lnTo>
                <a:lnTo>
                  <a:pt x="8977" y="101512"/>
                </a:lnTo>
                <a:lnTo>
                  <a:pt x="13144" y="111061"/>
                </a:lnTo>
                <a:lnTo>
                  <a:pt x="18740" y="116895"/>
                </a:lnTo>
                <a:lnTo>
                  <a:pt x="25908" y="118872"/>
                </a:lnTo>
                <a:lnTo>
                  <a:pt x="35052" y="118872"/>
                </a:lnTo>
                <a:lnTo>
                  <a:pt x="35052" y="102108"/>
                </a:lnTo>
                <a:lnTo>
                  <a:pt x="27432" y="102108"/>
                </a:lnTo>
                <a:lnTo>
                  <a:pt x="21383" y="98655"/>
                </a:lnTo>
                <a:lnTo>
                  <a:pt x="16764" y="92773"/>
                </a:lnTo>
                <a:lnTo>
                  <a:pt x="13287" y="84320"/>
                </a:lnTo>
                <a:lnTo>
                  <a:pt x="10668" y="73152"/>
                </a:lnTo>
                <a:lnTo>
                  <a:pt x="10668" y="39624"/>
                </a:lnTo>
                <a:lnTo>
                  <a:pt x="9525" y="27003"/>
                </a:lnTo>
                <a:lnTo>
                  <a:pt x="8382" y="16383"/>
                </a:lnTo>
                <a:lnTo>
                  <a:pt x="7239" y="7477"/>
                </a:lnTo>
                <a:lnTo>
                  <a:pt x="6096" y="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9606491" y="2362046"/>
            <a:ext cx="64661" cy="70042"/>
          </a:xfrm>
          <a:custGeom>
            <a:avLst/>
            <a:gdLst/>
            <a:ahLst/>
            <a:cxnLst/>
            <a:rect l="l" t="t" r="r" b="b"/>
            <a:pathLst>
              <a:path w="45720" h="99060">
                <a:moveTo>
                  <a:pt x="22860" y="0"/>
                </a:moveTo>
                <a:lnTo>
                  <a:pt x="10668" y="12192"/>
                </a:lnTo>
                <a:lnTo>
                  <a:pt x="22860" y="24384"/>
                </a:lnTo>
                <a:lnTo>
                  <a:pt x="35052" y="12192"/>
                </a:lnTo>
                <a:lnTo>
                  <a:pt x="27432" y="6096"/>
                </a:lnTo>
                <a:lnTo>
                  <a:pt x="24384" y="1524"/>
                </a:lnTo>
                <a:lnTo>
                  <a:pt x="22860" y="0"/>
                </a:lnTo>
                <a:close/>
              </a:path>
              <a:path w="45720" h="99060">
                <a:moveTo>
                  <a:pt x="45720" y="64008"/>
                </a:moveTo>
                <a:lnTo>
                  <a:pt x="35052" y="64008"/>
                </a:lnTo>
                <a:lnTo>
                  <a:pt x="36576" y="67056"/>
                </a:lnTo>
                <a:lnTo>
                  <a:pt x="38100" y="71628"/>
                </a:lnTo>
                <a:lnTo>
                  <a:pt x="38100" y="79248"/>
                </a:lnTo>
                <a:lnTo>
                  <a:pt x="32337" y="81248"/>
                </a:lnTo>
                <a:lnTo>
                  <a:pt x="26289" y="82677"/>
                </a:lnTo>
                <a:lnTo>
                  <a:pt x="19669" y="83534"/>
                </a:lnTo>
                <a:lnTo>
                  <a:pt x="12192" y="83820"/>
                </a:lnTo>
                <a:lnTo>
                  <a:pt x="0" y="83820"/>
                </a:lnTo>
                <a:lnTo>
                  <a:pt x="0" y="99060"/>
                </a:lnTo>
                <a:lnTo>
                  <a:pt x="19812" y="99060"/>
                </a:lnTo>
                <a:lnTo>
                  <a:pt x="30932" y="97297"/>
                </a:lnTo>
                <a:lnTo>
                  <a:pt x="39052" y="91821"/>
                </a:lnTo>
                <a:lnTo>
                  <a:pt x="44029" y="82343"/>
                </a:lnTo>
                <a:lnTo>
                  <a:pt x="45720" y="68580"/>
                </a:lnTo>
                <a:lnTo>
                  <a:pt x="45720" y="64008"/>
                </a:lnTo>
                <a:close/>
              </a:path>
              <a:path w="45720" h="99060">
                <a:moveTo>
                  <a:pt x="32004" y="32004"/>
                </a:moveTo>
                <a:lnTo>
                  <a:pt x="21336" y="32004"/>
                </a:lnTo>
                <a:lnTo>
                  <a:pt x="16764" y="36576"/>
                </a:lnTo>
                <a:lnTo>
                  <a:pt x="13716" y="44196"/>
                </a:lnTo>
                <a:lnTo>
                  <a:pt x="10668" y="50292"/>
                </a:lnTo>
                <a:lnTo>
                  <a:pt x="9144" y="56388"/>
                </a:lnTo>
                <a:lnTo>
                  <a:pt x="9144" y="70104"/>
                </a:lnTo>
                <a:lnTo>
                  <a:pt x="13716" y="74676"/>
                </a:lnTo>
                <a:lnTo>
                  <a:pt x="27432" y="74676"/>
                </a:lnTo>
                <a:lnTo>
                  <a:pt x="28956" y="71628"/>
                </a:lnTo>
                <a:lnTo>
                  <a:pt x="32004" y="68580"/>
                </a:lnTo>
                <a:lnTo>
                  <a:pt x="35052" y="64008"/>
                </a:lnTo>
                <a:lnTo>
                  <a:pt x="45720" y="64008"/>
                </a:lnTo>
                <a:lnTo>
                  <a:pt x="45720" y="62484"/>
                </a:lnTo>
                <a:lnTo>
                  <a:pt x="44805" y="57912"/>
                </a:lnTo>
                <a:lnTo>
                  <a:pt x="19812" y="57912"/>
                </a:lnTo>
                <a:lnTo>
                  <a:pt x="18288" y="56388"/>
                </a:lnTo>
                <a:lnTo>
                  <a:pt x="18288" y="48768"/>
                </a:lnTo>
                <a:lnTo>
                  <a:pt x="42164" y="48768"/>
                </a:lnTo>
                <a:lnTo>
                  <a:pt x="41148" y="45720"/>
                </a:lnTo>
                <a:lnTo>
                  <a:pt x="36576" y="36576"/>
                </a:lnTo>
                <a:lnTo>
                  <a:pt x="32004" y="32004"/>
                </a:lnTo>
                <a:close/>
              </a:path>
              <a:path w="45720" h="99060">
                <a:moveTo>
                  <a:pt x="42164" y="48768"/>
                </a:moveTo>
                <a:lnTo>
                  <a:pt x="25908" y="48768"/>
                </a:lnTo>
                <a:lnTo>
                  <a:pt x="27432" y="54864"/>
                </a:lnTo>
                <a:lnTo>
                  <a:pt x="30480" y="57912"/>
                </a:lnTo>
                <a:lnTo>
                  <a:pt x="44805" y="57912"/>
                </a:lnTo>
                <a:lnTo>
                  <a:pt x="44196" y="54864"/>
                </a:lnTo>
                <a:lnTo>
                  <a:pt x="42164" y="48768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3183484" y="2616353"/>
            <a:ext cx="571173" cy="108835"/>
          </a:xfrm>
          <a:prstGeom prst="rect">
            <a:avLst/>
          </a:prstGeom>
          <a:blipFill>
            <a:blip r:embed="rId8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3905533" y="2572173"/>
            <a:ext cx="39515" cy="26939"/>
          </a:xfrm>
          <a:custGeom>
            <a:avLst/>
            <a:gdLst/>
            <a:ahLst/>
            <a:cxnLst/>
            <a:rect l="l" t="t" r="r" b="b"/>
            <a:pathLst>
              <a:path w="27939" h="38100">
                <a:moveTo>
                  <a:pt x="27432" y="0"/>
                </a:moveTo>
                <a:lnTo>
                  <a:pt x="22860" y="0"/>
                </a:lnTo>
                <a:lnTo>
                  <a:pt x="19812" y="1524"/>
                </a:lnTo>
                <a:lnTo>
                  <a:pt x="18288" y="3048"/>
                </a:lnTo>
                <a:lnTo>
                  <a:pt x="15240" y="7620"/>
                </a:lnTo>
                <a:lnTo>
                  <a:pt x="12192" y="10668"/>
                </a:lnTo>
                <a:lnTo>
                  <a:pt x="12192" y="15240"/>
                </a:lnTo>
                <a:lnTo>
                  <a:pt x="18288" y="21336"/>
                </a:lnTo>
                <a:lnTo>
                  <a:pt x="13716" y="27432"/>
                </a:lnTo>
                <a:lnTo>
                  <a:pt x="7620" y="33528"/>
                </a:lnTo>
                <a:lnTo>
                  <a:pt x="0" y="38100"/>
                </a:lnTo>
                <a:lnTo>
                  <a:pt x="5691" y="37218"/>
                </a:lnTo>
                <a:lnTo>
                  <a:pt x="11239" y="34480"/>
                </a:lnTo>
                <a:lnTo>
                  <a:pt x="16502" y="29741"/>
                </a:lnTo>
                <a:lnTo>
                  <a:pt x="21336" y="22860"/>
                </a:lnTo>
                <a:lnTo>
                  <a:pt x="26670" y="22860"/>
                </a:lnTo>
                <a:lnTo>
                  <a:pt x="27432" y="21336"/>
                </a:lnTo>
                <a:lnTo>
                  <a:pt x="24384" y="18288"/>
                </a:lnTo>
                <a:lnTo>
                  <a:pt x="27432" y="15240"/>
                </a:lnTo>
                <a:lnTo>
                  <a:pt x="22860" y="15240"/>
                </a:lnTo>
                <a:lnTo>
                  <a:pt x="19812" y="12192"/>
                </a:lnTo>
                <a:lnTo>
                  <a:pt x="18288" y="9144"/>
                </a:lnTo>
                <a:lnTo>
                  <a:pt x="18288" y="7620"/>
                </a:lnTo>
                <a:lnTo>
                  <a:pt x="19812" y="6096"/>
                </a:lnTo>
                <a:lnTo>
                  <a:pt x="27432" y="6096"/>
                </a:lnTo>
                <a:lnTo>
                  <a:pt x="27432" y="0"/>
                </a:lnTo>
                <a:close/>
              </a:path>
              <a:path w="27939" h="38100">
                <a:moveTo>
                  <a:pt x="26670" y="22860"/>
                </a:moveTo>
                <a:lnTo>
                  <a:pt x="21336" y="22860"/>
                </a:lnTo>
                <a:lnTo>
                  <a:pt x="24384" y="25908"/>
                </a:lnTo>
                <a:lnTo>
                  <a:pt x="25908" y="24384"/>
                </a:lnTo>
                <a:lnTo>
                  <a:pt x="26670" y="22860"/>
                </a:lnTo>
                <a:close/>
              </a:path>
              <a:path w="27939" h="38100">
                <a:moveTo>
                  <a:pt x="27432" y="6096"/>
                </a:moveTo>
                <a:lnTo>
                  <a:pt x="22860" y="6096"/>
                </a:lnTo>
                <a:lnTo>
                  <a:pt x="24384" y="7620"/>
                </a:lnTo>
                <a:lnTo>
                  <a:pt x="24384" y="12192"/>
                </a:lnTo>
                <a:lnTo>
                  <a:pt x="22860" y="15240"/>
                </a:lnTo>
                <a:lnTo>
                  <a:pt x="27432" y="15240"/>
                </a:lnTo>
                <a:lnTo>
                  <a:pt x="27432" y="6096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3877513" y="2617431"/>
            <a:ext cx="372879" cy="117456"/>
          </a:xfrm>
          <a:prstGeom prst="rect">
            <a:avLst/>
          </a:prstGeom>
          <a:blipFill>
            <a:blip r:embed="rId8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4373248" y="2600190"/>
            <a:ext cx="903101" cy="161636"/>
          </a:xfrm>
          <a:prstGeom prst="rect">
            <a:avLst/>
          </a:prstGeom>
          <a:blipFill>
            <a:blip r:embed="rId8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5392740" y="2675620"/>
            <a:ext cx="101482" cy="86206"/>
          </a:xfrm>
          <a:custGeom>
            <a:avLst/>
            <a:gdLst/>
            <a:ahLst/>
            <a:cxnLst/>
            <a:rect l="l" t="t" r="r" b="b"/>
            <a:pathLst>
              <a:path w="71754" h="121920">
                <a:moveTo>
                  <a:pt x="39624" y="0"/>
                </a:moveTo>
                <a:lnTo>
                  <a:pt x="39624" y="1524"/>
                </a:lnTo>
                <a:lnTo>
                  <a:pt x="22502" y="5167"/>
                </a:lnTo>
                <a:lnTo>
                  <a:pt x="10096" y="13525"/>
                </a:lnTo>
                <a:lnTo>
                  <a:pt x="2547" y="26169"/>
                </a:lnTo>
                <a:lnTo>
                  <a:pt x="0" y="42672"/>
                </a:lnTo>
                <a:lnTo>
                  <a:pt x="571" y="49506"/>
                </a:lnTo>
                <a:lnTo>
                  <a:pt x="2286" y="58483"/>
                </a:lnTo>
                <a:lnTo>
                  <a:pt x="5143" y="69461"/>
                </a:lnTo>
                <a:lnTo>
                  <a:pt x="9144" y="82296"/>
                </a:lnTo>
                <a:lnTo>
                  <a:pt x="13382" y="97702"/>
                </a:lnTo>
                <a:lnTo>
                  <a:pt x="16764" y="109537"/>
                </a:lnTo>
                <a:lnTo>
                  <a:pt x="19002" y="117657"/>
                </a:lnTo>
                <a:lnTo>
                  <a:pt x="19812" y="121920"/>
                </a:lnTo>
                <a:lnTo>
                  <a:pt x="22860" y="115824"/>
                </a:lnTo>
                <a:lnTo>
                  <a:pt x="22860" y="111252"/>
                </a:lnTo>
                <a:lnTo>
                  <a:pt x="22288" y="104441"/>
                </a:lnTo>
                <a:lnTo>
                  <a:pt x="20574" y="95631"/>
                </a:lnTo>
                <a:lnTo>
                  <a:pt x="17716" y="85105"/>
                </a:lnTo>
                <a:lnTo>
                  <a:pt x="13716" y="73152"/>
                </a:lnTo>
                <a:lnTo>
                  <a:pt x="9715" y="60840"/>
                </a:lnTo>
                <a:lnTo>
                  <a:pt x="6858" y="51244"/>
                </a:lnTo>
                <a:lnTo>
                  <a:pt x="5140" y="44196"/>
                </a:lnTo>
                <a:lnTo>
                  <a:pt x="4572" y="39624"/>
                </a:lnTo>
                <a:lnTo>
                  <a:pt x="4572" y="33528"/>
                </a:lnTo>
                <a:lnTo>
                  <a:pt x="7620" y="28956"/>
                </a:lnTo>
                <a:lnTo>
                  <a:pt x="15240" y="24384"/>
                </a:lnTo>
                <a:lnTo>
                  <a:pt x="19812" y="21336"/>
                </a:lnTo>
                <a:lnTo>
                  <a:pt x="25908" y="19812"/>
                </a:lnTo>
                <a:lnTo>
                  <a:pt x="71628" y="19812"/>
                </a:lnTo>
                <a:lnTo>
                  <a:pt x="71628" y="18288"/>
                </a:lnTo>
                <a:lnTo>
                  <a:pt x="64008" y="18288"/>
                </a:lnTo>
                <a:lnTo>
                  <a:pt x="58269" y="15430"/>
                </a:lnTo>
                <a:lnTo>
                  <a:pt x="52387" y="11430"/>
                </a:lnTo>
                <a:lnTo>
                  <a:pt x="46220" y="6286"/>
                </a:lnTo>
                <a:lnTo>
                  <a:pt x="39624" y="0"/>
                </a:lnTo>
                <a:close/>
              </a:path>
              <a:path w="71754" h="121920">
                <a:moveTo>
                  <a:pt x="71628" y="19812"/>
                </a:moveTo>
                <a:lnTo>
                  <a:pt x="33528" y="19812"/>
                </a:lnTo>
                <a:lnTo>
                  <a:pt x="33528" y="24384"/>
                </a:lnTo>
                <a:lnTo>
                  <a:pt x="34861" y="31146"/>
                </a:lnTo>
                <a:lnTo>
                  <a:pt x="38481" y="37338"/>
                </a:lnTo>
                <a:lnTo>
                  <a:pt x="43815" y="42386"/>
                </a:lnTo>
                <a:lnTo>
                  <a:pt x="50292" y="45720"/>
                </a:lnTo>
                <a:lnTo>
                  <a:pt x="53340" y="44196"/>
                </a:lnTo>
                <a:lnTo>
                  <a:pt x="56388" y="39624"/>
                </a:lnTo>
                <a:lnTo>
                  <a:pt x="56388" y="32004"/>
                </a:lnTo>
                <a:lnTo>
                  <a:pt x="71628" y="32004"/>
                </a:lnTo>
                <a:lnTo>
                  <a:pt x="71628" y="19812"/>
                </a:lnTo>
                <a:close/>
              </a:path>
              <a:path w="71754" h="121920">
                <a:moveTo>
                  <a:pt x="71628" y="32004"/>
                </a:moveTo>
                <a:lnTo>
                  <a:pt x="56388" y="32004"/>
                </a:lnTo>
                <a:lnTo>
                  <a:pt x="60960" y="33528"/>
                </a:lnTo>
                <a:lnTo>
                  <a:pt x="71628" y="33528"/>
                </a:lnTo>
                <a:lnTo>
                  <a:pt x="71628" y="32004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5522062" y="2600190"/>
            <a:ext cx="41310" cy="28286"/>
          </a:xfrm>
          <a:custGeom>
            <a:avLst/>
            <a:gdLst/>
            <a:ahLst/>
            <a:cxnLst/>
            <a:rect l="l" t="t" r="r" b="b"/>
            <a:pathLst>
              <a:path w="29210" h="40004">
                <a:moveTo>
                  <a:pt x="25908" y="0"/>
                </a:moveTo>
                <a:lnTo>
                  <a:pt x="19812" y="3048"/>
                </a:lnTo>
                <a:lnTo>
                  <a:pt x="15240" y="7620"/>
                </a:lnTo>
                <a:lnTo>
                  <a:pt x="13716" y="10668"/>
                </a:lnTo>
                <a:lnTo>
                  <a:pt x="13716" y="15240"/>
                </a:lnTo>
                <a:lnTo>
                  <a:pt x="15240" y="18288"/>
                </a:lnTo>
                <a:lnTo>
                  <a:pt x="19812" y="21336"/>
                </a:lnTo>
                <a:lnTo>
                  <a:pt x="15216" y="26765"/>
                </a:lnTo>
                <a:lnTo>
                  <a:pt x="10477" y="31623"/>
                </a:lnTo>
                <a:lnTo>
                  <a:pt x="5453" y="35909"/>
                </a:lnTo>
                <a:lnTo>
                  <a:pt x="0" y="39624"/>
                </a:lnTo>
                <a:lnTo>
                  <a:pt x="5691" y="38742"/>
                </a:lnTo>
                <a:lnTo>
                  <a:pt x="11239" y="36004"/>
                </a:lnTo>
                <a:lnTo>
                  <a:pt x="16502" y="31265"/>
                </a:lnTo>
                <a:lnTo>
                  <a:pt x="21336" y="24384"/>
                </a:lnTo>
                <a:lnTo>
                  <a:pt x="25908" y="24384"/>
                </a:lnTo>
                <a:lnTo>
                  <a:pt x="27432" y="22860"/>
                </a:lnTo>
                <a:lnTo>
                  <a:pt x="28956" y="22860"/>
                </a:lnTo>
                <a:lnTo>
                  <a:pt x="25908" y="19812"/>
                </a:lnTo>
                <a:lnTo>
                  <a:pt x="27432" y="16764"/>
                </a:lnTo>
                <a:lnTo>
                  <a:pt x="22860" y="16764"/>
                </a:lnTo>
                <a:lnTo>
                  <a:pt x="19812" y="12192"/>
                </a:lnTo>
                <a:lnTo>
                  <a:pt x="18288" y="10668"/>
                </a:lnTo>
                <a:lnTo>
                  <a:pt x="18288" y="9144"/>
                </a:lnTo>
                <a:lnTo>
                  <a:pt x="19812" y="7620"/>
                </a:lnTo>
                <a:lnTo>
                  <a:pt x="28956" y="7620"/>
                </a:lnTo>
                <a:lnTo>
                  <a:pt x="28956" y="3048"/>
                </a:lnTo>
                <a:lnTo>
                  <a:pt x="25908" y="0"/>
                </a:lnTo>
                <a:close/>
              </a:path>
              <a:path w="29210" h="40004">
                <a:moveTo>
                  <a:pt x="25908" y="24384"/>
                </a:moveTo>
                <a:lnTo>
                  <a:pt x="21336" y="24384"/>
                </a:lnTo>
                <a:lnTo>
                  <a:pt x="24384" y="27432"/>
                </a:lnTo>
                <a:lnTo>
                  <a:pt x="25908" y="24384"/>
                </a:lnTo>
                <a:close/>
              </a:path>
              <a:path w="29210" h="40004">
                <a:moveTo>
                  <a:pt x="28956" y="7620"/>
                </a:moveTo>
                <a:lnTo>
                  <a:pt x="24384" y="7620"/>
                </a:lnTo>
                <a:lnTo>
                  <a:pt x="24384" y="13716"/>
                </a:lnTo>
                <a:lnTo>
                  <a:pt x="22860" y="16764"/>
                </a:lnTo>
                <a:lnTo>
                  <a:pt x="27432" y="16764"/>
                </a:lnTo>
                <a:lnTo>
                  <a:pt x="28956" y="12192"/>
                </a:lnTo>
                <a:lnTo>
                  <a:pt x="28956" y="762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5483264" y="2654068"/>
            <a:ext cx="101482" cy="46695"/>
          </a:xfrm>
          <a:custGeom>
            <a:avLst/>
            <a:gdLst/>
            <a:ahLst/>
            <a:cxnLst/>
            <a:rect l="l" t="t" r="r" b="b"/>
            <a:pathLst>
              <a:path w="71754" h="66039">
                <a:moveTo>
                  <a:pt x="71628" y="59436"/>
                </a:moveTo>
                <a:lnTo>
                  <a:pt x="42672" y="59436"/>
                </a:lnTo>
                <a:lnTo>
                  <a:pt x="45720" y="60960"/>
                </a:lnTo>
                <a:lnTo>
                  <a:pt x="51816" y="62484"/>
                </a:lnTo>
                <a:lnTo>
                  <a:pt x="57912" y="65532"/>
                </a:lnTo>
                <a:lnTo>
                  <a:pt x="70104" y="65532"/>
                </a:lnTo>
                <a:lnTo>
                  <a:pt x="71628" y="59436"/>
                </a:lnTo>
                <a:close/>
              </a:path>
              <a:path w="71754" h="66039">
                <a:moveTo>
                  <a:pt x="38100" y="0"/>
                </a:moveTo>
                <a:lnTo>
                  <a:pt x="28956" y="0"/>
                </a:lnTo>
                <a:lnTo>
                  <a:pt x="25908" y="3048"/>
                </a:lnTo>
                <a:lnTo>
                  <a:pt x="25908" y="10668"/>
                </a:lnTo>
                <a:lnTo>
                  <a:pt x="27432" y="12192"/>
                </a:lnTo>
                <a:lnTo>
                  <a:pt x="22288" y="21336"/>
                </a:lnTo>
                <a:lnTo>
                  <a:pt x="18288" y="30480"/>
                </a:lnTo>
                <a:lnTo>
                  <a:pt x="15430" y="39624"/>
                </a:lnTo>
                <a:lnTo>
                  <a:pt x="13716" y="48768"/>
                </a:lnTo>
                <a:lnTo>
                  <a:pt x="0" y="48768"/>
                </a:lnTo>
                <a:lnTo>
                  <a:pt x="0" y="64008"/>
                </a:lnTo>
                <a:lnTo>
                  <a:pt x="18288" y="64008"/>
                </a:lnTo>
                <a:lnTo>
                  <a:pt x="33528" y="60960"/>
                </a:lnTo>
                <a:lnTo>
                  <a:pt x="38100" y="59436"/>
                </a:lnTo>
                <a:lnTo>
                  <a:pt x="71628" y="59436"/>
                </a:lnTo>
                <a:lnTo>
                  <a:pt x="71628" y="50292"/>
                </a:lnTo>
                <a:lnTo>
                  <a:pt x="67056" y="50292"/>
                </a:lnTo>
                <a:lnTo>
                  <a:pt x="57912" y="48768"/>
                </a:lnTo>
                <a:lnTo>
                  <a:pt x="50292" y="47244"/>
                </a:lnTo>
                <a:lnTo>
                  <a:pt x="47244" y="45720"/>
                </a:lnTo>
                <a:lnTo>
                  <a:pt x="47853" y="44196"/>
                </a:lnTo>
                <a:lnTo>
                  <a:pt x="35052" y="44196"/>
                </a:lnTo>
                <a:lnTo>
                  <a:pt x="33528" y="42672"/>
                </a:lnTo>
                <a:lnTo>
                  <a:pt x="28956" y="41148"/>
                </a:lnTo>
                <a:lnTo>
                  <a:pt x="24384" y="38100"/>
                </a:lnTo>
                <a:lnTo>
                  <a:pt x="22860" y="36576"/>
                </a:lnTo>
                <a:lnTo>
                  <a:pt x="22860" y="35052"/>
                </a:lnTo>
                <a:lnTo>
                  <a:pt x="24384" y="32004"/>
                </a:lnTo>
                <a:lnTo>
                  <a:pt x="32004" y="24384"/>
                </a:lnTo>
                <a:lnTo>
                  <a:pt x="35052" y="22860"/>
                </a:lnTo>
                <a:lnTo>
                  <a:pt x="66294" y="22860"/>
                </a:lnTo>
                <a:lnTo>
                  <a:pt x="64008" y="19812"/>
                </a:lnTo>
                <a:lnTo>
                  <a:pt x="54864" y="12192"/>
                </a:lnTo>
                <a:lnTo>
                  <a:pt x="45720" y="3048"/>
                </a:lnTo>
                <a:lnTo>
                  <a:pt x="38100" y="0"/>
                </a:lnTo>
                <a:close/>
              </a:path>
              <a:path w="71754" h="66039">
                <a:moveTo>
                  <a:pt x="69596" y="28956"/>
                </a:moveTo>
                <a:lnTo>
                  <a:pt x="53340" y="28956"/>
                </a:lnTo>
                <a:lnTo>
                  <a:pt x="54864" y="30480"/>
                </a:lnTo>
                <a:lnTo>
                  <a:pt x="56388" y="33528"/>
                </a:lnTo>
                <a:lnTo>
                  <a:pt x="60960" y="39624"/>
                </a:lnTo>
                <a:lnTo>
                  <a:pt x="64008" y="44196"/>
                </a:lnTo>
                <a:lnTo>
                  <a:pt x="67056" y="47244"/>
                </a:lnTo>
                <a:lnTo>
                  <a:pt x="67056" y="50292"/>
                </a:lnTo>
                <a:lnTo>
                  <a:pt x="71628" y="50292"/>
                </a:lnTo>
                <a:lnTo>
                  <a:pt x="71628" y="36576"/>
                </a:lnTo>
                <a:lnTo>
                  <a:pt x="70104" y="30480"/>
                </a:lnTo>
                <a:lnTo>
                  <a:pt x="69596" y="28956"/>
                </a:lnTo>
                <a:close/>
              </a:path>
              <a:path w="71754" h="66039">
                <a:moveTo>
                  <a:pt x="66294" y="22860"/>
                </a:moveTo>
                <a:lnTo>
                  <a:pt x="38100" y="22860"/>
                </a:lnTo>
                <a:lnTo>
                  <a:pt x="47244" y="32004"/>
                </a:lnTo>
                <a:lnTo>
                  <a:pt x="47244" y="35052"/>
                </a:lnTo>
                <a:lnTo>
                  <a:pt x="45720" y="38100"/>
                </a:lnTo>
                <a:lnTo>
                  <a:pt x="42672" y="39624"/>
                </a:lnTo>
                <a:lnTo>
                  <a:pt x="41148" y="42672"/>
                </a:lnTo>
                <a:lnTo>
                  <a:pt x="38100" y="44196"/>
                </a:lnTo>
                <a:lnTo>
                  <a:pt x="47853" y="44196"/>
                </a:lnTo>
                <a:lnTo>
                  <a:pt x="50292" y="38100"/>
                </a:lnTo>
                <a:lnTo>
                  <a:pt x="53340" y="28956"/>
                </a:lnTo>
                <a:lnTo>
                  <a:pt x="69596" y="28956"/>
                </a:lnTo>
                <a:lnTo>
                  <a:pt x="68580" y="25908"/>
                </a:lnTo>
                <a:lnTo>
                  <a:pt x="66294" y="2286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5629831" y="2615276"/>
            <a:ext cx="41310" cy="28286"/>
          </a:xfrm>
          <a:custGeom>
            <a:avLst/>
            <a:gdLst/>
            <a:ahLst/>
            <a:cxnLst/>
            <a:rect l="l" t="t" r="r" b="b"/>
            <a:pathLst>
              <a:path w="29210" h="40004">
                <a:moveTo>
                  <a:pt x="25908" y="0"/>
                </a:moveTo>
                <a:lnTo>
                  <a:pt x="22860" y="1524"/>
                </a:lnTo>
                <a:lnTo>
                  <a:pt x="21336" y="3048"/>
                </a:lnTo>
                <a:lnTo>
                  <a:pt x="18288" y="4572"/>
                </a:lnTo>
                <a:lnTo>
                  <a:pt x="15240" y="7620"/>
                </a:lnTo>
                <a:lnTo>
                  <a:pt x="13716" y="10668"/>
                </a:lnTo>
                <a:lnTo>
                  <a:pt x="13716" y="16764"/>
                </a:lnTo>
                <a:lnTo>
                  <a:pt x="15240" y="19812"/>
                </a:lnTo>
                <a:lnTo>
                  <a:pt x="19812" y="21336"/>
                </a:lnTo>
                <a:lnTo>
                  <a:pt x="15216" y="26765"/>
                </a:lnTo>
                <a:lnTo>
                  <a:pt x="10477" y="31623"/>
                </a:lnTo>
                <a:lnTo>
                  <a:pt x="5453" y="35909"/>
                </a:lnTo>
                <a:lnTo>
                  <a:pt x="0" y="39624"/>
                </a:lnTo>
                <a:lnTo>
                  <a:pt x="5715" y="38742"/>
                </a:lnTo>
                <a:lnTo>
                  <a:pt x="11430" y="36004"/>
                </a:lnTo>
                <a:lnTo>
                  <a:pt x="17145" y="31265"/>
                </a:lnTo>
                <a:lnTo>
                  <a:pt x="22860" y="24384"/>
                </a:lnTo>
                <a:lnTo>
                  <a:pt x="27432" y="24384"/>
                </a:lnTo>
                <a:lnTo>
                  <a:pt x="28956" y="22860"/>
                </a:lnTo>
                <a:lnTo>
                  <a:pt x="25908" y="19812"/>
                </a:lnTo>
                <a:lnTo>
                  <a:pt x="27432" y="16764"/>
                </a:lnTo>
                <a:lnTo>
                  <a:pt x="22860" y="16764"/>
                </a:lnTo>
                <a:lnTo>
                  <a:pt x="19812" y="12192"/>
                </a:lnTo>
                <a:lnTo>
                  <a:pt x="18288" y="10668"/>
                </a:lnTo>
                <a:lnTo>
                  <a:pt x="18288" y="9144"/>
                </a:lnTo>
                <a:lnTo>
                  <a:pt x="19812" y="7620"/>
                </a:lnTo>
                <a:lnTo>
                  <a:pt x="28956" y="7620"/>
                </a:lnTo>
                <a:lnTo>
                  <a:pt x="28956" y="1524"/>
                </a:lnTo>
                <a:lnTo>
                  <a:pt x="25908" y="0"/>
                </a:lnTo>
                <a:close/>
              </a:path>
              <a:path w="29210" h="40004">
                <a:moveTo>
                  <a:pt x="27432" y="24384"/>
                </a:moveTo>
                <a:lnTo>
                  <a:pt x="22860" y="24384"/>
                </a:lnTo>
                <a:lnTo>
                  <a:pt x="25908" y="27432"/>
                </a:lnTo>
                <a:lnTo>
                  <a:pt x="27432" y="24384"/>
                </a:lnTo>
                <a:close/>
              </a:path>
              <a:path w="29210" h="40004">
                <a:moveTo>
                  <a:pt x="28956" y="7620"/>
                </a:moveTo>
                <a:lnTo>
                  <a:pt x="24384" y="7620"/>
                </a:lnTo>
                <a:lnTo>
                  <a:pt x="25908" y="9144"/>
                </a:lnTo>
                <a:lnTo>
                  <a:pt x="25908" y="12192"/>
                </a:lnTo>
                <a:lnTo>
                  <a:pt x="24384" y="13716"/>
                </a:lnTo>
                <a:lnTo>
                  <a:pt x="22860" y="16764"/>
                </a:lnTo>
                <a:lnTo>
                  <a:pt x="27432" y="16764"/>
                </a:lnTo>
                <a:lnTo>
                  <a:pt x="28956" y="12192"/>
                </a:lnTo>
                <a:lnTo>
                  <a:pt x="28956" y="762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5595344" y="2673465"/>
            <a:ext cx="116749" cy="62859"/>
          </a:xfrm>
          <a:custGeom>
            <a:avLst/>
            <a:gdLst/>
            <a:ahLst/>
            <a:cxnLst/>
            <a:rect l="l" t="t" r="r" b="b"/>
            <a:pathLst>
              <a:path w="82550" h="88900">
                <a:moveTo>
                  <a:pt x="4572" y="74676"/>
                </a:moveTo>
                <a:lnTo>
                  <a:pt x="0" y="74676"/>
                </a:lnTo>
                <a:lnTo>
                  <a:pt x="3048" y="77724"/>
                </a:lnTo>
                <a:lnTo>
                  <a:pt x="7620" y="80772"/>
                </a:lnTo>
                <a:lnTo>
                  <a:pt x="19812" y="86868"/>
                </a:lnTo>
                <a:lnTo>
                  <a:pt x="25908" y="88392"/>
                </a:lnTo>
                <a:lnTo>
                  <a:pt x="28956" y="88392"/>
                </a:lnTo>
                <a:lnTo>
                  <a:pt x="36671" y="87249"/>
                </a:lnTo>
                <a:lnTo>
                  <a:pt x="43815" y="83820"/>
                </a:lnTo>
                <a:lnTo>
                  <a:pt x="50387" y="78105"/>
                </a:lnTo>
                <a:lnTo>
                  <a:pt x="51816" y="76200"/>
                </a:lnTo>
                <a:lnTo>
                  <a:pt x="6096" y="76200"/>
                </a:lnTo>
                <a:lnTo>
                  <a:pt x="4572" y="74676"/>
                </a:lnTo>
                <a:close/>
              </a:path>
              <a:path w="82550" h="88900">
                <a:moveTo>
                  <a:pt x="56388" y="0"/>
                </a:moveTo>
                <a:lnTo>
                  <a:pt x="50292" y="16764"/>
                </a:lnTo>
                <a:lnTo>
                  <a:pt x="55173" y="26193"/>
                </a:lnTo>
                <a:lnTo>
                  <a:pt x="58483" y="33909"/>
                </a:lnTo>
                <a:lnTo>
                  <a:pt x="60364" y="39909"/>
                </a:lnTo>
                <a:lnTo>
                  <a:pt x="60960" y="44196"/>
                </a:lnTo>
                <a:lnTo>
                  <a:pt x="59769" y="49911"/>
                </a:lnTo>
                <a:lnTo>
                  <a:pt x="23812" y="73914"/>
                </a:lnTo>
                <a:lnTo>
                  <a:pt x="9144" y="76200"/>
                </a:lnTo>
                <a:lnTo>
                  <a:pt x="51816" y="76200"/>
                </a:lnTo>
                <a:lnTo>
                  <a:pt x="68580" y="36576"/>
                </a:lnTo>
                <a:lnTo>
                  <a:pt x="82296" y="36576"/>
                </a:lnTo>
                <a:lnTo>
                  <a:pt x="82296" y="21336"/>
                </a:lnTo>
                <a:lnTo>
                  <a:pt x="74676" y="21336"/>
                </a:lnTo>
                <a:lnTo>
                  <a:pt x="68389" y="16502"/>
                </a:lnTo>
                <a:lnTo>
                  <a:pt x="63246" y="11239"/>
                </a:lnTo>
                <a:lnTo>
                  <a:pt x="59245" y="5691"/>
                </a:lnTo>
                <a:lnTo>
                  <a:pt x="56388" y="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5700958" y="2630362"/>
            <a:ext cx="64661" cy="69144"/>
          </a:xfrm>
          <a:custGeom>
            <a:avLst/>
            <a:gdLst/>
            <a:ahLst/>
            <a:cxnLst/>
            <a:rect l="l" t="t" r="r" b="b"/>
            <a:pathLst>
              <a:path w="45720" h="97789">
                <a:moveTo>
                  <a:pt x="24384" y="0"/>
                </a:moveTo>
                <a:lnTo>
                  <a:pt x="22860" y="0"/>
                </a:lnTo>
                <a:lnTo>
                  <a:pt x="10668" y="10668"/>
                </a:lnTo>
                <a:lnTo>
                  <a:pt x="22860" y="22860"/>
                </a:lnTo>
                <a:lnTo>
                  <a:pt x="35052" y="10668"/>
                </a:lnTo>
                <a:lnTo>
                  <a:pt x="27432" y="4572"/>
                </a:lnTo>
                <a:lnTo>
                  <a:pt x="24384" y="0"/>
                </a:lnTo>
                <a:close/>
              </a:path>
              <a:path w="45720" h="97789">
                <a:moveTo>
                  <a:pt x="45720" y="62484"/>
                </a:moveTo>
                <a:lnTo>
                  <a:pt x="35052" y="62484"/>
                </a:lnTo>
                <a:lnTo>
                  <a:pt x="36576" y="65532"/>
                </a:lnTo>
                <a:lnTo>
                  <a:pt x="38100" y="70104"/>
                </a:lnTo>
                <a:lnTo>
                  <a:pt x="38100" y="79248"/>
                </a:lnTo>
                <a:lnTo>
                  <a:pt x="32337" y="80367"/>
                </a:lnTo>
                <a:lnTo>
                  <a:pt x="26289" y="81343"/>
                </a:lnTo>
                <a:lnTo>
                  <a:pt x="19669" y="82034"/>
                </a:lnTo>
                <a:lnTo>
                  <a:pt x="12192" y="82296"/>
                </a:lnTo>
                <a:lnTo>
                  <a:pt x="0" y="82296"/>
                </a:lnTo>
                <a:lnTo>
                  <a:pt x="0" y="97536"/>
                </a:lnTo>
                <a:lnTo>
                  <a:pt x="19812" y="97536"/>
                </a:lnTo>
                <a:lnTo>
                  <a:pt x="30932" y="95773"/>
                </a:lnTo>
                <a:lnTo>
                  <a:pt x="39052" y="90297"/>
                </a:lnTo>
                <a:lnTo>
                  <a:pt x="44029" y="80819"/>
                </a:lnTo>
                <a:lnTo>
                  <a:pt x="45720" y="67056"/>
                </a:lnTo>
                <a:lnTo>
                  <a:pt x="45720" y="62484"/>
                </a:lnTo>
                <a:close/>
              </a:path>
              <a:path w="45720" h="97789">
                <a:moveTo>
                  <a:pt x="32004" y="32004"/>
                </a:moveTo>
                <a:lnTo>
                  <a:pt x="21336" y="32004"/>
                </a:lnTo>
                <a:lnTo>
                  <a:pt x="16764" y="35052"/>
                </a:lnTo>
                <a:lnTo>
                  <a:pt x="13716" y="42672"/>
                </a:lnTo>
                <a:lnTo>
                  <a:pt x="10668" y="48768"/>
                </a:lnTo>
                <a:lnTo>
                  <a:pt x="9144" y="54864"/>
                </a:lnTo>
                <a:lnTo>
                  <a:pt x="9144" y="70104"/>
                </a:lnTo>
                <a:lnTo>
                  <a:pt x="13716" y="73152"/>
                </a:lnTo>
                <a:lnTo>
                  <a:pt x="27432" y="73152"/>
                </a:lnTo>
                <a:lnTo>
                  <a:pt x="28956" y="70104"/>
                </a:lnTo>
                <a:lnTo>
                  <a:pt x="32004" y="67056"/>
                </a:lnTo>
                <a:lnTo>
                  <a:pt x="35052" y="62484"/>
                </a:lnTo>
                <a:lnTo>
                  <a:pt x="45720" y="62484"/>
                </a:lnTo>
                <a:lnTo>
                  <a:pt x="45720" y="60960"/>
                </a:lnTo>
                <a:lnTo>
                  <a:pt x="45110" y="57912"/>
                </a:lnTo>
                <a:lnTo>
                  <a:pt x="19812" y="57912"/>
                </a:lnTo>
                <a:lnTo>
                  <a:pt x="18288" y="54864"/>
                </a:lnTo>
                <a:lnTo>
                  <a:pt x="18288" y="47244"/>
                </a:lnTo>
                <a:lnTo>
                  <a:pt x="42164" y="47244"/>
                </a:lnTo>
                <a:lnTo>
                  <a:pt x="41148" y="44196"/>
                </a:lnTo>
                <a:lnTo>
                  <a:pt x="36576" y="36576"/>
                </a:lnTo>
                <a:lnTo>
                  <a:pt x="32004" y="32004"/>
                </a:lnTo>
                <a:close/>
              </a:path>
              <a:path w="45720" h="97789">
                <a:moveTo>
                  <a:pt x="42164" y="47244"/>
                </a:moveTo>
                <a:lnTo>
                  <a:pt x="25908" y="47244"/>
                </a:lnTo>
                <a:lnTo>
                  <a:pt x="27432" y="53340"/>
                </a:lnTo>
                <a:lnTo>
                  <a:pt x="30480" y="56388"/>
                </a:lnTo>
                <a:lnTo>
                  <a:pt x="28956" y="56388"/>
                </a:lnTo>
                <a:lnTo>
                  <a:pt x="27432" y="57912"/>
                </a:lnTo>
                <a:lnTo>
                  <a:pt x="45110" y="57912"/>
                </a:lnTo>
                <a:lnTo>
                  <a:pt x="44196" y="53340"/>
                </a:lnTo>
                <a:lnTo>
                  <a:pt x="42164" y="47244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5787173" y="2616354"/>
            <a:ext cx="47598" cy="83063"/>
          </a:xfrm>
          <a:custGeom>
            <a:avLst/>
            <a:gdLst/>
            <a:ahLst/>
            <a:cxnLst/>
            <a:rect l="l" t="t" r="r" b="b"/>
            <a:pathLst>
              <a:path w="33654" h="117475">
                <a:moveTo>
                  <a:pt x="4572" y="0"/>
                </a:moveTo>
                <a:lnTo>
                  <a:pt x="1524" y="9144"/>
                </a:lnTo>
                <a:lnTo>
                  <a:pt x="0" y="15240"/>
                </a:lnTo>
                <a:lnTo>
                  <a:pt x="0" y="24384"/>
                </a:lnTo>
                <a:lnTo>
                  <a:pt x="1524" y="30480"/>
                </a:lnTo>
                <a:lnTo>
                  <a:pt x="3048" y="38100"/>
                </a:lnTo>
                <a:lnTo>
                  <a:pt x="4572" y="42672"/>
                </a:lnTo>
                <a:lnTo>
                  <a:pt x="4595" y="60293"/>
                </a:lnTo>
                <a:lnTo>
                  <a:pt x="4762" y="72009"/>
                </a:lnTo>
                <a:lnTo>
                  <a:pt x="12954" y="109537"/>
                </a:lnTo>
                <a:lnTo>
                  <a:pt x="24384" y="117348"/>
                </a:lnTo>
                <a:lnTo>
                  <a:pt x="33528" y="117348"/>
                </a:lnTo>
                <a:lnTo>
                  <a:pt x="33528" y="100584"/>
                </a:lnTo>
                <a:lnTo>
                  <a:pt x="27432" y="100584"/>
                </a:lnTo>
                <a:lnTo>
                  <a:pt x="21169" y="97155"/>
                </a:lnTo>
                <a:lnTo>
                  <a:pt x="16192" y="91440"/>
                </a:lnTo>
                <a:lnTo>
                  <a:pt x="12644" y="83439"/>
                </a:lnTo>
                <a:lnTo>
                  <a:pt x="10668" y="73152"/>
                </a:lnTo>
                <a:lnTo>
                  <a:pt x="9144" y="38100"/>
                </a:lnTo>
                <a:lnTo>
                  <a:pt x="8001" y="26146"/>
                </a:lnTo>
                <a:lnTo>
                  <a:pt x="6808" y="15240"/>
                </a:lnTo>
                <a:lnTo>
                  <a:pt x="5715" y="6810"/>
                </a:lnTo>
                <a:lnTo>
                  <a:pt x="4572" y="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5825970" y="2677775"/>
            <a:ext cx="67355" cy="21552"/>
          </a:xfrm>
          <a:custGeom>
            <a:avLst/>
            <a:gdLst/>
            <a:ahLst/>
            <a:cxnLst/>
            <a:rect l="l" t="t" r="r" b="b"/>
            <a:pathLst>
              <a:path w="47625" h="30479">
                <a:moveTo>
                  <a:pt x="47244" y="15240"/>
                </a:moveTo>
                <a:lnTo>
                  <a:pt x="0" y="15240"/>
                </a:lnTo>
                <a:lnTo>
                  <a:pt x="0" y="30480"/>
                </a:lnTo>
                <a:lnTo>
                  <a:pt x="15240" y="30480"/>
                </a:lnTo>
                <a:lnTo>
                  <a:pt x="25908" y="27432"/>
                </a:lnTo>
                <a:lnTo>
                  <a:pt x="47244" y="27432"/>
                </a:lnTo>
                <a:lnTo>
                  <a:pt x="47244" y="15240"/>
                </a:lnTo>
                <a:close/>
              </a:path>
              <a:path w="47625" h="30479">
                <a:moveTo>
                  <a:pt x="47244" y="27432"/>
                </a:moveTo>
                <a:lnTo>
                  <a:pt x="27432" y="27432"/>
                </a:lnTo>
                <a:lnTo>
                  <a:pt x="32004" y="28956"/>
                </a:lnTo>
                <a:lnTo>
                  <a:pt x="39624" y="30480"/>
                </a:lnTo>
                <a:lnTo>
                  <a:pt x="47244" y="30480"/>
                </a:lnTo>
                <a:lnTo>
                  <a:pt x="47244" y="27432"/>
                </a:lnTo>
                <a:close/>
              </a:path>
              <a:path w="47625" h="30479">
                <a:moveTo>
                  <a:pt x="39624" y="0"/>
                </a:moveTo>
                <a:lnTo>
                  <a:pt x="35052" y="3048"/>
                </a:lnTo>
                <a:lnTo>
                  <a:pt x="32004" y="4572"/>
                </a:lnTo>
                <a:lnTo>
                  <a:pt x="30480" y="6096"/>
                </a:lnTo>
                <a:lnTo>
                  <a:pt x="25384" y="10096"/>
                </a:lnTo>
                <a:lnTo>
                  <a:pt x="19431" y="12954"/>
                </a:lnTo>
                <a:lnTo>
                  <a:pt x="12906" y="14668"/>
                </a:lnTo>
                <a:lnTo>
                  <a:pt x="6096" y="15240"/>
                </a:lnTo>
                <a:lnTo>
                  <a:pt x="33528" y="15240"/>
                </a:lnTo>
                <a:lnTo>
                  <a:pt x="36576" y="9144"/>
                </a:lnTo>
                <a:lnTo>
                  <a:pt x="38100" y="3048"/>
                </a:lnTo>
                <a:lnTo>
                  <a:pt x="39624" y="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5877698" y="2633595"/>
            <a:ext cx="123036" cy="66899"/>
          </a:xfrm>
          <a:custGeom>
            <a:avLst/>
            <a:gdLst/>
            <a:ahLst/>
            <a:cxnLst/>
            <a:rect l="l" t="t" r="r" b="b"/>
            <a:pathLst>
              <a:path w="86995" h="94614">
                <a:moveTo>
                  <a:pt x="56388" y="0"/>
                </a:moveTo>
                <a:lnTo>
                  <a:pt x="44196" y="12192"/>
                </a:lnTo>
                <a:lnTo>
                  <a:pt x="56388" y="24384"/>
                </a:lnTo>
                <a:lnTo>
                  <a:pt x="68580" y="12192"/>
                </a:lnTo>
                <a:lnTo>
                  <a:pt x="56388" y="0"/>
                </a:lnTo>
                <a:close/>
              </a:path>
              <a:path w="86995" h="94614">
                <a:moveTo>
                  <a:pt x="86868" y="77724"/>
                </a:moveTo>
                <a:lnTo>
                  <a:pt x="1524" y="77724"/>
                </a:lnTo>
                <a:lnTo>
                  <a:pt x="1524" y="92964"/>
                </a:lnTo>
                <a:lnTo>
                  <a:pt x="0" y="94488"/>
                </a:lnTo>
                <a:lnTo>
                  <a:pt x="86868" y="94488"/>
                </a:lnTo>
                <a:lnTo>
                  <a:pt x="86868" y="77724"/>
                </a:lnTo>
                <a:close/>
              </a:path>
              <a:path w="86995" h="94614">
                <a:moveTo>
                  <a:pt x="65532" y="41148"/>
                </a:moveTo>
                <a:lnTo>
                  <a:pt x="62484" y="41148"/>
                </a:lnTo>
                <a:lnTo>
                  <a:pt x="58221" y="41767"/>
                </a:lnTo>
                <a:lnTo>
                  <a:pt x="52387" y="43815"/>
                </a:lnTo>
                <a:lnTo>
                  <a:pt x="45124" y="47577"/>
                </a:lnTo>
                <a:lnTo>
                  <a:pt x="36576" y="53340"/>
                </a:lnTo>
                <a:lnTo>
                  <a:pt x="28289" y="58769"/>
                </a:lnTo>
                <a:lnTo>
                  <a:pt x="21717" y="63627"/>
                </a:lnTo>
                <a:lnTo>
                  <a:pt x="16859" y="67913"/>
                </a:lnTo>
                <a:lnTo>
                  <a:pt x="13716" y="71628"/>
                </a:lnTo>
                <a:lnTo>
                  <a:pt x="9144" y="77724"/>
                </a:lnTo>
                <a:lnTo>
                  <a:pt x="73152" y="77724"/>
                </a:lnTo>
                <a:lnTo>
                  <a:pt x="75590" y="74676"/>
                </a:lnTo>
                <a:lnTo>
                  <a:pt x="21336" y="74676"/>
                </a:lnTo>
                <a:lnTo>
                  <a:pt x="29337" y="66675"/>
                </a:lnTo>
                <a:lnTo>
                  <a:pt x="37338" y="60960"/>
                </a:lnTo>
                <a:lnTo>
                  <a:pt x="45339" y="57531"/>
                </a:lnTo>
                <a:lnTo>
                  <a:pt x="53340" y="56388"/>
                </a:lnTo>
                <a:lnTo>
                  <a:pt x="82296" y="56388"/>
                </a:lnTo>
                <a:lnTo>
                  <a:pt x="82296" y="54864"/>
                </a:lnTo>
                <a:lnTo>
                  <a:pt x="79248" y="50292"/>
                </a:lnTo>
                <a:lnTo>
                  <a:pt x="74676" y="47244"/>
                </a:lnTo>
                <a:lnTo>
                  <a:pt x="70104" y="42672"/>
                </a:lnTo>
                <a:lnTo>
                  <a:pt x="65532" y="41148"/>
                </a:lnTo>
                <a:close/>
              </a:path>
              <a:path w="86995" h="94614">
                <a:moveTo>
                  <a:pt x="82296" y="56388"/>
                </a:moveTo>
                <a:lnTo>
                  <a:pt x="57912" y="56388"/>
                </a:lnTo>
                <a:lnTo>
                  <a:pt x="62484" y="60960"/>
                </a:lnTo>
                <a:lnTo>
                  <a:pt x="68580" y="68580"/>
                </a:lnTo>
                <a:lnTo>
                  <a:pt x="61983" y="70818"/>
                </a:lnTo>
                <a:lnTo>
                  <a:pt x="53530" y="72771"/>
                </a:lnTo>
                <a:lnTo>
                  <a:pt x="43076" y="74152"/>
                </a:lnTo>
                <a:lnTo>
                  <a:pt x="30480" y="74676"/>
                </a:lnTo>
                <a:lnTo>
                  <a:pt x="75590" y="74676"/>
                </a:lnTo>
                <a:lnTo>
                  <a:pt x="79248" y="70104"/>
                </a:lnTo>
                <a:lnTo>
                  <a:pt x="82296" y="64008"/>
                </a:lnTo>
                <a:lnTo>
                  <a:pt x="82296" y="56388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5991932" y="2633595"/>
            <a:ext cx="78131" cy="66002"/>
          </a:xfrm>
          <a:custGeom>
            <a:avLst/>
            <a:gdLst/>
            <a:ahLst/>
            <a:cxnLst/>
            <a:rect l="l" t="t" r="r" b="b"/>
            <a:pathLst>
              <a:path w="55245" h="93345">
                <a:moveTo>
                  <a:pt x="19812" y="0"/>
                </a:moveTo>
                <a:lnTo>
                  <a:pt x="7620" y="10668"/>
                </a:lnTo>
                <a:lnTo>
                  <a:pt x="19812" y="22860"/>
                </a:lnTo>
                <a:lnTo>
                  <a:pt x="30480" y="12192"/>
                </a:lnTo>
                <a:lnTo>
                  <a:pt x="53530" y="12192"/>
                </a:lnTo>
                <a:lnTo>
                  <a:pt x="54864" y="10668"/>
                </a:lnTo>
                <a:lnTo>
                  <a:pt x="32004" y="10668"/>
                </a:lnTo>
                <a:lnTo>
                  <a:pt x="25908" y="6096"/>
                </a:lnTo>
                <a:lnTo>
                  <a:pt x="19812" y="0"/>
                </a:lnTo>
                <a:close/>
              </a:path>
              <a:path w="55245" h="93345">
                <a:moveTo>
                  <a:pt x="53530" y="12192"/>
                </a:moveTo>
                <a:lnTo>
                  <a:pt x="32004" y="12192"/>
                </a:lnTo>
                <a:lnTo>
                  <a:pt x="41148" y="21336"/>
                </a:lnTo>
                <a:lnTo>
                  <a:pt x="44196" y="22860"/>
                </a:lnTo>
                <a:lnTo>
                  <a:pt x="53530" y="12192"/>
                </a:lnTo>
                <a:close/>
              </a:path>
              <a:path w="55245" h="93345">
                <a:moveTo>
                  <a:pt x="42672" y="0"/>
                </a:moveTo>
                <a:lnTo>
                  <a:pt x="36576" y="6096"/>
                </a:lnTo>
                <a:lnTo>
                  <a:pt x="32004" y="9144"/>
                </a:lnTo>
                <a:lnTo>
                  <a:pt x="32004" y="10668"/>
                </a:lnTo>
                <a:lnTo>
                  <a:pt x="54864" y="10668"/>
                </a:lnTo>
                <a:lnTo>
                  <a:pt x="42672" y="0"/>
                </a:lnTo>
                <a:close/>
              </a:path>
              <a:path w="55245" h="93345">
                <a:moveTo>
                  <a:pt x="38100" y="38100"/>
                </a:moveTo>
                <a:lnTo>
                  <a:pt x="35052" y="44196"/>
                </a:lnTo>
                <a:lnTo>
                  <a:pt x="33528" y="48768"/>
                </a:lnTo>
                <a:lnTo>
                  <a:pt x="32004" y="51816"/>
                </a:lnTo>
                <a:lnTo>
                  <a:pt x="39624" y="74676"/>
                </a:lnTo>
                <a:lnTo>
                  <a:pt x="39624" y="76200"/>
                </a:lnTo>
                <a:lnTo>
                  <a:pt x="30480" y="76200"/>
                </a:lnTo>
                <a:lnTo>
                  <a:pt x="27432" y="77724"/>
                </a:lnTo>
                <a:lnTo>
                  <a:pt x="0" y="77724"/>
                </a:lnTo>
                <a:lnTo>
                  <a:pt x="0" y="92964"/>
                </a:lnTo>
                <a:lnTo>
                  <a:pt x="39624" y="92964"/>
                </a:lnTo>
                <a:lnTo>
                  <a:pt x="42672" y="91440"/>
                </a:lnTo>
                <a:lnTo>
                  <a:pt x="44196" y="91440"/>
                </a:lnTo>
                <a:lnTo>
                  <a:pt x="45720" y="86868"/>
                </a:lnTo>
                <a:lnTo>
                  <a:pt x="45720" y="80772"/>
                </a:lnTo>
                <a:lnTo>
                  <a:pt x="47244" y="76200"/>
                </a:lnTo>
                <a:lnTo>
                  <a:pt x="47244" y="70104"/>
                </a:lnTo>
                <a:lnTo>
                  <a:pt x="46672" y="63817"/>
                </a:lnTo>
                <a:lnTo>
                  <a:pt x="44958" y="56388"/>
                </a:lnTo>
                <a:lnTo>
                  <a:pt x="42100" y="47815"/>
                </a:lnTo>
                <a:lnTo>
                  <a:pt x="38100" y="3810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6179533" y="2641138"/>
            <a:ext cx="138303" cy="71389"/>
          </a:xfrm>
          <a:custGeom>
            <a:avLst/>
            <a:gdLst/>
            <a:ahLst/>
            <a:cxnLst/>
            <a:rect l="l" t="t" r="r" b="b"/>
            <a:pathLst>
              <a:path w="97789" h="100964">
                <a:moveTo>
                  <a:pt x="18228" y="21336"/>
                </a:moveTo>
                <a:lnTo>
                  <a:pt x="1083" y="55840"/>
                </a:lnTo>
                <a:lnTo>
                  <a:pt x="0" y="65889"/>
                </a:lnTo>
                <a:lnTo>
                  <a:pt x="2441" y="80652"/>
                </a:lnTo>
                <a:lnTo>
                  <a:pt x="9656" y="91630"/>
                </a:lnTo>
                <a:lnTo>
                  <a:pt x="21157" y="98321"/>
                </a:lnTo>
                <a:lnTo>
                  <a:pt x="36516" y="100584"/>
                </a:lnTo>
                <a:lnTo>
                  <a:pt x="45684" y="99964"/>
                </a:lnTo>
                <a:lnTo>
                  <a:pt x="54995" y="97917"/>
                </a:lnTo>
                <a:lnTo>
                  <a:pt x="64591" y="94154"/>
                </a:lnTo>
                <a:lnTo>
                  <a:pt x="74616" y="88392"/>
                </a:lnTo>
                <a:lnTo>
                  <a:pt x="81039" y="83820"/>
                </a:lnTo>
                <a:lnTo>
                  <a:pt x="41088" y="83820"/>
                </a:lnTo>
                <a:lnTo>
                  <a:pt x="27492" y="81843"/>
                </a:lnTo>
                <a:lnTo>
                  <a:pt x="16895" y="76009"/>
                </a:lnTo>
                <a:lnTo>
                  <a:pt x="10013" y="66460"/>
                </a:lnTo>
                <a:lnTo>
                  <a:pt x="7560" y="53340"/>
                </a:lnTo>
                <a:lnTo>
                  <a:pt x="8156" y="47910"/>
                </a:lnTo>
                <a:lnTo>
                  <a:pt x="10037" y="40767"/>
                </a:lnTo>
                <a:lnTo>
                  <a:pt x="13347" y="31908"/>
                </a:lnTo>
                <a:lnTo>
                  <a:pt x="18228" y="21336"/>
                </a:lnTo>
                <a:close/>
              </a:path>
              <a:path w="97789" h="100964">
                <a:moveTo>
                  <a:pt x="89856" y="0"/>
                </a:moveTo>
                <a:lnTo>
                  <a:pt x="85284" y="0"/>
                </a:lnTo>
                <a:lnTo>
                  <a:pt x="80427" y="1143"/>
                </a:lnTo>
                <a:lnTo>
                  <a:pt x="50804" y="34290"/>
                </a:lnTo>
                <a:lnTo>
                  <a:pt x="47184" y="51816"/>
                </a:lnTo>
                <a:lnTo>
                  <a:pt x="50232" y="56388"/>
                </a:lnTo>
                <a:lnTo>
                  <a:pt x="54804" y="59436"/>
                </a:lnTo>
                <a:lnTo>
                  <a:pt x="57852" y="59436"/>
                </a:lnTo>
                <a:lnTo>
                  <a:pt x="63948" y="60960"/>
                </a:lnTo>
                <a:lnTo>
                  <a:pt x="79188" y="64008"/>
                </a:lnTo>
                <a:lnTo>
                  <a:pt x="83760" y="67056"/>
                </a:lnTo>
                <a:lnTo>
                  <a:pt x="86808" y="68580"/>
                </a:lnTo>
                <a:lnTo>
                  <a:pt x="82236" y="73152"/>
                </a:lnTo>
                <a:lnTo>
                  <a:pt x="74616" y="76200"/>
                </a:lnTo>
                <a:lnTo>
                  <a:pt x="56328" y="82296"/>
                </a:lnTo>
                <a:lnTo>
                  <a:pt x="48708" y="83820"/>
                </a:lnTo>
                <a:lnTo>
                  <a:pt x="81039" y="83820"/>
                </a:lnTo>
                <a:lnTo>
                  <a:pt x="84618" y="81272"/>
                </a:lnTo>
                <a:lnTo>
                  <a:pt x="91761" y="73723"/>
                </a:lnTo>
                <a:lnTo>
                  <a:pt x="96048" y="65889"/>
                </a:lnTo>
                <a:lnTo>
                  <a:pt x="97476" y="57912"/>
                </a:lnTo>
                <a:lnTo>
                  <a:pt x="97476" y="54864"/>
                </a:lnTo>
                <a:lnTo>
                  <a:pt x="68520" y="44196"/>
                </a:lnTo>
                <a:lnTo>
                  <a:pt x="60900" y="41148"/>
                </a:lnTo>
                <a:lnTo>
                  <a:pt x="80712" y="16764"/>
                </a:lnTo>
                <a:lnTo>
                  <a:pt x="90618" y="16764"/>
                </a:lnTo>
                <a:lnTo>
                  <a:pt x="91380" y="15240"/>
                </a:lnTo>
                <a:lnTo>
                  <a:pt x="94428" y="10668"/>
                </a:lnTo>
                <a:lnTo>
                  <a:pt x="94428" y="4572"/>
                </a:lnTo>
                <a:lnTo>
                  <a:pt x="89856" y="0"/>
                </a:lnTo>
                <a:close/>
              </a:path>
              <a:path w="97789" h="100964">
                <a:moveTo>
                  <a:pt x="90618" y="16764"/>
                </a:moveTo>
                <a:lnTo>
                  <a:pt x="80712" y="16764"/>
                </a:lnTo>
                <a:lnTo>
                  <a:pt x="83760" y="18288"/>
                </a:lnTo>
                <a:lnTo>
                  <a:pt x="85284" y="19812"/>
                </a:lnTo>
                <a:lnTo>
                  <a:pt x="86808" y="24384"/>
                </a:lnTo>
                <a:lnTo>
                  <a:pt x="90618" y="16764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6362657" y="2623896"/>
            <a:ext cx="43107" cy="16164"/>
          </a:xfrm>
          <a:custGeom>
            <a:avLst/>
            <a:gdLst/>
            <a:ahLst/>
            <a:cxnLst/>
            <a:rect l="l" t="t" r="r" b="b"/>
            <a:pathLst>
              <a:path w="30479" h="22860">
                <a:moveTo>
                  <a:pt x="30480" y="0"/>
                </a:moveTo>
                <a:lnTo>
                  <a:pt x="16764" y="7620"/>
                </a:lnTo>
                <a:lnTo>
                  <a:pt x="10668" y="12192"/>
                </a:lnTo>
                <a:lnTo>
                  <a:pt x="6096" y="15240"/>
                </a:lnTo>
                <a:lnTo>
                  <a:pt x="3048" y="16764"/>
                </a:lnTo>
                <a:lnTo>
                  <a:pt x="1524" y="19812"/>
                </a:lnTo>
                <a:lnTo>
                  <a:pt x="1524" y="21336"/>
                </a:lnTo>
                <a:lnTo>
                  <a:pt x="0" y="22860"/>
                </a:lnTo>
                <a:lnTo>
                  <a:pt x="15240" y="15240"/>
                </a:lnTo>
                <a:lnTo>
                  <a:pt x="24384" y="9144"/>
                </a:lnTo>
                <a:lnTo>
                  <a:pt x="27432" y="6096"/>
                </a:lnTo>
                <a:lnTo>
                  <a:pt x="28956" y="3048"/>
                </a:lnTo>
                <a:lnTo>
                  <a:pt x="30480" y="1524"/>
                </a:lnTo>
                <a:lnTo>
                  <a:pt x="30480" y="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6330326" y="2668077"/>
            <a:ext cx="116749" cy="66899"/>
          </a:xfrm>
          <a:custGeom>
            <a:avLst/>
            <a:gdLst/>
            <a:ahLst/>
            <a:cxnLst/>
            <a:rect l="l" t="t" r="r" b="b"/>
            <a:pathLst>
              <a:path w="82550" h="94614">
                <a:moveTo>
                  <a:pt x="57912" y="0"/>
                </a:moveTo>
                <a:lnTo>
                  <a:pt x="53340" y="0"/>
                </a:lnTo>
                <a:lnTo>
                  <a:pt x="48768" y="4572"/>
                </a:lnTo>
                <a:lnTo>
                  <a:pt x="42672" y="12192"/>
                </a:lnTo>
                <a:lnTo>
                  <a:pt x="38100" y="21336"/>
                </a:lnTo>
                <a:lnTo>
                  <a:pt x="36576" y="28956"/>
                </a:lnTo>
                <a:lnTo>
                  <a:pt x="36576" y="42672"/>
                </a:lnTo>
                <a:lnTo>
                  <a:pt x="42672" y="47244"/>
                </a:lnTo>
                <a:lnTo>
                  <a:pt x="67056" y="47244"/>
                </a:lnTo>
                <a:lnTo>
                  <a:pt x="57935" y="62364"/>
                </a:lnTo>
                <a:lnTo>
                  <a:pt x="44386" y="73342"/>
                </a:lnTo>
                <a:lnTo>
                  <a:pt x="26550" y="80033"/>
                </a:lnTo>
                <a:lnTo>
                  <a:pt x="4572" y="82296"/>
                </a:lnTo>
                <a:lnTo>
                  <a:pt x="2286" y="82296"/>
                </a:lnTo>
                <a:lnTo>
                  <a:pt x="13716" y="89916"/>
                </a:lnTo>
                <a:lnTo>
                  <a:pt x="19812" y="92964"/>
                </a:lnTo>
                <a:lnTo>
                  <a:pt x="24384" y="94488"/>
                </a:lnTo>
                <a:lnTo>
                  <a:pt x="28956" y="94488"/>
                </a:lnTo>
                <a:lnTo>
                  <a:pt x="63103" y="70556"/>
                </a:lnTo>
                <a:lnTo>
                  <a:pt x="74676" y="44196"/>
                </a:lnTo>
                <a:lnTo>
                  <a:pt x="82296" y="44196"/>
                </a:lnTo>
                <a:lnTo>
                  <a:pt x="82296" y="28956"/>
                </a:lnTo>
                <a:lnTo>
                  <a:pt x="48768" y="28956"/>
                </a:lnTo>
                <a:lnTo>
                  <a:pt x="45720" y="27432"/>
                </a:lnTo>
                <a:lnTo>
                  <a:pt x="45720" y="18288"/>
                </a:lnTo>
                <a:lnTo>
                  <a:pt x="48768" y="16764"/>
                </a:lnTo>
                <a:lnTo>
                  <a:pt x="72805" y="16764"/>
                </a:lnTo>
                <a:lnTo>
                  <a:pt x="72699" y="16073"/>
                </a:lnTo>
                <a:lnTo>
                  <a:pt x="69151" y="7048"/>
                </a:lnTo>
                <a:lnTo>
                  <a:pt x="64174" y="1738"/>
                </a:lnTo>
                <a:lnTo>
                  <a:pt x="57912" y="0"/>
                </a:lnTo>
                <a:close/>
              </a:path>
              <a:path w="82550" h="94614">
                <a:moveTo>
                  <a:pt x="0" y="80772"/>
                </a:moveTo>
                <a:lnTo>
                  <a:pt x="1524" y="82296"/>
                </a:lnTo>
                <a:lnTo>
                  <a:pt x="2286" y="82296"/>
                </a:lnTo>
                <a:lnTo>
                  <a:pt x="0" y="80772"/>
                </a:lnTo>
                <a:close/>
              </a:path>
              <a:path w="82550" h="94614">
                <a:moveTo>
                  <a:pt x="72805" y="16764"/>
                </a:moveTo>
                <a:lnTo>
                  <a:pt x="56388" y="16764"/>
                </a:lnTo>
                <a:lnTo>
                  <a:pt x="59436" y="24384"/>
                </a:lnTo>
                <a:lnTo>
                  <a:pt x="62484" y="28956"/>
                </a:lnTo>
                <a:lnTo>
                  <a:pt x="74676" y="28956"/>
                </a:lnTo>
                <a:lnTo>
                  <a:pt x="72805" y="16764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6433784" y="2629284"/>
            <a:ext cx="95196" cy="70042"/>
          </a:xfrm>
          <a:custGeom>
            <a:avLst/>
            <a:gdLst/>
            <a:ahLst/>
            <a:cxnLst/>
            <a:rect l="l" t="t" r="r" b="b"/>
            <a:pathLst>
              <a:path w="67310" h="99060">
                <a:moveTo>
                  <a:pt x="25908" y="0"/>
                </a:moveTo>
                <a:lnTo>
                  <a:pt x="16764" y="9144"/>
                </a:lnTo>
                <a:lnTo>
                  <a:pt x="15240" y="12192"/>
                </a:lnTo>
                <a:lnTo>
                  <a:pt x="24384" y="21336"/>
                </a:lnTo>
                <a:lnTo>
                  <a:pt x="27432" y="22860"/>
                </a:lnTo>
                <a:lnTo>
                  <a:pt x="38100" y="12192"/>
                </a:lnTo>
                <a:lnTo>
                  <a:pt x="60960" y="12192"/>
                </a:lnTo>
                <a:lnTo>
                  <a:pt x="62484" y="10668"/>
                </a:lnTo>
                <a:lnTo>
                  <a:pt x="38100" y="10668"/>
                </a:lnTo>
                <a:lnTo>
                  <a:pt x="28956" y="1524"/>
                </a:lnTo>
                <a:lnTo>
                  <a:pt x="25908" y="0"/>
                </a:lnTo>
                <a:close/>
              </a:path>
              <a:path w="67310" h="99060">
                <a:moveTo>
                  <a:pt x="60960" y="12192"/>
                </a:moveTo>
                <a:lnTo>
                  <a:pt x="38100" y="12192"/>
                </a:lnTo>
                <a:lnTo>
                  <a:pt x="44196" y="16764"/>
                </a:lnTo>
                <a:lnTo>
                  <a:pt x="47244" y="21336"/>
                </a:lnTo>
                <a:lnTo>
                  <a:pt x="50292" y="22860"/>
                </a:lnTo>
                <a:lnTo>
                  <a:pt x="60960" y="12192"/>
                </a:lnTo>
                <a:close/>
              </a:path>
              <a:path w="67310" h="99060">
                <a:moveTo>
                  <a:pt x="50292" y="0"/>
                </a:moveTo>
                <a:lnTo>
                  <a:pt x="42672" y="6096"/>
                </a:lnTo>
                <a:lnTo>
                  <a:pt x="38100" y="10668"/>
                </a:lnTo>
                <a:lnTo>
                  <a:pt x="62484" y="10668"/>
                </a:lnTo>
                <a:lnTo>
                  <a:pt x="50292" y="0"/>
                </a:lnTo>
                <a:close/>
              </a:path>
              <a:path w="67310" h="99060">
                <a:moveTo>
                  <a:pt x="67056" y="83820"/>
                </a:moveTo>
                <a:lnTo>
                  <a:pt x="0" y="83820"/>
                </a:lnTo>
                <a:lnTo>
                  <a:pt x="0" y="99060"/>
                </a:lnTo>
                <a:lnTo>
                  <a:pt x="18288" y="99060"/>
                </a:lnTo>
                <a:lnTo>
                  <a:pt x="27432" y="96012"/>
                </a:lnTo>
                <a:lnTo>
                  <a:pt x="67056" y="96012"/>
                </a:lnTo>
                <a:lnTo>
                  <a:pt x="67056" y="83820"/>
                </a:lnTo>
                <a:close/>
              </a:path>
              <a:path w="67310" h="99060">
                <a:moveTo>
                  <a:pt x="67056" y="96012"/>
                </a:moveTo>
                <a:lnTo>
                  <a:pt x="32004" y="96012"/>
                </a:lnTo>
                <a:lnTo>
                  <a:pt x="36576" y="97536"/>
                </a:lnTo>
                <a:lnTo>
                  <a:pt x="41148" y="97536"/>
                </a:lnTo>
                <a:lnTo>
                  <a:pt x="45720" y="99060"/>
                </a:lnTo>
                <a:lnTo>
                  <a:pt x="67056" y="99060"/>
                </a:lnTo>
                <a:lnTo>
                  <a:pt x="67056" y="96012"/>
                </a:lnTo>
                <a:close/>
              </a:path>
              <a:path w="67310" h="99060">
                <a:moveTo>
                  <a:pt x="45720" y="45720"/>
                </a:moveTo>
                <a:lnTo>
                  <a:pt x="39624" y="45720"/>
                </a:lnTo>
                <a:lnTo>
                  <a:pt x="35052" y="47244"/>
                </a:lnTo>
                <a:lnTo>
                  <a:pt x="27432" y="54864"/>
                </a:lnTo>
                <a:lnTo>
                  <a:pt x="24384" y="60960"/>
                </a:lnTo>
                <a:lnTo>
                  <a:pt x="22860" y="67056"/>
                </a:lnTo>
                <a:lnTo>
                  <a:pt x="18288" y="83820"/>
                </a:lnTo>
                <a:lnTo>
                  <a:pt x="48768" y="83820"/>
                </a:lnTo>
                <a:lnTo>
                  <a:pt x="50292" y="80772"/>
                </a:lnTo>
                <a:lnTo>
                  <a:pt x="33528" y="80772"/>
                </a:lnTo>
                <a:lnTo>
                  <a:pt x="27432" y="74676"/>
                </a:lnTo>
                <a:lnTo>
                  <a:pt x="27432" y="67056"/>
                </a:lnTo>
                <a:lnTo>
                  <a:pt x="33528" y="62484"/>
                </a:lnTo>
                <a:lnTo>
                  <a:pt x="54864" y="62484"/>
                </a:lnTo>
                <a:lnTo>
                  <a:pt x="54864" y="60960"/>
                </a:lnTo>
                <a:lnTo>
                  <a:pt x="50292" y="47244"/>
                </a:lnTo>
                <a:lnTo>
                  <a:pt x="45720" y="45720"/>
                </a:lnTo>
                <a:close/>
              </a:path>
              <a:path w="67310" h="99060">
                <a:moveTo>
                  <a:pt x="54864" y="62484"/>
                </a:moveTo>
                <a:lnTo>
                  <a:pt x="41148" y="62484"/>
                </a:lnTo>
                <a:lnTo>
                  <a:pt x="47244" y="68580"/>
                </a:lnTo>
                <a:lnTo>
                  <a:pt x="47244" y="73152"/>
                </a:lnTo>
                <a:lnTo>
                  <a:pt x="42672" y="77724"/>
                </a:lnTo>
                <a:lnTo>
                  <a:pt x="39624" y="79248"/>
                </a:lnTo>
                <a:lnTo>
                  <a:pt x="38100" y="80772"/>
                </a:lnTo>
                <a:lnTo>
                  <a:pt x="50292" y="80772"/>
                </a:lnTo>
                <a:lnTo>
                  <a:pt x="54864" y="71628"/>
                </a:lnTo>
                <a:lnTo>
                  <a:pt x="54864" y="62484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6515688" y="2660534"/>
            <a:ext cx="75438" cy="63757"/>
          </a:xfrm>
          <a:custGeom>
            <a:avLst/>
            <a:gdLst/>
            <a:ahLst/>
            <a:cxnLst/>
            <a:rect l="l" t="t" r="r" b="b"/>
            <a:pathLst>
              <a:path w="53339" h="90170">
                <a:moveTo>
                  <a:pt x="38100" y="0"/>
                </a:moveTo>
                <a:lnTo>
                  <a:pt x="32004" y="13716"/>
                </a:lnTo>
                <a:lnTo>
                  <a:pt x="41148" y="38100"/>
                </a:lnTo>
                <a:lnTo>
                  <a:pt x="39624" y="38100"/>
                </a:lnTo>
                <a:lnTo>
                  <a:pt x="39624" y="39624"/>
                </a:lnTo>
                <a:lnTo>
                  <a:pt x="0" y="39624"/>
                </a:lnTo>
                <a:lnTo>
                  <a:pt x="0" y="54864"/>
                </a:lnTo>
                <a:lnTo>
                  <a:pt x="35052" y="54864"/>
                </a:lnTo>
                <a:lnTo>
                  <a:pt x="42672" y="53340"/>
                </a:lnTo>
                <a:lnTo>
                  <a:pt x="44196" y="50292"/>
                </a:lnTo>
                <a:lnTo>
                  <a:pt x="47244" y="48768"/>
                </a:lnTo>
                <a:lnTo>
                  <a:pt x="48768" y="41148"/>
                </a:lnTo>
                <a:lnTo>
                  <a:pt x="48768" y="32004"/>
                </a:lnTo>
                <a:lnTo>
                  <a:pt x="47958" y="25717"/>
                </a:lnTo>
                <a:lnTo>
                  <a:pt x="45720" y="18288"/>
                </a:lnTo>
                <a:lnTo>
                  <a:pt x="42338" y="9715"/>
                </a:lnTo>
                <a:lnTo>
                  <a:pt x="38100" y="0"/>
                </a:lnTo>
                <a:close/>
              </a:path>
              <a:path w="53339" h="90170">
                <a:moveTo>
                  <a:pt x="18288" y="67056"/>
                </a:moveTo>
                <a:lnTo>
                  <a:pt x="6096" y="79248"/>
                </a:lnTo>
                <a:lnTo>
                  <a:pt x="18288" y="89916"/>
                </a:lnTo>
                <a:lnTo>
                  <a:pt x="27432" y="80772"/>
                </a:lnTo>
                <a:lnTo>
                  <a:pt x="30480" y="79248"/>
                </a:lnTo>
                <a:lnTo>
                  <a:pt x="51816" y="79248"/>
                </a:lnTo>
                <a:lnTo>
                  <a:pt x="53340" y="77724"/>
                </a:lnTo>
                <a:lnTo>
                  <a:pt x="28956" y="77724"/>
                </a:lnTo>
                <a:lnTo>
                  <a:pt x="18288" y="67056"/>
                </a:lnTo>
                <a:close/>
              </a:path>
              <a:path w="53339" h="90170">
                <a:moveTo>
                  <a:pt x="51816" y="79248"/>
                </a:moveTo>
                <a:lnTo>
                  <a:pt x="30480" y="79248"/>
                </a:lnTo>
                <a:lnTo>
                  <a:pt x="36576" y="85344"/>
                </a:lnTo>
                <a:lnTo>
                  <a:pt x="39624" y="89916"/>
                </a:lnTo>
                <a:lnTo>
                  <a:pt x="41148" y="89916"/>
                </a:lnTo>
                <a:lnTo>
                  <a:pt x="51816" y="79248"/>
                </a:lnTo>
                <a:close/>
              </a:path>
              <a:path w="53339" h="90170">
                <a:moveTo>
                  <a:pt x="41148" y="67056"/>
                </a:moveTo>
                <a:lnTo>
                  <a:pt x="32004" y="76200"/>
                </a:lnTo>
                <a:lnTo>
                  <a:pt x="28956" y="77724"/>
                </a:lnTo>
                <a:lnTo>
                  <a:pt x="53340" y="77724"/>
                </a:lnTo>
                <a:lnTo>
                  <a:pt x="47244" y="73152"/>
                </a:lnTo>
                <a:lnTo>
                  <a:pt x="42672" y="70104"/>
                </a:lnTo>
                <a:lnTo>
                  <a:pt x="41148" y="67056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6597592" y="2667000"/>
            <a:ext cx="107769" cy="68246"/>
          </a:xfrm>
          <a:custGeom>
            <a:avLst/>
            <a:gdLst/>
            <a:ahLst/>
            <a:cxnLst/>
            <a:rect l="l" t="t" r="r" b="b"/>
            <a:pathLst>
              <a:path w="76200" h="96520">
                <a:moveTo>
                  <a:pt x="0" y="83820"/>
                </a:moveTo>
                <a:lnTo>
                  <a:pt x="6929" y="88939"/>
                </a:lnTo>
                <a:lnTo>
                  <a:pt x="15430" y="92773"/>
                </a:lnTo>
                <a:lnTo>
                  <a:pt x="24217" y="95178"/>
                </a:lnTo>
                <a:lnTo>
                  <a:pt x="32004" y="96012"/>
                </a:lnTo>
                <a:lnTo>
                  <a:pt x="38100" y="96012"/>
                </a:lnTo>
                <a:lnTo>
                  <a:pt x="42672" y="94488"/>
                </a:lnTo>
                <a:lnTo>
                  <a:pt x="48768" y="92964"/>
                </a:lnTo>
                <a:lnTo>
                  <a:pt x="51816" y="91440"/>
                </a:lnTo>
                <a:lnTo>
                  <a:pt x="50292" y="91440"/>
                </a:lnTo>
                <a:lnTo>
                  <a:pt x="55772" y="85344"/>
                </a:lnTo>
                <a:lnTo>
                  <a:pt x="4572" y="85344"/>
                </a:lnTo>
                <a:lnTo>
                  <a:pt x="0" y="83820"/>
                </a:lnTo>
                <a:close/>
              </a:path>
              <a:path w="76200" h="96520">
                <a:moveTo>
                  <a:pt x="75991" y="33528"/>
                </a:moveTo>
                <a:lnTo>
                  <a:pt x="67056" y="33528"/>
                </a:lnTo>
                <a:lnTo>
                  <a:pt x="68580" y="36576"/>
                </a:lnTo>
                <a:lnTo>
                  <a:pt x="68580" y="47244"/>
                </a:lnTo>
                <a:lnTo>
                  <a:pt x="65532" y="51816"/>
                </a:lnTo>
                <a:lnTo>
                  <a:pt x="62484" y="57912"/>
                </a:lnTo>
                <a:lnTo>
                  <a:pt x="55864" y="65317"/>
                </a:lnTo>
                <a:lnTo>
                  <a:pt x="14287" y="85034"/>
                </a:lnTo>
                <a:lnTo>
                  <a:pt x="4572" y="85344"/>
                </a:lnTo>
                <a:lnTo>
                  <a:pt x="55772" y="85344"/>
                </a:lnTo>
                <a:lnTo>
                  <a:pt x="74104" y="46482"/>
                </a:lnTo>
                <a:lnTo>
                  <a:pt x="75652" y="38481"/>
                </a:lnTo>
                <a:lnTo>
                  <a:pt x="75991" y="33528"/>
                </a:lnTo>
                <a:close/>
              </a:path>
              <a:path w="76200" h="96520">
                <a:moveTo>
                  <a:pt x="62484" y="0"/>
                </a:moveTo>
                <a:lnTo>
                  <a:pt x="51816" y="0"/>
                </a:lnTo>
                <a:lnTo>
                  <a:pt x="47244" y="3048"/>
                </a:lnTo>
                <a:lnTo>
                  <a:pt x="42672" y="10668"/>
                </a:lnTo>
                <a:lnTo>
                  <a:pt x="39624" y="18288"/>
                </a:lnTo>
                <a:lnTo>
                  <a:pt x="38100" y="24384"/>
                </a:lnTo>
                <a:lnTo>
                  <a:pt x="38100" y="41148"/>
                </a:lnTo>
                <a:lnTo>
                  <a:pt x="41148" y="45720"/>
                </a:lnTo>
                <a:lnTo>
                  <a:pt x="54864" y="45720"/>
                </a:lnTo>
                <a:lnTo>
                  <a:pt x="60960" y="41148"/>
                </a:lnTo>
                <a:lnTo>
                  <a:pt x="67056" y="33528"/>
                </a:lnTo>
                <a:lnTo>
                  <a:pt x="75991" y="33528"/>
                </a:lnTo>
                <a:lnTo>
                  <a:pt x="76200" y="30480"/>
                </a:lnTo>
                <a:lnTo>
                  <a:pt x="51816" y="30480"/>
                </a:lnTo>
                <a:lnTo>
                  <a:pt x="47244" y="27432"/>
                </a:lnTo>
                <a:lnTo>
                  <a:pt x="44196" y="22860"/>
                </a:lnTo>
                <a:lnTo>
                  <a:pt x="47244" y="18288"/>
                </a:lnTo>
                <a:lnTo>
                  <a:pt x="48768" y="15240"/>
                </a:lnTo>
                <a:lnTo>
                  <a:pt x="74676" y="15240"/>
                </a:lnTo>
                <a:lnTo>
                  <a:pt x="68580" y="3048"/>
                </a:lnTo>
                <a:lnTo>
                  <a:pt x="62484" y="0"/>
                </a:lnTo>
                <a:close/>
              </a:path>
              <a:path w="76200" h="96520">
                <a:moveTo>
                  <a:pt x="74676" y="15240"/>
                </a:moveTo>
                <a:lnTo>
                  <a:pt x="56388" y="15240"/>
                </a:lnTo>
                <a:lnTo>
                  <a:pt x="59436" y="19812"/>
                </a:lnTo>
                <a:lnTo>
                  <a:pt x="64008" y="27432"/>
                </a:lnTo>
                <a:lnTo>
                  <a:pt x="57912" y="30480"/>
                </a:lnTo>
                <a:lnTo>
                  <a:pt x="76200" y="30480"/>
                </a:lnTo>
                <a:lnTo>
                  <a:pt x="76200" y="21336"/>
                </a:lnTo>
                <a:lnTo>
                  <a:pt x="74676" y="1524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6828217" y="2669155"/>
            <a:ext cx="30534" cy="30531"/>
          </a:xfrm>
          <a:custGeom>
            <a:avLst/>
            <a:gdLst/>
            <a:ahLst/>
            <a:cxnLst/>
            <a:rect l="l" t="t" r="r" b="b"/>
            <a:pathLst>
              <a:path w="21589" h="43179">
                <a:moveTo>
                  <a:pt x="19812" y="0"/>
                </a:moveTo>
                <a:lnTo>
                  <a:pt x="13716" y="0"/>
                </a:lnTo>
                <a:lnTo>
                  <a:pt x="9144" y="3048"/>
                </a:lnTo>
                <a:lnTo>
                  <a:pt x="1524" y="18288"/>
                </a:lnTo>
                <a:lnTo>
                  <a:pt x="0" y="24384"/>
                </a:lnTo>
                <a:lnTo>
                  <a:pt x="0" y="39624"/>
                </a:lnTo>
                <a:lnTo>
                  <a:pt x="3048" y="42672"/>
                </a:lnTo>
                <a:lnTo>
                  <a:pt x="16764" y="42672"/>
                </a:lnTo>
                <a:lnTo>
                  <a:pt x="21336" y="39624"/>
                </a:lnTo>
                <a:lnTo>
                  <a:pt x="21336" y="27432"/>
                </a:lnTo>
                <a:lnTo>
                  <a:pt x="16764" y="24384"/>
                </a:lnTo>
                <a:lnTo>
                  <a:pt x="7620" y="24384"/>
                </a:lnTo>
                <a:lnTo>
                  <a:pt x="8239" y="16930"/>
                </a:lnTo>
                <a:lnTo>
                  <a:pt x="10287" y="10477"/>
                </a:lnTo>
                <a:lnTo>
                  <a:pt x="14049" y="4881"/>
                </a:lnTo>
                <a:lnTo>
                  <a:pt x="19812" y="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6918803" y="2588336"/>
            <a:ext cx="450410" cy="173490"/>
          </a:xfrm>
          <a:prstGeom prst="rect">
            <a:avLst/>
          </a:prstGeom>
          <a:blipFill>
            <a:blip r:embed="rId8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7511470" y="2608810"/>
            <a:ext cx="43107" cy="16164"/>
          </a:xfrm>
          <a:custGeom>
            <a:avLst/>
            <a:gdLst/>
            <a:ahLst/>
            <a:cxnLst/>
            <a:rect l="l" t="t" r="r" b="b"/>
            <a:pathLst>
              <a:path w="30479" h="22860">
                <a:moveTo>
                  <a:pt x="30480" y="0"/>
                </a:moveTo>
                <a:lnTo>
                  <a:pt x="15240" y="7620"/>
                </a:lnTo>
                <a:lnTo>
                  <a:pt x="9144" y="12192"/>
                </a:lnTo>
                <a:lnTo>
                  <a:pt x="4572" y="13716"/>
                </a:lnTo>
                <a:lnTo>
                  <a:pt x="3048" y="16764"/>
                </a:lnTo>
                <a:lnTo>
                  <a:pt x="1524" y="18288"/>
                </a:lnTo>
                <a:lnTo>
                  <a:pt x="0" y="21336"/>
                </a:lnTo>
                <a:lnTo>
                  <a:pt x="0" y="22860"/>
                </a:lnTo>
                <a:lnTo>
                  <a:pt x="13716" y="15240"/>
                </a:lnTo>
                <a:lnTo>
                  <a:pt x="19812" y="12192"/>
                </a:lnTo>
                <a:lnTo>
                  <a:pt x="24384" y="9144"/>
                </a:lnTo>
                <a:lnTo>
                  <a:pt x="27432" y="6096"/>
                </a:lnTo>
                <a:lnTo>
                  <a:pt x="28956" y="3048"/>
                </a:lnTo>
                <a:lnTo>
                  <a:pt x="28956" y="1524"/>
                </a:lnTo>
                <a:lnTo>
                  <a:pt x="30480" y="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8091700" y="2674542"/>
            <a:ext cx="394433" cy="118533"/>
          </a:xfrm>
          <a:prstGeom prst="rect">
            <a:avLst/>
          </a:prstGeom>
          <a:blipFill>
            <a:blip r:embed="rId8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8028758" y="2734886"/>
            <a:ext cx="36820" cy="15266"/>
          </a:xfrm>
          <a:custGeom>
            <a:avLst/>
            <a:gdLst/>
            <a:ahLst/>
            <a:cxnLst/>
            <a:rect l="l" t="t" r="r" b="b"/>
            <a:pathLst>
              <a:path w="26035" h="21589">
                <a:moveTo>
                  <a:pt x="25908" y="0"/>
                </a:moveTo>
                <a:lnTo>
                  <a:pt x="16525" y="6024"/>
                </a:lnTo>
                <a:lnTo>
                  <a:pt x="4048" y="13501"/>
                </a:lnTo>
                <a:lnTo>
                  <a:pt x="1524" y="15240"/>
                </a:lnTo>
                <a:lnTo>
                  <a:pt x="1524" y="16764"/>
                </a:lnTo>
                <a:lnTo>
                  <a:pt x="0" y="18288"/>
                </a:lnTo>
                <a:lnTo>
                  <a:pt x="0" y="21336"/>
                </a:lnTo>
                <a:lnTo>
                  <a:pt x="9144" y="15240"/>
                </a:lnTo>
                <a:lnTo>
                  <a:pt x="21336" y="9144"/>
                </a:lnTo>
                <a:lnTo>
                  <a:pt x="24384" y="4572"/>
                </a:lnTo>
                <a:lnTo>
                  <a:pt x="25908" y="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8011516" y="2648681"/>
            <a:ext cx="86215" cy="50736"/>
          </a:xfrm>
          <a:custGeom>
            <a:avLst/>
            <a:gdLst/>
            <a:ahLst/>
            <a:cxnLst/>
            <a:rect l="l" t="t" r="r" b="b"/>
            <a:pathLst>
              <a:path w="60960" h="71754">
                <a:moveTo>
                  <a:pt x="48976" y="53340"/>
                </a:moveTo>
                <a:lnTo>
                  <a:pt x="33528" y="53340"/>
                </a:lnTo>
                <a:lnTo>
                  <a:pt x="35052" y="57912"/>
                </a:lnTo>
                <a:lnTo>
                  <a:pt x="36576" y="60960"/>
                </a:lnTo>
                <a:lnTo>
                  <a:pt x="45720" y="70104"/>
                </a:lnTo>
                <a:lnTo>
                  <a:pt x="48768" y="71628"/>
                </a:lnTo>
                <a:lnTo>
                  <a:pt x="60960" y="71628"/>
                </a:lnTo>
                <a:lnTo>
                  <a:pt x="60960" y="56388"/>
                </a:lnTo>
                <a:lnTo>
                  <a:pt x="54864" y="56388"/>
                </a:lnTo>
                <a:lnTo>
                  <a:pt x="49458" y="53863"/>
                </a:lnTo>
                <a:lnTo>
                  <a:pt x="48976" y="53340"/>
                </a:lnTo>
                <a:close/>
              </a:path>
              <a:path w="60960" h="71754">
                <a:moveTo>
                  <a:pt x="33528" y="0"/>
                </a:moveTo>
                <a:lnTo>
                  <a:pt x="7620" y="28956"/>
                </a:lnTo>
                <a:lnTo>
                  <a:pt x="6096" y="32004"/>
                </a:lnTo>
                <a:lnTo>
                  <a:pt x="3048" y="36576"/>
                </a:lnTo>
                <a:lnTo>
                  <a:pt x="0" y="42672"/>
                </a:lnTo>
                <a:lnTo>
                  <a:pt x="0" y="57912"/>
                </a:lnTo>
                <a:lnTo>
                  <a:pt x="7620" y="62484"/>
                </a:lnTo>
                <a:lnTo>
                  <a:pt x="25908" y="62484"/>
                </a:lnTo>
                <a:lnTo>
                  <a:pt x="28956" y="60960"/>
                </a:lnTo>
                <a:lnTo>
                  <a:pt x="32004" y="57912"/>
                </a:lnTo>
                <a:lnTo>
                  <a:pt x="33528" y="53340"/>
                </a:lnTo>
                <a:lnTo>
                  <a:pt x="48976" y="53340"/>
                </a:lnTo>
                <a:lnTo>
                  <a:pt x="44767" y="48768"/>
                </a:lnTo>
                <a:lnTo>
                  <a:pt x="42393" y="44196"/>
                </a:lnTo>
                <a:lnTo>
                  <a:pt x="21336" y="44196"/>
                </a:lnTo>
                <a:lnTo>
                  <a:pt x="18288" y="42672"/>
                </a:lnTo>
                <a:lnTo>
                  <a:pt x="13716" y="41148"/>
                </a:lnTo>
                <a:lnTo>
                  <a:pt x="21336" y="38100"/>
                </a:lnTo>
                <a:lnTo>
                  <a:pt x="27432" y="32004"/>
                </a:lnTo>
                <a:lnTo>
                  <a:pt x="28956" y="25908"/>
                </a:lnTo>
                <a:lnTo>
                  <a:pt x="37229" y="25908"/>
                </a:lnTo>
                <a:lnTo>
                  <a:pt x="33528" y="0"/>
                </a:lnTo>
                <a:close/>
              </a:path>
              <a:path w="60960" h="71754">
                <a:moveTo>
                  <a:pt x="37229" y="25908"/>
                </a:moveTo>
                <a:lnTo>
                  <a:pt x="28956" y="25908"/>
                </a:lnTo>
                <a:lnTo>
                  <a:pt x="32004" y="41148"/>
                </a:lnTo>
                <a:lnTo>
                  <a:pt x="25908" y="44196"/>
                </a:lnTo>
                <a:lnTo>
                  <a:pt x="42393" y="44196"/>
                </a:lnTo>
                <a:lnTo>
                  <a:pt x="40933" y="41386"/>
                </a:lnTo>
                <a:lnTo>
                  <a:pt x="38100" y="32004"/>
                </a:lnTo>
                <a:lnTo>
                  <a:pt x="37229" y="25908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8110662" y="2751050"/>
            <a:ext cx="36820" cy="15266"/>
          </a:xfrm>
          <a:custGeom>
            <a:avLst/>
            <a:gdLst/>
            <a:ahLst/>
            <a:cxnLst/>
            <a:rect l="l" t="t" r="r" b="b"/>
            <a:pathLst>
              <a:path w="26035" h="21589">
                <a:moveTo>
                  <a:pt x="25908" y="0"/>
                </a:moveTo>
                <a:lnTo>
                  <a:pt x="9144" y="9144"/>
                </a:lnTo>
                <a:lnTo>
                  <a:pt x="4048" y="12001"/>
                </a:lnTo>
                <a:lnTo>
                  <a:pt x="1524" y="13716"/>
                </a:lnTo>
                <a:lnTo>
                  <a:pt x="1524" y="15240"/>
                </a:lnTo>
                <a:lnTo>
                  <a:pt x="0" y="18288"/>
                </a:lnTo>
                <a:lnTo>
                  <a:pt x="0" y="21336"/>
                </a:lnTo>
                <a:lnTo>
                  <a:pt x="9144" y="15240"/>
                </a:lnTo>
                <a:lnTo>
                  <a:pt x="15240" y="12192"/>
                </a:lnTo>
                <a:lnTo>
                  <a:pt x="21336" y="7620"/>
                </a:lnTo>
                <a:lnTo>
                  <a:pt x="25908" y="3048"/>
                </a:lnTo>
                <a:lnTo>
                  <a:pt x="25908" y="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8089110" y="2660534"/>
            <a:ext cx="67355" cy="66002"/>
          </a:xfrm>
          <a:custGeom>
            <a:avLst/>
            <a:gdLst/>
            <a:ahLst/>
            <a:cxnLst/>
            <a:rect l="l" t="t" r="r" b="b"/>
            <a:pathLst>
              <a:path w="47625" h="93345">
                <a:moveTo>
                  <a:pt x="38100" y="0"/>
                </a:moveTo>
                <a:lnTo>
                  <a:pt x="35052" y="6096"/>
                </a:lnTo>
                <a:lnTo>
                  <a:pt x="33528" y="10668"/>
                </a:lnTo>
                <a:lnTo>
                  <a:pt x="32004" y="13716"/>
                </a:lnTo>
                <a:lnTo>
                  <a:pt x="41148" y="36576"/>
                </a:lnTo>
                <a:lnTo>
                  <a:pt x="39624" y="39624"/>
                </a:lnTo>
                <a:lnTo>
                  <a:pt x="0" y="39624"/>
                </a:lnTo>
                <a:lnTo>
                  <a:pt x="0" y="54864"/>
                </a:lnTo>
                <a:lnTo>
                  <a:pt x="42672" y="54864"/>
                </a:lnTo>
                <a:lnTo>
                  <a:pt x="45720" y="53340"/>
                </a:lnTo>
                <a:lnTo>
                  <a:pt x="47244" y="50292"/>
                </a:lnTo>
                <a:lnTo>
                  <a:pt x="47244" y="22860"/>
                </a:lnTo>
                <a:lnTo>
                  <a:pt x="45720" y="18288"/>
                </a:lnTo>
                <a:lnTo>
                  <a:pt x="42672" y="10668"/>
                </a:lnTo>
                <a:lnTo>
                  <a:pt x="41148" y="6096"/>
                </a:lnTo>
                <a:lnTo>
                  <a:pt x="38100" y="0"/>
                </a:lnTo>
                <a:close/>
              </a:path>
              <a:path w="47625" h="93345">
                <a:moveTo>
                  <a:pt x="30480" y="70104"/>
                </a:moveTo>
                <a:lnTo>
                  <a:pt x="18288" y="82296"/>
                </a:lnTo>
                <a:lnTo>
                  <a:pt x="30480" y="92964"/>
                </a:lnTo>
                <a:lnTo>
                  <a:pt x="38100" y="86868"/>
                </a:lnTo>
                <a:lnTo>
                  <a:pt x="41148" y="82296"/>
                </a:lnTo>
                <a:lnTo>
                  <a:pt x="42672" y="82296"/>
                </a:lnTo>
                <a:lnTo>
                  <a:pt x="30480" y="70104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8177478" y="2616354"/>
            <a:ext cx="50292" cy="83063"/>
          </a:xfrm>
          <a:custGeom>
            <a:avLst/>
            <a:gdLst/>
            <a:ahLst/>
            <a:cxnLst/>
            <a:rect l="l" t="t" r="r" b="b"/>
            <a:pathLst>
              <a:path w="35560" h="117475">
                <a:moveTo>
                  <a:pt x="4572" y="0"/>
                </a:moveTo>
                <a:lnTo>
                  <a:pt x="1524" y="9144"/>
                </a:lnTo>
                <a:lnTo>
                  <a:pt x="0" y="15240"/>
                </a:lnTo>
                <a:lnTo>
                  <a:pt x="0" y="24384"/>
                </a:lnTo>
                <a:lnTo>
                  <a:pt x="1524" y="30480"/>
                </a:lnTo>
                <a:lnTo>
                  <a:pt x="3048" y="38100"/>
                </a:lnTo>
                <a:lnTo>
                  <a:pt x="4572" y="42672"/>
                </a:lnTo>
                <a:lnTo>
                  <a:pt x="4595" y="60293"/>
                </a:lnTo>
                <a:lnTo>
                  <a:pt x="4762" y="72009"/>
                </a:lnTo>
                <a:lnTo>
                  <a:pt x="12954" y="109537"/>
                </a:lnTo>
                <a:lnTo>
                  <a:pt x="24384" y="117348"/>
                </a:lnTo>
                <a:lnTo>
                  <a:pt x="35052" y="117348"/>
                </a:lnTo>
                <a:lnTo>
                  <a:pt x="35052" y="100584"/>
                </a:lnTo>
                <a:lnTo>
                  <a:pt x="27432" y="100584"/>
                </a:lnTo>
                <a:lnTo>
                  <a:pt x="21169" y="97155"/>
                </a:lnTo>
                <a:lnTo>
                  <a:pt x="16192" y="91440"/>
                </a:lnTo>
                <a:lnTo>
                  <a:pt x="12644" y="83439"/>
                </a:lnTo>
                <a:lnTo>
                  <a:pt x="10668" y="73152"/>
                </a:lnTo>
                <a:lnTo>
                  <a:pt x="9144" y="38100"/>
                </a:lnTo>
                <a:lnTo>
                  <a:pt x="8001" y="26146"/>
                </a:lnTo>
                <a:lnTo>
                  <a:pt x="6808" y="15240"/>
                </a:lnTo>
                <a:lnTo>
                  <a:pt x="5715" y="6810"/>
                </a:lnTo>
                <a:lnTo>
                  <a:pt x="4572" y="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8216276" y="2662690"/>
            <a:ext cx="150876" cy="36816"/>
          </a:xfrm>
          <a:custGeom>
            <a:avLst/>
            <a:gdLst/>
            <a:ahLst/>
            <a:cxnLst/>
            <a:rect l="l" t="t" r="r" b="b"/>
            <a:pathLst>
              <a:path w="106679" h="52070">
                <a:moveTo>
                  <a:pt x="100584" y="15240"/>
                </a:moveTo>
                <a:lnTo>
                  <a:pt x="21336" y="15240"/>
                </a:lnTo>
                <a:lnTo>
                  <a:pt x="26789" y="15835"/>
                </a:lnTo>
                <a:lnTo>
                  <a:pt x="34099" y="17716"/>
                </a:lnTo>
                <a:lnTo>
                  <a:pt x="43410" y="21026"/>
                </a:lnTo>
                <a:lnTo>
                  <a:pt x="54864" y="25908"/>
                </a:lnTo>
                <a:lnTo>
                  <a:pt x="44338" y="29932"/>
                </a:lnTo>
                <a:lnTo>
                  <a:pt x="33528" y="32956"/>
                </a:lnTo>
                <a:lnTo>
                  <a:pt x="22717" y="35123"/>
                </a:lnTo>
                <a:lnTo>
                  <a:pt x="12192" y="36576"/>
                </a:lnTo>
                <a:lnTo>
                  <a:pt x="0" y="36576"/>
                </a:lnTo>
                <a:lnTo>
                  <a:pt x="0" y="51816"/>
                </a:lnTo>
                <a:lnTo>
                  <a:pt x="10668" y="51816"/>
                </a:lnTo>
                <a:lnTo>
                  <a:pt x="70104" y="33528"/>
                </a:lnTo>
                <a:lnTo>
                  <a:pt x="80772" y="33528"/>
                </a:lnTo>
                <a:lnTo>
                  <a:pt x="79248" y="32004"/>
                </a:lnTo>
                <a:lnTo>
                  <a:pt x="82296" y="30480"/>
                </a:lnTo>
                <a:lnTo>
                  <a:pt x="91440" y="30480"/>
                </a:lnTo>
                <a:lnTo>
                  <a:pt x="100584" y="15240"/>
                </a:lnTo>
                <a:close/>
              </a:path>
              <a:path w="106679" h="52070">
                <a:moveTo>
                  <a:pt x="80772" y="33528"/>
                </a:moveTo>
                <a:lnTo>
                  <a:pt x="70104" y="33528"/>
                </a:lnTo>
                <a:lnTo>
                  <a:pt x="70104" y="39624"/>
                </a:lnTo>
                <a:lnTo>
                  <a:pt x="73152" y="44196"/>
                </a:lnTo>
                <a:lnTo>
                  <a:pt x="82296" y="50292"/>
                </a:lnTo>
                <a:lnTo>
                  <a:pt x="86868" y="51816"/>
                </a:lnTo>
                <a:lnTo>
                  <a:pt x="106680" y="51816"/>
                </a:lnTo>
                <a:lnTo>
                  <a:pt x="106680" y="36576"/>
                </a:lnTo>
                <a:lnTo>
                  <a:pt x="86868" y="36576"/>
                </a:lnTo>
                <a:lnTo>
                  <a:pt x="82296" y="35052"/>
                </a:lnTo>
                <a:lnTo>
                  <a:pt x="80772" y="33528"/>
                </a:lnTo>
                <a:close/>
              </a:path>
              <a:path w="106679" h="52070">
                <a:moveTo>
                  <a:pt x="28956" y="0"/>
                </a:moveTo>
                <a:lnTo>
                  <a:pt x="21336" y="0"/>
                </a:lnTo>
                <a:lnTo>
                  <a:pt x="16764" y="1524"/>
                </a:lnTo>
                <a:lnTo>
                  <a:pt x="13716" y="6096"/>
                </a:lnTo>
                <a:lnTo>
                  <a:pt x="10668" y="9144"/>
                </a:lnTo>
                <a:lnTo>
                  <a:pt x="7620" y="21336"/>
                </a:lnTo>
                <a:lnTo>
                  <a:pt x="16764" y="15240"/>
                </a:lnTo>
                <a:lnTo>
                  <a:pt x="91440" y="15240"/>
                </a:lnTo>
                <a:lnTo>
                  <a:pt x="48458" y="3857"/>
                </a:lnTo>
                <a:lnTo>
                  <a:pt x="40576" y="1524"/>
                </a:lnTo>
                <a:lnTo>
                  <a:pt x="34123" y="333"/>
                </a:lnTo>
                <a:lnTo>
                  <a:pt x="28956" y="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8356376" y="2677775"/>
            <a:ext cx="67355" cy="21552"/>
          </a:xfrm>
          <a:custGeom>
            <a:avLst/>
            <a:gdLst/>
            <a:ahLst/>
            <a:cxnLst/>
            <a:rect l="l" t="t" r="r" b="b"/>
            <a:pathLst>
              <a:path w="47625" h="30479">
                <a:moveTo>
                  <a:pt x="45720" y="15240"/>
                </a:moveTo>
                <a:lnTo>
                  <a:pt x="0" y="15240"/>
                </a:lnTo>
                <a:lnTo>
                  <a:pt x="0" y="30480"/>
                </a:lnTo>
                <a:lnTo>
                  <a:pt x="15240" y="30480"/>
                </a:lnTo>
                <a:lnTo>
                  <a:pt x="25908" y="27432"/>
                </a:lnTo>
                <a:lnTo>
                  <a:pt x="46808" y="27432"/>
                </a:lnTo>
                <a:lnTo>
                  <a:pt x="45720" y="19812"/>
                </a:lnTo>
                <a:lnTo>
                  <a:pt x="45720" y="15240"/>
                </a:lnTo>
                <a:close/>
              </a:path>
              <a:path w="47625" h="30479">
                <a:moveTo>
                  <a:pt x="46808" y="27432"/>
                </a:moveTo>
                <a:lnTo>
                  <a:pt x="25908" y="27432"/>
                </a:lnTo>
                <a:lnTo>
                  <a:pt x="30480" y="28956"/>
                </a:lnTo>
                <a:lnTo>
                  <a:pt x="39624" y="30480"/>
                </a:lnTo>
                <a:lnTo>
                  <a:pt x="47244" y="30480"/>
                </a:lnTo>
                <a:lnTo>
                  <a:pt x="46808" y="27432"/>
                </a:lnTo>
                <a:close/>
              </a:path>
              <a:path w="47625" h="30479">
                <a:moveTo>
                  <a:pt x="38100" y="0"/>
                </a:moveTo>
                <a:lnTo>
                  <a:pt x="35052" y="3048"/>
                </a:lnTo>
                <a:lnTo>
                  <a:pt x="32004" y="4572"/>
                </a:lnTo>
                <a:lnTo>
                  <a:pt x="30480" y="6096"/>
                </a:lnTo>
                <a:lnTo>
                  <a:pt x="24741" y="10096"/>
                </a:lnTo>
                <a:lnTo>
                  <a:pt x="18859" y="12954"/>
                </a:lnTo>
                <a:lnTo>
                  <a:pt x="12692" y="14668"/>
                </a:lnTo>
                <a:lnTo>
                  <a:pt x="6096" y="15240"/>
                </a:lnTo>
                <a:lnTo>
                  <a:pt x="33528" y="15240"/>
                </a:lnTo>
                <a:lnTo>
                  <a:pt x="36576" y="9144"/>
                </a:lnTo>
                <a:lnTo>
                  <a:pt x="38100" y="3048"/>
                </a:lnTo>
                <a:lnTo>
                  <a:pt x="38100" y="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8412415" y="2670232"/>
            <a:ext cx="132017" cy="34572"/>
          </a:xfrm>
          <a:custGeom>
            <a:avLst/>
            <a:gdLst/>
            <a:ahLst/>
            <a:cxnLst/>
            <a:rect l="l" t="t" r="r" b="b"/>
            <a:pathLst>
              <a:path w="93345" h="48895">
                <a:moveTo>
                  <a:pt x="13716" y="41148"/>
                </a:moveTo>
                <a:lnTo>
                  <a:pt x="7620" y="41148"/>
                </a:lnTo>
                <a:lnTo>
                  <a:pt x="6096" y="44196"/>
                </a:lnTo>
                <a:lnTo>
                  <a:pt x="3048" y="47244"/>
                </a:lnTo>
                <a:lnTo>
                  <a:pt x="3048" y="48768"/>
                </a:lnTo>
                <a:lnTo>
                  <a:pt x="6096" y="48768"/>
                </a:lnTo>
                <a:lnTo>
                  <a:pt x="13716" y="41148"/>
                </a:lnTo>
                <a:close/>
              </a:path>
              <a:path w="93345" h="48895">
                <a:moveTo>
                  <a:pt x="73152" y="0"/>
                </a:moveTo>
                <a:lnTo>
                  <a:pt x="68580" y="0"/>
                </a:lnTo>
                <a:lnTo>
                  <a:pt x="62579" y="833"/>
                </a:lnTo>
                <a:lnTo>
                  <a:pt x="56007" y="3238"/>
                </a:lnTo>
                <a:lnTo>
                  <a:pt x="48863" y="7072"/>
                </a:lnTo>
                <a:lnTo>
                  <a:pt x="41148" y="12192"/>
                </a:lnTo>
                <a:lnTo>
                  <a:pt x="33432" y="18192"/>
                </a:lnTo>
                <a:lnTo>
                  <a:pt x="26289" y="22479"/>
                </a:lnTo>
                <a:lnTo>
                  <a:pt x="19716" y="25050"/>
                </a:lnTo>
                <a:lnTo>
                  <a:pt x="13716" y="25908"/>
                </a:lnTo>
                <a:lnTo>
                  <a:pt x="0" y="25908"/>
                </a:lnTo>
                <a:lnTo>
                  <a:pt x="0" y="36576"/>
                </a:lnTo>
                <a:lnTo>
                  <a:pt x="1524" y="39624"/>
                </a:lnTo>
                <a:lnTo>
                  <a:pt x="1524" y="41148"/>
                </a:lnTo>
                <a:lnTo>
                  <a:pt x="13716" y="41148"/>
                </a:lnTo>
                <a:lnTo>
                  <a:pt x="20574" y="43148"/>
                </a:lnTo>
                <a:lnTo>
                  <a:pt x="27432" y="44577"/>
                </a:lnTo>
                <a:lnTo>
                  <a:pt x="34290" y="45434"/>
                </a:lnTo>
                <a:lnTo>
                  <a:pt x="41148" y="45720"/>
                </a:lnTo>
                <a:lnTo>
                  <a:pt x="48625" y="45672"/>
                </a:lnTo>
                <a:lnTo>
                  <a:pt x="55245" y="45339"/>
                </a:lnTo>
                <a:lnTo>
                  <a:pt x="61293" y="44434"/>
                </a:lnTo>
                <a:lnTo>
                  <a:pt x="67056" y="42672"/>
                </a:lnTo>
                <a:lnTo>
                  <a:pt x="74676" y="41148"/>
                </a:lnTo>
                <a:lnTo>
                  <a:pt x="82296" y="36576"/>
                </a:lnTo>
                <a:lnTo>
                  <a:pt x="87172" y="30480"/>
                </a:lnTo>
                <a:lnTo>
                  <a:pt x="41148" y="30480"/>
                </a:lnTo>
                <a:lnTo>
                  <a:pt x="38100" y="28956"/>
                </a:lnTo>
                <a:lnTo>
                  <a:pt x="33528" y="28956"/>
                </a:lnTo>
                <a:lnTo>
                  <a:pt x="40981" y="22717"/>
                </a:lnTo>
                <a:lnTo>
                  <a:pt x="47434" y="17907"/>
                </a:lnTo>
                <a:lnTo>
                  <a:pt x="53030" y="14811"/>
                </a:lnTo>
                <a:lnTo>
                  <a:pt x="57912" y="13716"/>
                </a:lnTo>
                <a:lnTo>
                  <a:pt x="91948" y="13716"/>
                </a:lnTo>
                <a:lnTo>
                  <a:pt x="89916" y="10668"/>
                </a:lnTo>
                <a:lnTo>
                  <a:pt x="77724" y="1524"/>
                </a:lnTo>
                <a:lnTo>
                  <a:pt x="73152" y="0"/>
                </a:lnTo>
                <a:close/>
              </a:path>
              <a:path w="93345" h="48895">
                <a:moveTo>
                  <a:pt x="91948" y="13716"/>
                </a:moveTo>
                <a:lnTo>
                  <a:pt x="65532" y="13716"/>
                </a:lnTo>
                <a:lnTo>
                  <a:pt x="71628" y="18288"/>
                </a:lnTo>
                <a:lnTo>
                  <a:pt x="77724" y="25908"/>
                </a:lnTo>
                <a:lnTo>
                  <a:pt x="73128" y="27908"/>
                </a:lnTo>
                <a:lnTo>
                  <a:pt x="66103" y="29337"/>
                </a:lnTo>
                <a:lnTo>
                  <a:pt x="56507" y="30194"/>
                </a:lnTo>
                <a:lnTo>
                  <a:pt x="44196" y="30480"/>
                </a:lnTo>
                <a:lnTo>
                  <a:pt x="87172" y="30480"/>
                </a:lnTo>
                <a:lnTo>
                  <a:pt x="88392" y="28956"/>
                </a:lnTo>
                <a:lnTo>
                  <a:pt x="91440" y="25908"/>
                </a:lnTo>
                <a:lnTo>
                  <a:pt x="92964" y="22860"/>
                </a:lnTo>
                <a:lnTo>
                  <a:pt x="92964" y="15240"/>
                </a:lnTo>
                <a:lnTo>
                  <a:pt x="91948" y="13716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8554670" y="2589414"/>
            <a:ext cx="47598" cy="31429"/>
          </a:xfrm>
          <a:custGeom>
            <a:avLst/>
            <a:gdLst/>
            <a:ahLst/>
            <a:cxnLst/>
            <a:rect l="l" t="t" r="r" b="b"/>
            <a:pathLst>
              <a:path w="33654" h="44450">
                <a:moveTo>
                  <a:pt x="24384" y="0"/>
                </a:moveTo>
                <a:lnTo>
                  <a:pt x="15240" y="0"/>
                </a:lnTo>
                <a:lnTo>
                  <a:pt x="12192" y="1524"/>
                </a:lnTo>
                <a:lnTo>
                  <a:pt x="7620" y="7620"/>
                </a:lnTo>
                <a:lnTo>
                  <a:pt x="3048" y="12192"/>
                </a:lnTo>
                <a:lnTo>
                  <a:pt x="0" y="16764"/>
                </a:lnTo>
                <a:lnTo>
                  <a:pt x="0" y="22860"/>
                </a:lnTo>
                <a:lnTo>
                  <a:pt x="1524" y="24384"/>
                </a:lnTo>
                <a:lnTo>
                  <a:pt x="4572" y="25908"/>
                </a:lnTo>
                <a:lnTo>
                  <a:pt x="9144" y="27432"/>
                </a:lnTo>
                <a:lnTo>
                  <a:pt x="6096" y="38100"/>
                </a:lnTo>
                <a:lnTo>
                  <a:pt x="4572" y="42672"/>
                </a:lnTo>
                <a:lnTo>
                  <a:pt x="4572" y="44196"/>
                </a:lnTo>
                <a:lnTo>
                  <a:pt x="9715" y="37599"/>
                </a:lnTo>
                <a:lnTo>
                  <a:pt x="16002" y="31432"/>
                </a:lnTo>
                <a:lnTo>
                  <a:pt x="23431" y="25550"/>
                </a:lnTo>
                <a:lnTo>
                  <a:pt x="32004" y="19812"/>
                </a:lnTo>
                <a:lnTo>
                  <a:pt x="32221" y="18288"/>
                </a:lnTo>
                <a:lnTo>
                  <a:pt x="15240" y="18288"/>
                </a:lnTo>
                <a:lnTo>
                  <a:pt x="9144" y="15240"/>
                </a:lnTo>
                <a:lnTo>
                  <a:pt x="7620" y="13716"/>
                </a:lnTo>
                <a:lnTo>
                  <a:pt x="9144" y="10668"/>
                </a:lnTo>
                <a:lnTo>
                  <a:pt x="12192" y="9144"/>
                </a:lnTo>
                <a:lnTo>
                  <a:pt x="20955" y="9144"/>
                </a:lnTo>
                <a:lnTo>
                  <a:pt x="24384" y="4572"/>
                </a:lnTo>
                <a:lnTo>
                  <a:pt x="24384" y="0"/>
                </a:lnTo>
                <a:close/>
              </a:path>
              <a:path w="33654" h="44450">
                <a:moveTo>
                  <a:pt x="33528" y="9144"/>
                </a:moveTo>
                <a:lnTo>
                  <a:pt x="25908" y="15240"/>
                </a:lnTo>
                <a:lnTo>
                  <a:pt x="19812" y="18288"/>
                </a:lnTo>
                <a:lnTo>
                  <a:pt x="32221" y="18288"/>
                </a:lnTo>
                <a:lnTo>
                  <a:pt x="33528" y="9144"/>
                </a:lnTo>
                <a:close/>
              </a:path>
              <a:path w="33654" h="44450">
                <a:moveTo>
                  <a:pt x="20955" y="9144"/>
                </a:moveTo>
                <a:lnTo>
                  <a:pt x="15240" y="9144"/>
                </a:lnTo>
                <a:lnTo>
                  <a:pt x="16764" y="10668"/>
                </a:lnTo>
                <a:lnTo>
                  <a:pt x="19812" y="10668"/>
                </a:lnTo>
                <a:lnTo>
                  <a:pt x="20955" y="9144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8571912" y="2617431"/>
            <a:ext cx="21554" cy="80818"/>
          </a:xfrm>
          <a:custGeom>
            <a:avLst/>
            <a:gdLst/>
            <a:ahLst/>
            <a:cxnLst/>
            <a:rect l="l" t="t" r="r" b="b"/>
            <a:pathLst>
              <a:path w="15239" h="114300">
                <a:moveTo>
                  <a:pt x="6096" y="0"/>
                </a:moveTo>
                <a:lnTo>
                  <a:pt x="1524" y="9144"/>
                </a:lnTo>
                <a:lnTo>
                  <a:pt x="0" y="13716"/>
                </a:lnTo>
                <a:lnTo>
                  <a:pt x="0" y="18288"/>
                </a:lnTo>
                <a:lnTo>
                  <a:pt x="9144" y="114300"/>
                </a:lnTo>
                <a:lnTo>
                  <a:pt x="15240" y="99060"/>
                </a:lnTo>
                <a:lnTo>
                  <a:pt x="13716" y="94488"/>
                </a:lnTo>
                <a:lnTo>
                  <a:pt x="6096" y="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8757274" y="2610965"/>
            <a:ext cx="43107" cy="16164"/>
          </a:xfrm>
          <a:custGeom>
            <a:avLst/>
            <a:gdLst/>
            <a:ahLst/>
            <a:cxnLst/>
            <a:rect l="l" t="t" r="r" b="b"/>
            <a:pathLst>
              <a:path w="30479" h="22860">
                <a:moveTo>
                  <a:pt x="30480" y="0"/>
                </a:moveTo>
                <a:lnTo>
                  <a:pt x="16764" y="7620"/>
                </a:lnTo>
                <a:lnTo>
                  <a:pt x="9144" y="10668"/>
                </a:lnTo>
                <a:lnTo>
                  <a:pt x="4572" y="13716"/>
                </a:lnTo>
                <a:lnTo>
                  <a:pt x="3048" y="16764"/>
                </a:lnTo>
                <a:lnTo>
                  <a:pt x="1524" y="18288"/>
                </a:lnTo>
                <a:lnTo>
                  <a:pt x="0" y="21336"/>
                </a:lnTo>
                <a:lnTo>
                  <a:pt x="0" y="22860"/>
                </a:lnTo>
                <a:lnTo>
                  <a:pt x="15240" y="15240"/>
                </a:lnTo>
                <a:lnTo>
                  <a:pt x="19812" y="10668"/>
                </a:lnTo>
                <a:lnTo>
                  <a:pt x="24384" y="9144"/>
                </a:lnTo>
                <a:lnTo>
                  <a:pt x="27432" y="6096"/>
                </a:lnTo>
                <a:lnTo>
                  <a:pt x="28956" y="3048"/>
                </a:lnTo>
                <a:lnTo>
                  <a:pt x="30480" y="1524"/>
                </a:lnTo>
                <a:lnTo>
                  <a:pt x="30480" y="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8722788" y="2651913"/>
            <a:ext cx="258645" cy="81896"/>
          </a:xfrm>
          <a:prstGeom prst="rect">
            <a:avLst/>
          </a:prstGeom>
          <a:blipFill>
            <a:blip r:embed="rId8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9093512" y="2664846"/>
            <a:ext cx="114953" cy="8980"/>
          </a:xfrm>
          <a:custGeom>
            <a:avLst/>
            <a:gdLst/>
            <a:ahLst/>
            <a:cxnLst/>
            <a:rect l="l" t="t" r="r" b="b"/>
            <a:pathLst>
              <a:path w="81279" h="12700">
                <a:moveTo>
                  <a:pt x="0" y="12189"/>
                </a:moveTo>
                <a:lnTo>
                  <a:pt x="80769" y="12189"/>
                </a:lnTo>
                <a:lnTo>
                  <a:pt x="80769" y="0"/>
                </a:lnTo>
                <a:lnTo>
                  <a:pt x="0" y="0"/>
                </a:lnTo>
                <a:lnTo>
                  <a:pt x="0" y="12189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9240077" y="2617431"/>
            <a:ext cx="431074" cy="144395"/>
          </a:xfrm>
          <a:prstGeom prst="rect">
            <a:avLst/>
          </a:prstGeom>
          <a:blipFill>
            <a:blip r:embed="rId9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8591310" y="2849828"/>
            <a:ext cx="172430" cy="186780"/>
          </a:xfrm>
          <a:custGeom>
            <a:avLst/>
            <a:gdLst/>
            <a:ahLst/>
            <a:cxnLst/>
            <a:rect l="l" t="t" r="r" b="b"/>
            <a:pathLst>
              <a:path w="121920" h="264160">
                <a:moveTo>
                  <a:pt x="74676" y="146050"/>
                </a:moveTo>
                <a:lnTo>
                  <a:pt x="47244" y="146050"/>
                </a:lnTo>
                <a:lnTo>
                  <a:pt x="47244" y="149860"/>
                </a:lnTo>
                <a:lnTo>
                  <a:pt x="44196" y="156210"/>
                </a:lnTo>
                <a:lnTo>
                  <a:pt x="36576" y="163830"/>
                </a:lnTo>
                <a:lnTo>
                  <a:pt x="33528" y="168910"/>
                </a:lnTo>
                <a:lnTo>
                  <a:pt x="28956" y="172720"/>
                </a:lnTo>
                <a:lnTo>
                  <a:pt x="30480" y="175260"/>
                </a:lnTo>
                <a:lnTo>
                  <a:pt x="32004" y="175260"/>
                </a:lnTo>
                <a:lnTo>
                  <a:pt x="33528" y="176530"/>
                </a:lnTo>
                <a:lnTo>
                  <a:pt x="36576" y="176530"/>
                </a:lnTo>
                <a:lnTo>
                  <a:pt x="42672" y="177800"/>
                </a:lnTo>
                <a:lnTo>
                  <a:pt x="32504" y="215900"/>
                </a:lnTo>
                <a:lnTo>
                  <a:pt x="16764" y="241300"/>
                </a:lnTo>
                <a:lnTo>
                  <a:pt x="12192" y="247650"/>
                </a:lnTo>
                <a:lnTo>
                  <a:pt x="7620" y="252730"/>
                </a:lnTo>
                <a:lnTo>
                  <a:pt x="3048" y="259080"/>
                </a:lnTo>
                <a:lnTo>
                  <a:pt x="0" y="260350"/>
                </a:lnTo>
                <a:lnTo>
                  <a:pt x="0" y="262890"/>
                </a:lnTo>
                <a:lnTo>
                  <a:pt x="1524" y="264160"/>
                </a:lnTo>
                <a:lnTo>
                  <a:pt x="3048" y="264160"/>
                </a:lnTo>
                <a:lnTo>
                  <a:pt x="10215" y="262890"/>
                </a:lnTo>
                <a:lnTo>
                  <a:pt x="18097" y="257810"/>
                </a:lnTo>
                <a:lnTo>
                  <a:pt x="21842" y="254000"/>
                </a:lnTo>
                <a:lnTo>
                  <a:pt x="10668" y="254000"/>
                </a:lnTo>
                <a:lnTo>
                  <a:pt x="19216" y="245110"/>
                </a:lnTo>
                <a:lnTo>
                  <a:pt x="40838" y="208280"/>
                </a:lnTo>
                <a:lnTo>
                  <a:pt x="48768" y="175260"/>
                </a:lnTo>
                <a:lnTo>
                  <a:pt x="47244" y="172720"/>
                </a:lnTo>
                <a:lnTo>
                  <a:pt x="39624" y="172720"/>
                </a:lnTo>
                <a:lnTo>
                  <a:pt x="38100" y="171450"/>
                </a:lnTo>
                <a:lnTo>
                  <a:pt x="53340" y="152400"/>
                </a:lnTo>
                <a:lnTo>
                  <a:pt x="76200" y="152400"/>
                </a:lnTo>
                <a:lnTo>
                  <a:pt x="76200" y="148590"/>
                </a:lnTo>
                <a:lnTo>
                  <a:pt x="74676" y="146050"/>
                </a:lnTo>
                <a:close/>
              </a:path>
              <a:path w="121920" h="264160">
                <a:moveTo>
                  <a:pt x="76200" y="152400"/>
                </a:moveTo>
                <a:lnTo>
                  <a:pt x="70104" y="152400"/>
                </a:lnTo>
                <a:lnTo>
                  <a:pt x="86868" y="171450"/>
                </a:lnTo>
                <a:lnTo>
                  <a:pt x="86868" y="172720"/>
                </a:lnTo>
                <a:lnTo>
                  <a:pt x="82296" y="172720"/>
                </a:lnTo>
                <a:lnTo>
                  <a:pt x="77724" y="175260"/>
                </a:lnTo>
                <a:lnTo>
                  <a:pt x="65532" y="175260"/>
                </a:lnTo>
                <a:lnTo>
                  <a:pt x="46886" y="215900"/>
                </a:lnTo>
                <a:lnTo>
                  <a:pt x="19502" y="247650"/>
                </a:lnTo>
                <a:lnTo>
                  <a:pt x="10668" y="254000"/>
                </a:lnTo>
                <a:lnTo>
                  <a:pt x="21842" y="254000"/>
                </a:lnTo>
                <a:lnTo>
                  <a:pt x="45434" y="223520"/>
                </a:lnTo>
                <a:lnTo>
                  <a:pt x="68580" y="180340"/>
                </a:lnTo>
                <a:lnTo>
                  <a:pt x="73152" y="180340"/>
                </a:lnTo>
                <a:lnTo>
                  <a:pt x="79248" y="179070"/>
                </a:lnTo>
                <a:lnTo>
                  <a:pt x="83820" y="177800"/>
                </a:lnTo>
                <a:lnTo>
                  <a:pt x="89916" y="177800"/>
                </a:lnTo>
                <a:lnTo>
                  <a:pt x="92964" y="175260"/>
                </a:lnTo>
                <a:lnTo>
                  <a:pt x="92964" y="172720"/>
                </a:lnTo>
                <a:lnTo>
                  <a:pt x="89916" y="168910"/>
                </a:lnTo>
                <a:lnTo>
                  <a:pt x="85344" y="163830"/>
                </a:lnTo>
                <a:lnTo>
                  <a:pt x="82296" y="160020"/>
                </a:lnTo>
                <a:lnTo>
                  <a:pt x="77724" y="154940"/>
                </a:lnTo>
                <a:lnTo>
                  <a:pt x="76200" y="152400"/>
                </a:lnTo>
                <a:close/>
              </a:path>
              <a:path w="121920" h="264160">
                <a:moveTo>
                  <a:pt x="10668" y="125730"/>
                </a:moveTo>
                <a:lnTo>
                  <a:pt x="1524" y="125730"/>
                </a:lnTo>
                <a:lnTo>
                  <a:pt x="1524" y="127000"/>
                </a:lnTo>
                <a:lnTo>
                  <a:pt x="0" y="129540"/>
                </a:lnTo>
                <a:lnTo>
                  <a:pt x="0" y="132080"/>
                </a:lnTo>
                <a:lnTo>
                  <a:pt x="1524" y="134620"/>
                </a:lnTo>
                <a:lnTo>
                  <a:pt x="7620" y="139700"/>
                </a:lnTo>
                <a:lnTo>
                  <a:pt x="10668" y="140970"/>
                </a:lnTo>
                <a:lnTo>
                  <a:pt x="13716" y="144780"/>
                </a:lnTo>
                <a:lnTo>
                  <a:pt x="13716" y="149860"/>
                </a:lnTo>
                <a:lnTo>
                  <a:pt x="15240" y="154940"/>
                </a:lnTo>
                <a:lnTo>
                  <a:pt x="15240" y="157480"/>
                </a:lnTo>
                <a:lnTo>
                  <a:pt x="16764" y="162560"/>
                </a:lnTo>
                <a:lnTo>
                  <a:pt x="18288" y="163830"/>
                </a:lnTo>
                <a:lnTo>
                  <a:pt x="19812" y="163830"/>
                </a:lnTo>
                <a:lnTo>
                  <a:pt x="24384" y="160020"/>
                </a:lnTo>
                <a:lnTo>
                  <a:pt x="27432" y="154940"/>
                </a:lnTo>
                <a:lnTo>
                  <a:pt x="19812" y="154940"/>
                </a:lnTo>
                <a:lnTo>
                  <a:pt x="18288" y="152400"/>
                </a:lnTo>
                <a:lnTo>
                  <a:pt x="18288" y="139700"/>
                </a:lnTo>
                <a:lnTo>
                  <a:pt x="15240" y="137160"/>
                </a:lnTo>
                <a:lnTo>
                  <a:pt x="9144" y="133350"/>
                </a:lnTo>
                <a:lnTo>
                  <a:pt x="6096" y="130810"/>
                </a:lnTo>
                <a:lnTo>
                  <a:pt x="6096" y="129540"/>
                </a:lnTo>
                <a:lnTo>
                  <a:pt x="7620" y="127000"/>
                </a:lnTo>
                <a:lnTo>
                  <a:pt x="10668" y="125730"/>
                </a:lnTo>
                <a:close/>
              </a:path>
              <a:path w="121920" h="264160">
                <a:moveTo>
                  <a:pt x="70104" y="152400"/>
                </a:moveTo>
                <a:lnTo>
                  <a:pt x="53340" y="152400"/>
                </a:lnTo>
                <a:lnTo>
                  <a:pt x="57912" y="160020"/>
                </a:lnTo>
                <a:lnTo>
                  <a:pt x="60960" y="163830"/>
                </a:lnTo>
                <a:lnTo>
                  <a:pt x="64008" y="163830"/>
                </a:lnTo>
                <a:lnTo>
                  <a:pt x="64008" y="162560"/>
                </a:lnTo>
                <a:lnTo>
                  <a:pt x="67056" y="160020"/>
                </a:lnTo>
                <a:lnTo>
                  <a:pt x="68580" y="154940"/>
                </a:lnTo>
                <a:lnTo>
                  <a:pt x="70104" y="152400"/>
                </a:lnTo>
                <a:close/>
              </a:path>
              <a:path w="121920" h="264160">
                <a:moveTo>
                  <a:pt x="3048" y="0"/>
                </a:moveTo>
                <a:lnTo>
                  <a:pt x="0" y="0"/>
                </a:lnTo>
                <a:lnTo>
                  <a:pt x="0" y="2540"/>
                </a:lnTo>
                <a:lnTo>
                  <a:pt x="12192" y="15240"/>
                </a:lnTo>
                <a:lnTo>
                  <a:pt x="16764" y="20320"/>
                </a:lnTo>
                <a:lnTo>
                  <a:pt x="21336" y="27940"/>
                </a:lnTo>
                <a:lnTo>
                  <a:pt x="25598" y="34290"/>
                </a:lnTo>
                <a:lnTo>
                  <a:pt x="29146" y="39370"/>
                </a:lnTo>
                <a:lnTo>
                  <a:pt x="31837" y="45720"/>
                </a:lnTo>
                <a:lnTo>
                  <a:pt x="33528" y="50800"/>
                </a:lnTo>
                <a:lnTo>
                  <a:pt x="35814" y="57150"/>
                </a:lnTo>
                <a:lnTo>
                  <a:pt x="38100" y="64770"/>
                </a:lnTo>
                <a:lnTo>
                  <a:pt x="40386" y="73660"/>
                </a:lnTo>
                <a:lnTo>
                  <a:pt x="42672" y="81280"/>
                </a:lnTo>
                <a:lnTo>
                  <a:pt x="38100" y="83820"/>
                </a:lnTo>
                <a:lnTo>
                  <a:pt x="35052" y="85090"/>
                </a:lnTo>
                <a:lnTo>
                  <a:pt x="32004" y="85090"/>
                </a:lnTo>
                <a:lnTo>
                  <a:pt x="30480" y="86360"/>
                </a:lnTo>
                <a:lnTo>
                  <a:pt x="30480" y="87630"/>
                </a:lnTo>
                <a:lnTo>
                  <a:pt x="35052" y="91440"/>
                </a:lnTo>
                <a:lnTo>
                  <a:pt x="36576" y="93980"/>
                </a:lnTo>
                <a:lnTo>
                  <a:pt x="39624" y="96520"/>
                </a:lnTo>
                <a:lnTo>
                  <a:pt x="41148" y="100330"/>
                </a:lnTo>
                <a:lnTo>
                  <a:pt x="44196" y="102870"/>
                </a:lnTo>
                <a:lnTo>
                  <a:pt x="45720" y="107950"/>
                </a:lnTo>
                <a:lnTo>
                  <a:pt x="47244" y="110490"/>
                </a:lnTo>
                <a:lnTo>
                  <a:pt x="47244" y="115570"/>
                </a:lnTo>
                <a:lnTo>
                  <a:pt x="65532" y="115570"/>
                </a:lnTo>
                <a:lnTo>
                  <a:pt x="68580" y="116840"/>
                </a:lnTo>
                <a:lnTo>
                  <a:pt x="71628" y="119380"/>
                </a:lnTo>
                <a:lnTo>
                  <a:pt x="74676" y="123190"/>
                </a:lnTo>
                <a:lnTo>
                  <a:pt x="76200" y="125730"/>
                </a:lnTo>
                <a:lnTo>
                  <a:pt x="76200" y="133350"/>
                </a:lnTo>
                <a:lnTo>
                  <a:pt x="74676" y="138430"/>
                </a:lnTo>
                <a:lnTo>
                  <a:pt x="68580" y="144780"/>
                </a:lnTo>
                <a:lnTo>
                  <a:pt x="65532" y="146050"/>
                </a:lnTo>
                <a:lnTo>
                  <a:pt x="82296" y="146050"/>
                </a:lnTo>
                <a:lnTo>
                  <a:pt x="92964" y="154940"/>
                </a:lnTo>
                <a:lnTo>
                  <a:pt x="97536" y="161290"/>
                </a:lnTo>
                <a:lnTo>
                  <a:pt x="100584" y="163830"/>
                </a:lnTo>
                <a:lnTo>
                  <a:pt x="103632" y="163830"/>
                </a:lnTo>
                <a:lnTo>
                  <a:pt x="105156" y="162560"/>
                </a:lnTo>
                <a:lnTo>
                  <a:pt x="105156" y="160020"/>
                </a:lnTo>
                <a:lnTo>
                  <a:pt x="106680" y="156210"/>
                </a:lnTo>
                <a:lnTo>
                  <a:pt x="106984" y="154940"/>
                </a:lnTo>
                <a:lnTo>
                  <a:pt x="100584" y="154940"/>
                </a:lnTo>
                <a:lnTo>
                  <a:pt x="99060" y="152400"/>
                </a:lnTo>
                <a:lnTo>
                  <a:pt x="85344" y="142240"/>
                </a:lnTo>
                <a:lnTo>
                  <a:pt x="82296" y="138430"/>
                </a:lnTo>
                <a:lnTo>
                  <a:pt x="86868" y="137160"/>
                </a:lnTo>
                <a:lnTo>
                  <a:pt x="89916" y="133350"/>
                </a:lnTo>
                <a:lnTo>
                  <a:pt x="91440" y="133350"/>
                </a:lnTo>
                <a:lnTo>
                  <a:pt x="92964" y="132080"/>
                </a:lnTo>
                <a:lnTo>
                  <a:pt x="92964" y="127000"/>
                </a:lnTo>
                <a:lnTo>
                  <a:pt x="91440" y="127000"/>
                </a:lnTo>
                <a:lnTo>
                  <a:pt x="89916" y="125730"/>
                </a:lnTo>
                <a:lnTo>
                  <a:pt x="86868" y="124460"/>
                </a:lnTo>
                <a:lnTo>
                  <a:pt x="85344" y="123190"/>
                </a:lnTo>
                <a:lnTo>
                  <a:pt x="82296" y="121920"/>
                </a:lnTo>
                <a:lnTo>
                  <a:pt x="89154" y="116840"/>
                </a:lnTo>
                <a:lnTo>
                  <a:pt x="76200" y="116840"/>
                </a:lnTo>
                <a:lnTo>
                  <a:pt x="77724" y="110490"/>
                </a:lnTo>
                <a:lnTo>
                  <a:pt x="78740" y="107950"/>
                </a:lnTo>
                <a:lnTo>
                  <a:pt x="51816" y="107950"/>
                </a:lnTo>
                <a:lnTo>
                  <a:pt x="50292" y="104140"/>
                </a:lnTo>
                <a:lnTo>
                  <a:pt x="45720" y="100330"/>
                </a:lnTo>
                <a:lnTo>
                  <a:pt x="41148" y="93980"/>
                </a:lnTo>
                <a:lnTo>
                  <a:pt x="39624" y="91440"/>
                </a:lnTo>
                <a:lnTo>
                  <a:pt x="39624" y="88900"/>
                </a:lnTo>
                <a:lnTo>
                  <a:pt x="41148" y="87630"/>
                </a:lnTo>
                <a:lnTo>
                  <a:pt x="47244" y="87630"/>
                </a:lnTo>
                <a:lnTo>
                  <a:pt x="48768" y="86360"/>
                </a:lnTo>
                <a:lnTo>
                  <a:pt x="47077" y="74930"/>
                </a:lnTo>
                <a:lnTo>
                  <a:pt x="44386" y="64770"/>
                </a:lnTo>
                <a:lnTo>
                  <a:pt x="40838" y="54610"/>
                </a:lnTo>
                <a:lnTo>
                  <a:pt x="36576" y="45720"/>
                </a:lnTo>
                <a:lnTo>
                  <a:pt x="32313" y="35560"/>
                </a:lnTo>
                <a:lnTo>
                  <a:pt x="26479" y="26670"/>
                </a:lnTo>
                <a:lnTo>
                  <a:pt x="19216" y="17780"/>
                </a:lnTo>
                <a:lnTo>
                  <a:pt x="10668" y="7620"/>
                </a:lnTo>
                <a:lnTo>
                  <a:pt x="20594" y="7620"/>
                </a:lnTo>
                <a:lnTo>
                  <a:pt x="18097" y="5080"/>
                </a:lnTo>
                <a:lnTo>
                  <a:pt x="10215" y="1270"/>
                </a:lnTo>
                <a:lnTo>
                  <a:pt x="3048" y="0"/>
                </a:lnTo>
                <a:close/>
              </a:path>
              <a:path w="121920" h="264160">
                <a:moveTo>
                  <a:pt x="30915" y="107950"/>
                </a:moveTo>
                <a:lnTo>
                  <a:pt x="21336" y="107950"/>
                </a:lnTo>
                <a:lnTo>
                  <a:pt x="39624" y="123190"/>
                </a:lnTo>
                <a:lnTo>
                  <a:pt x="38100" y="123190"/>
                </a:lnTo>
                <a:lnTo>
                  <a:pt x="36576" y="124460"/>
                </a:lnTo>
                <a:lnTo>
                  <a:pt x="33528" y="125730"/>
                </a:lnTo>
                <a:lnTo>
                  <a:pt x="32004" y="129540"/>
                </a:lnTo>
                <a:lnTo>
                  <a:pt x="30480" y="130810"/>
                </a:lnTo>
                <a:lnTo>
                  <a:pt x="30480" y="133350"/>
                </a:lnTo>
                <a:lnTo>
                  <a:pt x="32004" y="133350"/>
                </a:lnTo>
                <a:lnTo>
                  <a:pt x="39624" y="139700"/>
                </a:lnTo>
                <a:lnTo>
                  <a:pt x="19812" y="154940"/>
                </a:lnTo>
                <a:lnTo>
                  <a:pt x="27432" y="154940"/>
                </a:lnTo>
                <a:lnTo>
                  <a:pt x="32004" y="149860"/>
                </a:lnTo>
                <a:lnTo>
                  <a:pt x="36576" y="147320"/>
                </a:lnTo>
                <a:lnTo>
                  <a:pt x="42672" y="146050"/>
                </a:lnTo>
                <a:lnTo>
                  <a:pt x="56388" y="146050"/>
                </a:lnTo>
                <a:lnTo>
                  <a:pt x="53340" y="144780"/>
                </a:lnTo>
                <a:lnTo>
                  <a:pt x="47244" y="138430"/>
                </a:lnTo>
                <a:lnTo>
                  <a:pt x="45720" y="134620"/>
                </a:lnTo>
                <a:lnTo>
                  <a:pt x="45720" y="125730"/>
                </a:lnTo>
                <a:lnTo>
                  <a:pt x="47244" y="123190"/>
                </a:lnTo>
                <a:lnTo>
                  <a:pt x="53340" y="116840"/>
                </a:lnTo>
                <a:lnTo>
                  <a:pt x="56388" y="115570"/>
                </a:lnTo>
                <a:lnTo>
                  <a:pt x="42672" y="115570"/>
                </a:lnTo>
                <a:lnTo>
                  <a:pt x="30915" y="107950"/>
                </a:lnTo>
                <a:close/>
              </a:path>
              <a:path w="121920" h="264160">
                <a:moveTo>
                  <a:pt x="108204" y="109220"/>
                </a:moveTo>
                <a:lnTo>
                  <a:pt x="103632" y="109220"/>
                </a:lnTo>
                <a:lnTo>
                  <a:pt x="103632" y="111760"/>
                </a:lnTo>
                <a:lnTo>
                  <a:pt x="105156" y="115570"/>
                </a:lnTo>
                <a:lnTo>
                  <a:pt x="105156" y="121920"/>
                </a:lnTo>
                <a:lnTo>
                  <a:pt x="106680" y="123190"/>
                </a:lnTo>
                <a:lnTo>
                  <a:pt x="109728" y="124460"/>
                </a:lnTo>
                <a:lnTo>
                  <a:pt x="111252" y="127000"/>
                </a:lnTo>
                <a:lnTo>
                  <a:pt x="115824" y="130810"/>
                </a:lnTo>
                <a:lnTo>
                  <a:pt x="115824" y="132080"/>
                </a:lnTo>
                <a:lnTo>
                  <a:pt x="112776" y="134620"/>
                </a:lnTo>
                <a:lnTo>
                  <a:pt x="106680" y="138430"/>
                </a:lnTo>
                <a:lnTo>
                  <a:pt x="105156" y="138430"/>
                </a:lnTo>
                <a:lnTo>
                  <a:pt x="105156" y="140970"/>
                </a:lnTo>
                <a:lnTo>
                  <a:pt x="103632" y="144780"/>
                </a:lnTo>
                <a:lnTo>
                  <a:pt x="103632" y="147320"/>
                </a:lnTo>
                <a:lnTo>
                  <a:pt x="102108" y="149860"/>
                </a:lnTo>
                <a:lnTo>
                  <a:pt x="102108" y="154940"/>
                </a:lnTo>
                <a:lnTo>
                  <a:pt x="106984" y="154940"/>
                </a:lnTo>
                <a:lnTo>
                  <a:pt x="108204" y="149860"/>
                </a:lnTo>
                <a:lnTo>
                  <a:pt x="108204" y="142240"/>
                </a:lnTo>
                <a:lnTo>
                  <a:pt x="111252" y="142240"/>
                </a:lnTo>
                <a:lnTo>
                  <a:pt x="114300" y="139700"/>
                </a:lnTo>
                <a:lnTo>
                  <a:pt x="117348" y="138430"/>
                </a:lnTo>
                <a:lnTo>
                  <a:pt x="121920" y="133350"/>
                </a:lnTo>
                <a:lnTo>
                  <a:pt x="121920" y="129540"/>
                </a:lnTo>
                <a:lnTo>
                  <a:pt x="118872" y="125730"/>
                </a:lnTo>
                <a:lnTo>
                  <a:pt x="117348" y="123190"/>
                </a:lnTo>
                <a:lnTo>
                  <a:pt x="112776" y="121920"/>
                </a:lnTo>
                <a:lnTo>
                  <a:pt x="109728" y="118110"/>
                </a:lnTo>
                <a:lnTo>
                  <a:pt x="109728" y="115570"/>
                </a:lnTo>
                <a:lnTo>
                  <a:pt x="108204" y="110490"/>
                </a:lnTo>
                <a:lnTo>
                  <a:pt x="108204" y="109220"/>
                </a:lnTo>
                <a:close/>
              </a:path>
              <a:path w="121920" h="264160">
                <a:moveTo>
                  <a:pt x="21336" y="99060"/>
                </a:moveTo>
                <a:lnTo>
                  <a:pt x="18288" y="99060"/>
                </a:lnTo>
                <a:lnTo>
                  <a:pt x="16764" y="100330"/>
                </a:lnTo>
                <a:lnTo>
                  <a:pt x="16764" y="102870"/>
                </a:lnTo>
                <a:lnTo>
                  <a:pt x="15240" y="104140"/>
                </a:lnTo>
                <a:lnTo>
                  <a:pt x="15240" y="110490"/>
                </a:lnTo>
                <a:lnTo>
                  <a:pt x="13716" y="118110"/>
                </a:lnTo>
                <a:lnTo>
                  <a:pt x="7620" y="123190"/>
                </a:lnTo>
                <a:lnTo>
                  <a:pt x="3048" y="125730"/>
                </a:lnTo>
                <a:lnTo>
                  <a:pt x="12192" y="125730"/>
                </a:lnTo>
                <a:lnTo>
                  <a:pt x="18288" y="123190"/>
                </a:lnTo>
                <a:lnTo>
                  <a:pt x="18288" y="115570"/>
                </a:lnTo>
                <a:lnTo>
                  <a:pt x="19812" y="111760"/>
                </a:lnTo>
                <a:lnTo>
                  <a:pt x="19812" y="109220"/>
                </a:lnTo>
                <a:lnTo>
                  <a:pt x="21336" y="107950"/>
                </a:lnTo>
                <a:lnTo>
                  <a:pt x="30915" y="107950"/>
                </a:lnTo>
                <a:lnTo>
                  <a:pt x="28956" y="106680"/>
                </a:lnTo>
                <a:lnTo>
                  <a:pt x="21336" y="99060"/>
                </a:lnTo>
                <a:close/>
              </a:path>
              <a:path w="121920" h="264160">
                <a:moveTo>
                  <a:pt x="106680" y="100330"/>
                </a:moveTo>
                <a:lnTo>
                  <a:pt x="103632" y="100330"/>
                </a:lnTo>
                <a:lnTo>
                  <a:pt x="99060" y="102870"/>
                </a:lnTo>
                <a:lnTo>
                  <a:pt x="91440" y="110490"/>
                </a:lnTo>
                <a:lnTo>
                  <a:pt x="86868" y="114300"/>
                </a:lnTo>
                <a:lnTo>
                  <a:pt x="80772" y="116840"/>
                </a:lnTo>
                <a:lnTo>
                  <a:pt x="89154" y="116840"/>
                </a:lnTo>
                <a:lnTo>
                  <a:pt x="96012" y="111760"/>
                </a:lnTo>
                <a:lnTo>
                  <a:pt x="102108" y="109220"/>
                </a:lnTo>
                <a:lnTo>
                  <a:pt x="108204" y="109220"/>
                </a:lnTo>
                <a:lnTo>
                  <a:pt x="108204" y="101600"/>
                </a:lnTo>
                <a:lnTo>
                  <a:pt x="106680" y="100330"/>
                </a:lnTo>
                <a:close/>
              </a:path>
              <a:path w="121920" h="264160">
                <a:moveTo>
                  <a:pt x="64008" y="99060"/>
                </a:moveTo>
                <a:lnTo>
                  <a:pt x="59436" y="99060"/>
                </a:lnTo>
                <a:lnTo>
                  <a:pt x="56388" y="101600"/>
                </a:lnTo>
                <a:lnTo>
                  <a:pt x="51816" y="107950"/>
                </a:lnTo>
                <a:lnTo>
                  <a:pt x="70104" y="107950"/>
                </a:lnTo>
                <a:lnTo>
                  <a:pt x="68580" y="104140"/>
                </a:lnTo>
                <a:lnTo>
                  <a:pt x="67056" y="102870"/>
                </a:lnTo>
                <a:lnTo>
                  <a:pt x="65532" y="100330"/>
                </a:lnTo>
                <a:lnTo>
                  <a:pt x="64008" y="99060"/>
                </a:lnTo>
                <a:close/>
              </a:path>
              <a:path w="121920" h="264160">
                <a:moveTo>
                  <a:pt x="20594" y="7620"/>
                </a:moveTo>
                <a:lnTo>
                  <a:pt x="10668" y="7620"/>
                </a:lnTo>
                <a:lnTo>
                  <a:pt x="19478" y="13970"/>
                </a:lnTo>
                <a:lnTo>
                  <a:pt x="27432" y="21590"/>
                </a:lnTo>
                <a:lnTo>
                  <a:pt x="51244" y="57150"/>
                </a:lnTo>
                <a:lnTo>
                  <a:pt x="64008" y="86360"/>
                </a:lnTo>
                <a:lnTo>
                  <a:pt x="80772" y="86360"/>
                </a:lnTo>
                <a:lnTo>
                  <a:pt x="83820" y="87630"/>
                </a:lnTo>
                <a:lnTo>
                  <a:pt x="85344" y="87630"/>
                </a:lnTo>
                <a:lnTo>
                  <a:pt x="85344" y="91440"/>
                </a:lnTo>
                <a:lnTo>
                  <a:pt x="77724" y="99060"/>
                </a:lnTo>
                <a:lnTo>
                  <a:pt x="71628" y="102870"/>
                </a:lnTo>
                <a:lnTo>
                  <a:pt x="70104" y="106680"/>
                </a:lnTo>
                <a:lnTo>
                  <a:pt x="70104" y="107950"/>
                </a:lnTo>
                <a:lnTo>
                  <a:pt x="78740" y="107950"/>
                </a:lnTo>
                <a:lnTo>
                  <a:pt x="79248" y="106680"/>
                </a:lnTo>
                <a:lnTo>
                  <a:pt x="85344" y="96520"/>
                </a:lnTo>
                <a:lnTo>
                  <a:pt x="92964" y="88900"/>
                </a:lnTo>
                <a:lnTo>
                  <a:pt x="92964" y="86360"/>
                </a:lnTo>
                <a:lnTo>
                  <a:pt x="91440" y="85090"/>
                </a:lnTo>
                <a:lnTo>
                  <a:pt x="86868" y="85090"/>
                </a:lnTo>
                <a:lnTo>
                  <a:pt x="82296" y="83820"/>
                </a:lnTo>
                <a:lnTo>
                  <a:pt x="76200" y="83820"/>
                </a:lnTo>
                <a:lnTo>
                  <a:pt x="68580" y="81280"/>
                </a:lnTo>
                <a:lnTo>
                  <a:pt x="61436" y="67310"/>
                </a:lnTo>
                <a:lnTo>
                  <a:pt x="53721" y="53340"/>
                </a:lnTo>
                <a:lnTo>
                  <a:pt x="45434" y="39370"/>
                </a:lnTo>
                <a:lnTo>
                  <a:pt x="36576" y="25400"/>
                </a:lnTo>
                <a:lnTo>
                  <a:pt x="26836" y="13970"/>
                </a:lnTo>
                <a:lnTo>
                  <a:pt x="20594" y="7620"/>
                </a:lnTo>
                <a:close/>
              </a:path>
            </a:pathLst>
          </a:custGeom>
          <a:solidFill>
            <a:srgbClr val="009E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8916772" y="2918075"/>
            <a:ext cx="26044" cy="34572"/>
          </a:xfrm>
          <a:custGeom>
            <a:avLst/>
            <a:gdLst/>
            <a:ahLst/>
            <a:cxnLst/>
            <a:rect l="l" t="t" r="r" b="b"/>
            <a:pathLst>
              <a:path w="18414" h="48895">
                <a:moveTo>
                  <a:pt x="13716" y="0"/>
                </a:moveTo>
                <a:lnTo>
                  <a:pt x="4572" y="0"/>
                </a:lnTo>
                <a:lnTo>
                  <a:pt x="0" y="3048"/>
                </a:lnTo>
                <a:lnTo>
                  <a:pt x="0" y="12192"/>
                </a:lnTo>
                <a:lnTo>
                  <a:pt x="1524" y="16764"/>
                </a:lnTo>
                <a:lnTo>
                  <a:pt x="3048" y="16764"/>
                </a:lnTo>
                <a:lnTo>
                  <a:pt x="6096" y="18288"/>
                </a:lnTo>
                <a:lnTo>
                  <a:pt x="7620" y="19812"/>
                </a:lnTo>
                <a:lnTo>
                  <a:pt x="13716" y="19812"/>
                </a:lnTo>
                <a:lnTo>
                  <a:pt x="18288" y="15240"/>
                </a:lnTo>
                <a:lnTo>
                  <a:pt x="18288" y="3048"/>
                </a:lnTo>
                <a:lnTo>
                  <a:pt x="13716" y="0"/>
                </a:lnTo>
                <a:close/>
              </a:path>
              <a:path w="18414" h="48895">
                <a:moveTo>
                  <a:pt x="15240" y="28956"/>
                </a:moveTo>
                <a:lnTo>
                  <a:pt x="4572" y="28956"/>
                </a:lnTo>
                <a:lnTo>
                  <a:pt x="0" y="32004"/>
                </a:lnTo>
                <a:lnTo>
                  <a:pt x="0" y="44196"/>
                </a:lnTo>
                <a:lnTo>
                  <a:pt x="3048" y="48768"/>
                </a:lnTo>
                <a:lnTo>
                  <a:pt x="15240" y="48768"/>
                </a:lnTo>
                <a:lnTo>
                  <a:pt x="18288" y="44196"/>
                </a:lnTo>
                <a:lnTo>
                  <a:pt x="18288" y="32004"/>
                </a:lnTo>
                <a:lnTo>
                  <a:pt x="15240" y="28956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8996520" y="2883592"/>
            <a:ext cx="674631" cy="127154"/>
          </a:xfrm>
          <a:prstGeom prst="rect">
            <a:avLst/>
          </a:prstGeom>
          <a:blipFill>
            <a:blip r:embed="rId9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3183484" y="3395440"/>
            <a:ext cx="114953" cy="8980"/>
          </a:xfrm>
          <a:custGeom>
            <a:avLst/>
            <a:gdLst/>
            <a:ahLst/>
            <a:cxnLst/>
            <a:rect l="l" t="t" r="r" b="b"/>
            <a:pathLst>
              <a:path w="81280" h="12700">
                <a:moveTo>
                  <a:pt x="0" y="12193"/>
                </a:moveTo>
                <a:lnTo>
                  <a:pt x="80774" y="12193"/>
                </a:lnTo>
                <a:lnTo>
                  <a:pt x="80774" y="0"/>
                </a:lnTo>
                <a:lnTo>
                  <a:pt x="0" y="0"/>
                </a:lnTo>
                <a:lnTo>
                  <a:pt x="0" y="12193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3325738" y="3377122"/>
            <a:ext cx="256489" cy="53879"/>
          </a:xfrm>
          <a:prstGeom prst="rect">
            <a:avLst/>
          </a:prstGeom>
          <a:blipFill>
            <a:blip r:embed="rId9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3698617" y="3332941"/>
            <a:ext cx="161653" cy="98059"/>
          </a:xfrm>
          <a:prstGeom prst="rect">
            <a:avLst/>
          </a:prstGeom>
          <a:blipFill>
            <a:blip r:embed="rId9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3892601" y="3348028"/>
            <a:ext cx="21554" cy="82165"/>
          </a:xfrm>
          <a:custGeom>
            <a:avLst/>
            <a:gdLst/>
            <a:ahLst/>
            <a:cxnLst/>
            <a:rect l="l" t="t" r="r" b="b"/>
            <a:pathLst>
              <a:path w="15239" h="116204">
                <a:moveTo>
                  <a:pt x="7620" y="0"/>
                </a:moveTo>
                <a:lnTo>
                  <a:pt x="3048" y="9144"/>
                </a:lnTo>
                <a:lnTo>
                  <a:pt x="1524" y="13716"/>
                </a:lnTo>
                <a:lnTo>
                  <a:pt x="0" y="16764"/>
                </a:lnTo>
                <a:lnTo>
                  <a:pt x="1524" y="18288"/>
                </a:lnTo>
                <a:lnTo>
                  <a:pt x="10668" y="115824"/>
                </a:lnTo>
                <a:lnTo>
                  <a:pt x="13716" y="106680"/>
                </a:lnTo>
                <a:lnTo>
                  <a:pt x="15240" y="99060"/>
                </a:lnTo>
                <a:lnTo>
                  <a:pt x="15240" y="94488"/>
                </a:lnTo>
                <a:lnTo>
                  <a:pt x="7620" y="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4071497" y="3370656"/>
            <a:ext cx="43107" cy="15266"/>
          </a:xfrm>
          <a:custGeom>
            <a:avLst/>
            <a:gdLst/>
            <a:ahLst/>
            <a:cxnLst/>
            <a:rect l="l" t="t" r="r" b="b"/>
            <a:pathLst>
              <a:path w="30480" h="21589">
                <a:moveTo>
                  <a:pt x="30480" y="0"/>
                </a:moveTo>
                <a:lnTo>
                  <a:pt x="9144" y="10668"/>
                </a:lnTo>
                <a:lnTo>
                  <a:pt x="4572" y="13716"/>
                </a:lnTo>
                <a:lnTo>
                  <a:pt x="3048" y="16764"/>
                </a:lnTo>
                <a:lnTo>
                  <a:pt x="0" y="19812"/>
                </a:lnTo>
                <a:lnTo>
                  <a:pt x="0" y="21336"/>
                </a:lnTo>
                <a:lnTo>
                  <a:pt x="13716" y="13716"/>
                </a:lnTo>
                <a:lnTo>
                  <a:pt x="19812" y="10668"/>
                </a:lnTo>
                <a:lnTo>
                  <a:pt x="24384" y="7620"/>
                </a:lnTo>
                <a:lnTo>
                  <a:pt x="27432" y="6096"/>
                </a:lnTo>
                <a:lnTo>
                  <a:pt x="28956" y="3048"/>
                </a:lnTo>
                <a:lnTo>
                  <a:pt x="28956" y="1524"/>
                </a:lnTo>
                <a:lnTo>
                  <a:pt x="30480" y="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4039167" y="3370656"/>
            <a:ext cx="534528" cy="127154"/>
          </a:xfrm>
          <a:prstGeom prst="rect">
            <a:avLst/>
          </a:prstGeom>
          <a:blipFill>
            <a:blip r:embed="rId9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4696629" y="3366346"/>
            <a:ext cx="493505" cy="103447"/>
          </a:xfrm>
          <a:prstGeom prst="rect">
            <a:avLst/>
          </a:prstGeom>
          <a:blipFill>
            <a:blip r:embed="rId9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5207378" y="3320010"/>
            <a:ext cx="118545" cy="110990"/>
          </a:xfrm>
          <a:prstGeom prst="rect">
            <a:avLst/>
          </a:prstGeom>
          <a:blipFill>
            <a:blip r:embed="rId9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5366875" y="3348028"/>
            <a:ext cx="21554" cy="82165"/>
          </a:xfrm>
          <a:custGeom>
            <a:avLst/>
            <a:gdLst/>
            <a:ahLst/>
            <a:cxnLst/>
            <a:rect l="l" t="t" r="r" b="b"/>
            <a:pathLst>
              <a:path w="15239" h="116204">
                <a:moveTo>
                  <a:pt x="7620" y="0"/>
                </a:moveTo>
                <a:lnTo>
                  <a:pt x="3048" y="9144"/>
                </a:lnTo>
                <a:lnTo>
                  <a:pt x="1524" y="13716"/>
                </a:lnTo>
                <a:lnTo>
                  <a:pt x="0" y="16764"/>
                </a:lnTo>
                <a:lnTo>
                  <a:pt x="1524" y="18288"/>
                </a:lnTo>
                <a:lnTo>
                  <a:pt x="10668" y="115824"/>
                </a:lnTo>
                <a:lnTo>
                  <a:pt x="13716" y="106680"/>
                </a:lnTo>
                <a:lnTo>
                  <a:pt x="15240" y="99060"/>
                </a:lnTo>
                <a:lnTo>
                  <a:pt x="15240" y="94488"/>
                </a:lnTo>
                <a:lnTo>
                  <a:pt x="7620" y="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5517751" y="3397596"/>
            <a:ext cx="487114" cy="76508"/>
          </a:xfrm>
          <a:prstGeom prst="rect">
            <a:avLst/>
          </a:prstGeom>
          <a:blipFill>
            <a:blip r:embed="rId9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6114789" y="3391130"/>
            <a:ext cx="185362" cy="106680"/>
          </a:xfrm>
          <a:prstGeom prst="rect">
            <a:avLst/>
          </a:prstGeom>
          <a:blipFill>
            <a:blip r:embed="rId9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6313084" y="3320010"/>
            <a:ext cx="47598" cy="32327"/>
          </a:xfrm>
          <a:custGeom>
            <a:avLst/>
            <a:gdLst/>
            <a:ahLst/>
            <a:cxnLst/>
            <a:rect l="l" t="t" r="r" b="b"/>
            <a:pathLst>
              <a:path w="33654" h="45720">
                <a:moveTo>
                  <a:pt x="24384" y="0"/>
                </a:moveTo>
                <a:lnTo>
                  <a:pt x="15240" y="0"/>
                </a:lnTo>
                <a:lnTo>
                  <a:pt x="12192" y="1524"/>
                </a:lnTo>
                <a:lnTo>
                  <a:pt x="7620" y="7620"/>
                </a:lnTo>
                <a:lnTo>
                  <a:pt x="3048" y="12192"/>
                </a:lnTo>
                <a:lnTo>
                  <a:pt x="0" y="16764"/>
                </a:lnTo>
                <a:lnTo>
                  <a:pt x="0" y="22860"/>
                </a:lnTo>
                <a:lnTo>
                  <a:pt x="1524" y="24384"/>
                </a:lnTo>
                <a:lnTo>
                  <a:pt x="10668" y="28956"/>
                </a:lnTo>
                <a:lnTo>
                  <a:pt x="6096" y="38100"/>
                </a:lnTo>
                <a:lnTo>
                  <a:pt x="4572" y="42672"/>
                </a:lnTo>
                <a:lnTo>
                  <a:pt x="4572" y="45720"/>
                </a:lnTo>
                <a:lnTo>
                  <a:pt x="9715" y="38885"/>
                </a:lnTo>
                <a:lnTo>
                  <a:pt x="16002" y="32194"/>
                </a:lnTo>
                <a:lnTo>
                  <a:pt x="23431" y="25788"/>
                </a:lnTo>
                <a:lnTo>
                  <a:pt x="32004" y="19812"/>
                </a:lnTo>
                <a:lnTo>
                  <a:pt x="32221" y="18288"/>
                </a:lnTo>
                <a:lnTo>
                  <a:pt x="15240" y="18288"/>
                </a:lnTo>
                <a:lnTo>
                  <a:pt x="9144" y="15240"/>
                </a:lnTo>
                <a:lnTo>
                  <a:pt x="7620" y="13716"/>
                </a:lnTo>
                <a:lnTo>
                  <a:pt x="12192" y="9144"/>
                </a:lnTo>
                <a:lnTo>
                  <a:pt x="20955" y="9144"/>
                </a:lnTo>
                <a:lnTo>
                  <a:pt x="24384" y="4572"/>
                </a:lnTo>
                <a:lnTo>
                  <a:pt x="24384" y="0"/>
                </a:lnTo>
                <a:close/>
              </a:path>
              <a:path w="33654" h="45720">
                <a:moveTo>
                  <a:pt x="33528" y="9144"/>
                </a:moveTo>
                <a:lnTo>
                  <a:pt x="25908" y="15240"/>
                </a:lnTo>
                <a:lnTo>
                  <a:pt x="19812" y="18288"/>
                </a:lnTo>
                <a:lnTo>
                  <a:pt x="32221" y="18288"/>
                </a:lnTo>
                <a:lnTo>
                  <a:pt x="33528" y="9144"/>
                </a:lnTo>
                <a:close/>
              </a:path>
              <a:path w="33654" h="45720">
                <a:moveTo>
                  <a:pt x="20955" y="9144"/>
                </a:moveTo>
                <a:lnTo>
                  <a:pt x="15240" y="9144"/>
                </a:lnTo>
                <a:lnTo>
                  <a:pt x="16764" y="10668"/>
                </a:lnTo>
                <a:lnTo>
                  <a:pt x="19812" y="10668"/>
                </a:lnTo>
                <a:lnTo>
                  <a:pt x="20955" y="9144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6330326" y="3348028"/>
            <a:ext cx="21554" cy="82165"/>
          </a:xfrm>
          <a:custGeom>
            <a:avLst/>
            <a:gdLst/>
            <a:ahLst/>
            <a:cxnLst/>
            <a:rect l="l" t="t" r="r" b="b"/>
            <a:pathLst>
              <a:path w="15239" h="116204">
                <a:moveTo>
                  <a:pt x="6096" y="0"/>
                </a:moveTo>
                <a:lnTo>
                  <a:pt x="3048" y="6096"/>
                </a:lnTo>
                <a:lnTo>
                  <a:pt x="3048" y="9144"/>
                </a:lnTo>
                <a:lnTo>
                  <a:pt x="0" y="13716"/>
                </a:lnTo>
                <a:lnTo>
                  <a:pt x="0" y="18288"/>
                </a:lnTo>
                <a:lnTo>
                  <a:pt x="9144" y="115824"/>
                </a:lnTo>
                <a:lnTo>
                  <a:pt x="12192" y="106680"/>
                </a:lnTo>
                <a:lnTo>
                  <a:pt x="15240" y="99060"/>
                </a:lnTo>
                <a:lnTo>
                  <a:pt x="13716" y="94488"/>
                </a:lnTo>
                <a:lnTo>
                  <a:pt x="6096" y="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6517843" y="3334019"/>
            <a:ext cx="30534" cy="22898"/>
          </a:xfrm>
          <a:custGeom>
            <a:avLst/>
            <a:gdLst/>
            <a:ahLst/>
            <a:cxnLst/>
            <a:rect l="l" t="t" r="r" b="b"/>
            <a:pathLst>
              <a:path w="21589" h="32385">
                <a:moveTo>
                  <a:pt x="10668" y="0"/>
                </a:moveTo>
                <a:lnTo>
                  <a:pt x="9144" y="0"/>
                </a:lnTo>
                <a:lnTo>
                  <a:pt x="3048" y="12192"/>
                </a:lnTo>
                <a:lnTo>
                  <a:pt x="0" y="19812"/>
                </a:lnTo>
                <a:lnTo>
                  <a:pt x="0" y="28956"/>
                </a:lnTo>
                <a:lnTo>
                  <a:pt x="3048" y="32004"/>
                </a:lnTo>
                <a:lnTo>
                  <a:pt x="10668" y="32004"/>
                </a:lnTo>
                <a:lnTo>
                  <a:pt x="13716" y="30480"/>
                </a:lnTo>
                <a:lnTo>
                  <a:pt x="16764" y="25908"/>
                </a:lnTo>
                <a:lnTo>
                  <a:pt x="19812" y="22860"/>
                </a:lnTo>
                <a:lnTo>
                  <a:pt x="20574" y="21336"/>
                </a:lnTo>
                <a:lnTo>
                  <a:pt x="6096" y="21336"/>
                </a:lnTo>
                <a:lnTo>
                  <a:pt x="4572" y="19812"/>
                </a:lnTo>
                <a:lnTo>
                  <a:pt x="4572" y="15240"/>
                </a:lnTo>
                <a:lnTo>
                  <a:pt x="6096" y="13716"/>
                </a:lnTo>
                <a:lnTo>
                  <a:pt x="7620" y="9144"/>
                </a:lnTo>
                <a:lnTo>
                  <a:pt x="18288" y="9144"/>
                </a:lnTo>
                <a:lnTo>
                  <a:pt x="16764" y="7620"/>
                </a:lnTo>
                <a:lnTo>
                  <a:pt x="13716" y="3048"/>
                </a:lnTo>
                <a:lnTo>
                  <a:pt x="10668" y="0"/>
                </a:lnTo>
                <a:close/>
              </a:path>
              <a:path w="21589" h="32385">
                <a:moveTo>
                  <a:pt x="18288" y="9144"/>
                </a:moveTo>
                <a:lnTo>
                  <a:pt x="7620" y="9144"/>
                </a:lnTo>
                <a:lnTo>
                  <a:pt x="10668" y="10668"/>
                </a:lnTo>
                <a:lnTo>
                  <a:pt x="13716" y="15240"/>
                </a:lnTo>
                <a:lnTo>
                  <a:pt x="15240" y="19812"/>
                </a:lnTo>
                <a:lnTo>
                  <a:pt x="13716" y="21336"/>
                </a:lnTo>
                <a:lnTo>
                  <a:pt x="20574" y="21336"/>
                </a:lnTo>
                <a:lnTo>
                  <a:pt x="21336" y="19812"/>
                </a:lnTo>
                <a:lnTo>
                  <a:pt x="21336" y="13716"/>
                </a:lnTo>
                <a:lnTo>
                  <a:pt x="19812" y="10668"/>
                </a:lnTo>
                <a:lnTo>
                  <a:pt x="18288" y="9144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6476891" y="3382510"/>
            <a:ext cx="353481" cy="82973"/>
          </a:xfrm>
          <a:prstGeom prst="rect">
            <a:avLst/>
          </a:prstGeom>
          <a:blipFill>
            <a:blip r:embed="rId9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6948918" y="3399751"/>
            <a:ext cx="28738" cy="31429"/>
          </a:xfrm>
          <a:custGeom>
            <a:avLst/>
            <a:gdLst/>
            <a:ahLst/>
            <a:cxnLst/>
            <a:rect l="l" t="t" r="r" b="b"/>
            <a:pathLst>
              <a:path w="20320" h="44450">
                <a:moveTo>
                  <a:pt x="19812" y="0"/>
                </a:moveTo>
                <a:lnTo>
                  <a:pt x="13716" y="0"/>
                </a:lnTo>
                <a:lnTo>
                  <a:pt x="9144" y="3048"/>
                </a:lnTo>
                <a:lnTo>
                  <a:pt x="1524" y="18288"/>
                </a:lnTo>
                <a:lnTo>
                  <a:pt x="0" y="24384"/>
                </a:lnTo>
                <a:lnTo>
                  <a:pt x="0" y="39624"/>
                </a:lnTo>
                <a:lnTo>
                  <a:pt x="3048" y="44196"/>
                </a:lnTo>
                <a:lnTo>
                  <a:pt x="15240" y="44196"/>
                </a:lnTo>
                <a:lnTo>
                  <a:pt x="19812" y="39624"/>
                </a:lnTo>
                <a:lnTo>
                  <a:pt x="19812" y="27432"/>
                </a:lnTo>
                <a:lnTo>
                  <a:pt x="15240" y="24384"/>
                </a:lnTo>
                <a:lnTo>
                  <a:pt x="7620" y="24384"/>
                </a:lnTo>
                <a:lnTo>
                  <a:pt x="8239" y="16930"/>
                </a:lnTo>
                <a:lnTo>
                  <a:pt x="10287" y="10477"/>
                </a:lnTo>
                <a:lnTo>
                  <a:pt x="14049" y="4881"/>
                </a:lnTo>
                <a:lnTo>
                  <a:pt x="19812" y="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" name="object 330"/>
          <p:cNvSpPr/>
          <p:nvPr/>
        </p:nvSpPr>
        <p:spPr>
          <a:xfrm>
            <a:off x="7035133" y="3462610"/>
            <a:ext cx="41310" cy="3592"/>
          </a:xfrm>
          <a:custGeom>
            <a:avLst/>
            <a:gdLst/>
            <a:ahLst/>
            <a:cxnLst/>
            <a:rect l="l" t="t" r="r" b="b"/>
            <a:pathLst>
              <a:path w="29210" h="5079">
                <a:moveTo>
                  <a:pt x="0" y="5079"/>
                </a:moveTo>
                <a:lnTo>
                  <a:pt x="28956" y="5079"/>
                </a:lnTo>
                <a:lnTo>
                  <a:pt x="28956" y="0"/>
                </a:lnTo>
                <a:lnTo>
                  <a:pt x="0" y="0"/>
                </a:lnTo>
                <a:lnTo>
                  <a:pt x="0" y="5079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" name="object 331"/>
          <p:cNvSpPr/>
          <p:nvPr/>
        </p:nvSpPr>
        <p:spPr>
          <a:xfrm>
            <a:off x="7045908" y="3333301"/>
            <a:ext cx="0" cy="129309"/>
          </a:xfrm>
          <a:custGeom>
            <a:avLst/>
            <a:gdLst/>
            <a:ahLst/>
            <a:cxnLst/>
            <a:rect l="l" t="t" r="r" b="b"/>
            <a:pathLst>
              <a:path h="182879">
                <a:moveTo>
                  <a:pt x="0" y="0"/>
                </a:moveTo>
                <a:lnTo>
                  <a:pt x="0" y="182880"/>
                </a:lnTo>
              </a:path>
            </a:pathLst>
          </a:custGeom>
          <a:ln w="15240">
            <a:solidFill>
              <a:srgbClr val="221F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" name="object 332"/>
          <p:cNvSpPr/>
          <p:nvPr/>
        </p:nvSpPr>
        <p:spPr>
          <a:xfrm>
            <a:off x="7035133" y="3328811"/>
            <a:ext cx="41310" cy="4490"/>
          </a:xfrm>
          <a:custGeom>
            <a:avLst/>
            <a:gdLst/>
            <a:ahLst/>
            <a:cxnLst/>
            <a:rect l="l" t="t" r="r" b="b"/>
            <a:pathLst>
              <a:path w="29210" h="6350">
                <a:moveTo>
                  <a:pt x="0" y="6350"/>
                </a:moveTo>
                <a:lnTo>
                  <a:pt x="28956" y="6350"/>
                </a:lnTo>
                <a:lnTo>
                  <a:pt x="28956" y="0"/>
                </a:lnTo>
                <a:lnTo>
                  <a:pt x="0" y="0"/>
                </a:lnTo>
                <a:lnTo>
                  <a:pt x="0" y="635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" name="object 333"/>
          <p:cNvSpPr/>
          <p:nvPr/>
        </p:nvSpPr>
        <p:spPr>
          <a:xfrm>
            <a:off x="7157988" y="3358803"/>
            <a:ext cx="71846" cy="72287"/>
          </a:xfrm>
          <a:custGeom>
            <a:avLst/>
            <a:gdLst/>
            <a:ahLst/>
            <a:cxnLst/>
            <a:rect l="l" t="t" r="r" b="b"/>
            <a:pathLst>
              <a:path w="50800" h="102235">
                <a:moveTo>
                  <a:pt x="4572" y="1524"/>
                </a:moveTo>
                <a:lnTo>
                  <a:pt x="0" y="18288"/>
                </a:lnTo>
                <a:lnTo>
                  <a:pt x="12263" y="39743"/>
                </a:lnTo>
                <a:lnTo>
                  <a:pt x="21526" y="60769"/>
                </a:lnTo>
                <a:lnTo>
                  <a:pt x="27646" y="81510"/>
                </a:lnTo>
                <a:lnTo>
                  <a:pt x="30480" y="102108"/>
                </a:lnTo>
                <a:lnTo>
                  <a:pt x="33528" y="91440"/>
                </a:lnTo>
                <a:lnTo>
                  <a:pt x="35052" y="83820"/>
                </a:lnTo>
                <a:lnTo>
                  <a:pt x="35052" y="77724"/>
                </a:lnTo>
                <a:lnTo>
                  <a:pt x="34218" y="68032"/>
                </a:lnTo>
                <a:lnTo>
                  <a:pt x="31813" y="57340"/>
                </a:lnTo>
                <a:lnTo>
                  <a:pt x="27979" y="45791"/>
                </a:lnTo>
                <a:lnTo>
                  <a:pt x="22860" y="33528"/>
                </a:lnTo>
                <a:lnTo>
                  <a:pt x="35052" y="33528"/>
                </a:lnTo>
                <a:lnTo>
                  <a:pt x="38100" y="32004"/>
                </a:lnTo>
                <a:lnTo>
                  <a:pt x="47244" y="19812"/>
                </a:lnTo>
                <a:lnTo>
                  <a:pt x="48463" y="16764"/>
                </a:lnTo>
                <a:lnTo>
                  <a:pt x="22860" y="16764"/>
                </a:lnTo>
                <a:lnTo>
                  <a:pt x="18288" y="15240"/>
                </a:lnTo>
                <a:lnTo>
                  <a:pt x="15240" y="12192"/>
                </a:lnTo>
                <a:lnTo>
                  <a:pt x="12192" y="10668"/>
                </a:lnTo>
                <a:lnTo>
                  <a:pt x="9144" y="6096"/>
                </a:lnTo>
                <a:lnTo>
                  <a:pt x="4572" y="1524"/>
                </a:lnTo>
                <a:close/>
              </a:path>
              <a:path w="50800" h="102235">
                <a:moveTo>
                  <a:pt x="35052" y="33528"/>
                </a:moveTo>
                <a:lnTo>
                  <a:pt x="22860" y="33528"/>
                </a:lnTo>
                <a:lnTo>
                  <a:pt x="32004" y="35052"/>
                </a:lnTo>
                <a:lnTo>
                  <a:pt x="35052" y="33528"/>
                </a:lnTo>
                <a:close/>
              </a:path>
              <a:path w="50800" h="102235">
                <a:moveTo>
                  <a:pt x="48768" y="0"/>
                </a:moveTo>
                <a:lnTo>
                  <a:pt x="45005" y="7119"/>
                </a:lnTo>
                <a:lnTo>
                  <a:pt x="40386" y="12382"/>
                </a:lnTo>
                <a:lnTo>
                  <a:pt x="34623" y="15644"/>
                </a:lnTo>
                <a:lnTo>
                  <a:pt x="27432" y="16764"/>
                </a:lnTo>
                <a:lnTo>
                  <a:pt x="48463" y="16764"/>
                </a:lnTo>
                <a:lnTo>
                  <a:pt x="50215" y="12382"/>
                </a:lnTo>
                <a:lnTo>
                  <a:pt x="50292" y="3048"/>
                </a:lnTo>
                <a:lnTo>
                  <a:pt x="48768" y="1524"/>
                </a:lnTo>
                <a:lnTo>
                  <a:pt x="48768" y="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" name="object 334"/>
          <p:cNvSpPr/>
          <p:nvPr/>
        </p:nvSpPr>
        <p:spPr>
          <a:xfrm>
            <a:off x="7263602" y="3359881"/>
            <a:ext cx="120701" cy="71120"/>
          </a:xfrm>
          <a:prstGeom prst="rect">
            <a:avLst/>
          </a:prstGeom>
          <a:blipFill>
            <a:blip r:embed="rId10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" name="object 335"/>
          <p:cNvSpPr/>
          <p:nvPr/>
        </p:nvSpPr>
        <p:spPr>
          <a:xfrm>
            <a:off x="7507158" y="3306002"/>
            <a:ext cx="920344" cy="193964"/>
          </a:xfrm>
          <a:prstGeom prst="rect">
            <a:avLst/>
          </a:prstGeom>
          <a:blipFill>
            <a:blip r:embed="rId10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" name="object 336"/>
          <p:cNvSpPr/>
          <p:nvPr/>
        </p:nvSpPr>
        <p:spPr>
          <a:xfrm>
            <a:off x="3189950" y="3548456"/>
            <a:ext cx="3304184" cy="195041"/>
          </a:xfrm>
          <a:prstGeom prst="rect">
            <a:avLst/>
          </a:prstGeom>
          <a:blipFill>
            <a:blip r:embed="rId10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" name="object 337"/>
          <p:cNvSpPr/>
          <p:nvPr/>
        </p:nvSpPr>
        <p:spPr>
          <a:xfrm>
            <a:off x="6584660" y="3539835"/>
            <a:ext cx="3092958" cy="193964"/>
          </a:xfrm>
          <a:prstGeom prst="rect">
            <a:avLst/>
          </a:prstGeom>
          <a:blipFill>
            <a:blip r:embed="rId10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" name="object 338"/>
          <p:cNvSpPr/>
          <p:nvPr/>
        </p:nvSpPr>
        <p:spPr>
          <a:xfrm>
            <a:off x="8093420" y="3898669"/>
            <a:ext cx="28738" cy="13021"/>
          </a:xfrm>
          <a:custGeom>
            <a:avLst/>
            <a:gdLst/>
            <a:ahLst/>
            <a:cxnLst/>
            <a:rect l="l" t="t" r="r" b="b"/>
            <a:pathLst>
              <a:path w="20320" h="18414">
                <a:moveTo>
                  <a:pt x="16764" y="0"/>
                </a:moveTo>
                <a:lnTo>
                  <a:pt x="3048" y="0"/>
                </a:lnTo>
                <a:lnTo>
                  <a:pt x="0" y="3048"/>
                </a:lnTo>
                <a:lnTo>
                  <a:pt x="0" y="13716"/>
                </a:lnTo>
                <a:lnTo>
                  <a:pt x="4572" y="18288"/>
                </a:lnTo>
                <a:lnTo>
                  <a:pt x="16764" y="18288"/>
                </a:lnTo>
                <a:lnTo>
                  <a:pt x="19812" y="15240"/>
                </a:lnTo>
                <a:lnTo>
                  <a:pt x="19812" y="3048"/>
                </a:lnTo>
                <a:lnTo>
                  <a:pt x="16764" y="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" name="object 339"/>
          <p:cNvSpPr/>
          <p:nvPr/>
        </p:nvSpPr>
        <p:spPr>
          <a:xfrm>
            <a:off x="8171014" y="3943029"/>
            <a:ext cx="41310" cy="4490"/>
          </a:xfrm>
          <a:custGeom>
            <a:avLst/>
            <a:gdLst/>
            <a:ahLst/>
            <a:cxnLst/>
            <a:rect l="l" t="t" r="r" b="b"/>
            <a:pathLst>
              <a:path w="29210" h="6350">
                <a:moveTo>
                  <a:pt x="0" y="6350"/>
                </a:moveTo>
                <a:lnTo>
                  <a:pt x="28956" y="6350"/>
                </a:lnTo>
                <a:lnTo>
                  <a:pt x="28956" y="0"/>
                </a:lnTo>
                <a:lnTo>
                  <a:pt x="0" y="0"/>
                </a:lnTo>
                <a:lnTo>
                  <a:pt x="0" y="635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" name="object 340"/>
          <p:cNvSpPr/>
          <p:nvPr/>
        </p:nvSpPr>
        <p:spPr>
          <a:xfrm>
            <a:off x="8181790" y="3813720"/>
            <a:ext cx="0" cy="129309"/>
          </a:xfrm>
          <a:custGeom>
            <a:avLst/>
            <a:gdLst/>
            <a:ahLst/>
            <a:cxnLst/>
            <a:rect l="l" t="t" r="r" b="b"/>
            <a:pathLst>
              <a:path h="182879">
                <a:moveTo>
                  <a:pt x="0" y="0"/>
                </a:moveTo>
                <a:lnTo>
                  <a:pt x="0" y="182880"/>
                </a:lnTo>
              </a:path>
            </a:pathLst>
          </a:custGeom>
          <a:ln w="15240">
            <a:solidFill>
              <a:srgbClr val="221F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" name="object 341"/>
          <p:cNvSpPr/>
          <p:nvPr/>
        </p:nvSpPr>
        <p:spPr>
          <a:xfrm>
            <a:off x="8171014" y="3809230"/>
            <a:ext cx="41310" cy="4490"/>
          </a:xfrm>
          <a:custGeom>
            <a:avLst/>
            <a:gdLst/>
            <a:ahLst/>
            <a:cxnLst/>
            <a:rect l="l" t="t" r="r" b="b"/>
            <a:pathLst>
              <a:path w="29210" h="6350">
                <a:moveTo>
                  <a:pt x="0" y="6350"/>
                </a:moveTo>
                <a:lnTo>
                  <a:pt x="28956" y="6350"/>
                </a:lnTo>
                <a:lnTo>
                  <a:pt x="28956" y="0"/>
                </a:lnTo>
                <a:lnTo>
                  <a:pt x="0" y="0"/>
                </a:lnTo>
                <a:lnTo>
                  <a:pt x="0" y="635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" name="object 342"/>
          <p:cNvSpPr/>
          <p:nvPr/>
        </p:nvSpPr>
        <p:spPr>
          <a:xfrm>
            <a:off x="8283102" y="3827548"/>
            <a:ext cx="553919" cy="122844"/>
          </a:xfrm>
          <a:prstGeom prst="rect">
            <a:avLst/>
          </a:prstGeom>
          <a:blipFill>
            <a:blip r:embed="rId10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" name="object 343"/>
          <p:cNvSpPr/>
          <p:nvPr/>
        </p:nvSpPr>
        <p:spPr>
          <a:xfrm>
            <a:off x="8869353" y="3828626"/>
            <a:ext cx="21554" cy="82165"/>
          </a:xfrm>
          <a:custGeom>
            <a:avLst/>
            <a:gdLst/>
            <a:ahLst/>
            <a:cxnLst/>
            <a:rect l="l" t="t" r="r" b="b"/>
            <a:pathLst>
              <a:path w="15239" h="116204">
                <a:moveTo>
                  <a:pt x="7620" y="0"/>
                </a:moveTo>
                <a:lnTo>
                  <a:pt x="4572" y="6096"/>
                </a:lnTo>
                <a:lnTo>
                  <a:pt x="1524" y="15240"/>
                </a:lnTo>
                <a:lnTo>
                  <a:pt x="0" y="18288"/>
                </a:lnTo>
                <a:lnTo>
                  <a:pt x="1524" y="19812"/>
                </a:lnTo>
                <a:lnTo>
                  <a:pt x="10668" y="115824"/>
                </a:lnTo>
                <a:lnTo>
                  <a:pt x="13716" y="106680"/>
                </a:lnTo>
                <a:lnTo>
                  <a:pt x="15240" y="100584"/>
                </a:lnTo>
                <a:lnTo>
                  <a:pt x="15240" y="96012"/>
                </a:lnTo>
                <a:lnTo>
                  <a:pt x="7620" y="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" name="object 344"/>
          <p:cNvSpPr/>
          <p:nvPr/>
        </p:nvSpPr>
        <p:spPr>
          <a:xfrm>
            <a:off x="9015919" y="3800609"/>
            <a:ext cx="528066" cy="147628"/>
          </a:xfrm>
          <a:prstGeom prst="rect">
            <a:avLst/>
          </a:prstGeom>
          <a:blipFill>
            <a:blip r:embed="rId10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" name="object 345"/>
          <p:cNvSpPr/>
          <p:nvPr/>
        </p:nvSpPr>
        <p:spPr>
          <a:xfrm>
            <a:off x="9578471" y="3786600"/>
            <a:ext cx="61069" cy="154453"/>
          </a:xfrm>
          <a:custGeom>
            <a:avLst/>
            <a:gdLst/>
            <a:ahLst/>
            <a:cxnLst/>
            <a:rect l="l" t="t" r="r" b="b"/>
            <a:pathLst>
              <a:path w="43179" h="218439">
                <a:moveTo>
                  <a:pt x="42672" y="0"/>
                </a:moveTo>
                <a:lnTo>
                  <a:pt x="0" y="0"/>
                </a:lnTo>
                <a:lnTo>
                  <a:pt x="0" y="6096"/>
                </a:lnTo>
                <a:lnTo>
                  <a:pt x="15859" y="7524"/>
                </a:lnTo>
                <a:lnTo>
                  <a:pt x="24003" y="10668"/>
                </a:lnTo>
                <a:lnTo>
                  <a:pt x="27003" y="17240"/>
                </a:lnTo>
                <a:lnTo>
                  <a:pt x="27432" y="28956"/>
                </a:lnTo>
                <a:lnTo>
                  <a:pt x="27432" y="188976"/>
                </a:lnTo>
                <a:lnTo>
                  <a:pt x="27003" y="200691"/>
                </a:lnTo>
                <a:lnTo>
                  <a:pt x="24003" y="207264"/>
                </a:lnTo>
                <a:lnTo>
                  <a:pt x="15859" y="210407"/>
                </a:lnTo>
                <a:lnTo>
                  <a:pt x="0" y="211836"/>
                </a:lnTo>
                <a:lnTo>
                  <a:pt x="0" y="217932"/>
                </a:lnTo>
                <a:lnTo>
                  <a:pt x="42672" y="217932"/>
                </a:lnTo>
                <a:lnTo>
                  <a:pt x="42672" y="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" name="object 346"/>
          <p:cNvSpPr/>
          <p:nvPr/>
        </p:nvSpPr>
        <p:spPr>
          <a:xfrm>
            <a:off x="3220124" y="4023668"/>
            <a:ext cx="39515" cy="28286"/>
          </a:xfrm>
          <a:custGeom>
            <a:avLst/>
            <a:gdLst/>
            <a:ahLst/>
            <a:cxnLst/>
            <a:rect l="l" t="t" r="r" b="b"/>
            <a:pathLst>
              <a:path w="27939" h="40004">
                <a:moveTo>
                  <a:pt x="25908" y="0"/>
                </a:moveTo>
                <a:lnTo>
                  <a:pt x="19812" y="3048"/>
                </a:lnTo>
                <a:lnTo>
                  <a:pt x="12192" y="10668"/>
                </a:lnTo>
                <a:lnTo>
                  <a:pt x="12192" y="16764"/>
                </a:lnTo>
                <a:lnTo>
                  <a:pt x="18288" y="22860"/>
                </a:lnTo>
                <a:lnTo>
                  <a:pt x="13716" y="28956"/>
                </a:lnTo>
                <a:lnTo>
                  <a:pt x="7620" y="35052"/>
                </a:lnTo>
                <a:lnTo>
                  <a:pt x="0" y="39624"/>
                </a:lnTo>
                <a:lnTo>
                  <a:pt x="5691" y="38742"/>
                </a:lnTo>
                <a:lnTo>
                  <a:pt x="11239" y="36004"/>
                </a:lnTo>
                <a:lnTo>
                  <a:pt x="16502" y="31265"/>
                </a:lnTo>
                <a:lnTo>
                  <a:pt x="21336" y="24384"/>
                </a:lnTo>
                <a:lnTo>
                  <a:pt x="26670" y="24384"/>
                </a:lnTo>
                <a:lnTo>
                  <a:pt x="27432" y="22860"/>
                </a:lnTo>
                <a:lnTo>
                  <a:pt x="24384" y="19812"/>
                </a:lnTo>
                <a:lnTo>
                  <a:pt x="27432" y="16764"/>
                </a:lnTo>
                <a:lnTo>
                  <a:pt x="22860" y="16764"/>
                </a:lnTo>
                <a:lnTo>
                  <a:pt x="19812" y="13716"/>
                </a:lnTo>
                <a:lnTo>
                  <a:pt x="18288" y="10668"/>
                </a:lnTo>
                <a:lnTo>
                  <a:pt x="18288" y="9144"/>
                </a:lnTo>
                <a:lnTo>
                  <a:pt x="19812" y="7620"/>
                </a:lnTo>
                <a:lnTo>
                  <a:pt x="27432" y="7620"/>
                </a:lnTo>
                <a:lnTo>
                  <a:pt x="27432" y="1524"/>
                </a:lnTo>
                <a:lnTo>
                  <a:pt x="25908" y="0"/>
                </a:lnTo>
                <a:close/>
              </a:path>
              <a:path w="27939" h="40004">
                <a:moveTo>
                  <a:pt x="26670" y="24384"/>
                </a:moveTo>
                <a:lnTo>
                  <a:pt x="21336" y="24384"/>
                </a:lnTo>
                <a:lnTo>
                  <a:pt x="24384" y="27432"/>
                </a:lnTo>
                <a:lnTo>
                  <a:pt x="25908" y="25908"/>
                </a:lnTo>
                <a:lnTo>
                  <a:pt x="26670" y="24384"/>
                </a:lnTo>
                <a:close/>
              </a:path>
              <a:path w="27939" h="40004">
                <a:moveTo>
                  <a:pt x="27432" y="7620"/>
                </a:moveTo>
                <a:lnTo>
                  <a:pt x="22860" y="7620"/>
                </a:lnTo>
                <a:lnTo>
                  <a:pt x="24384" y="9144"/>
                </a:lnTo>
                <a:lnTo>
                  <a:pt x="24384" y="13716"/>
                </a:lnTo>
                <a:lnTo>
                  <a:pt x="22860" y="16764"/>
                </a:lnTo>
                <a:lnTo>
                  <a:pt x="27432" y="16764"/>
                </a:lnTo>
                <a:lnTo>
                  <a:pt x="27432" y="762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" name="object 347"/>
          <p:cNvSpPr/>
          <p:nvPr/>
        </p:nvSpPr>
        <p:spPr>
          <a:xfrm>
            <a:off x="3192106" y="4068925"/>
            <a:ext cx="103524" cy="95904"/>
          </a:xfrm>
          <a:prstGeom prst="rect">
            <a:avLst/>
          </a:prstGeom>
          <a:blipFill>
            <a:blip r:embed="rId10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" name="object 348"/>
          <p:cNvSpPr/>
          <p:nvPr/>
        </p:nvSpPr>
        <p:spPr>
          <a:xfrm>
            <a:off x="3325738" y="4040909"/>
            <a:ext cx="420297" cy="146550"/>
          </a:xfrm>
          <a:prstGeom prst="rect">
            <a:avLst/>
          </a:prstGeom>
          <a:blipFill>
            <a:blip r:embed="rId10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" name="object 349"/>
          <p:cNvSpPr/>
          <p:nvPr/>
        </p:nvSpPr>
        <p:spPr>
          <a:xfrm>
            <a:off x="3778366" y="4067848"/>
            <a:ext cx="101302" cy="84051"/>
          </a:xfrm>
          <a:prstGeom prst="rect">
            <a:avLst/>
          </a:prstGeom>
          <a:blipFill>
            <a:blip r:embed="rId10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" name="object 350"/>
          <p:cNvSpPr/>
          <p:nvPr/>
        </p:nvSpPr>
        <p:spPr>
          <a:xfrm>
            <a:off x="3972349" y="4036598"/>
            <a:ext cx="2064846" cy="177800"/>
          </a:xfrm>
          <a:prstGeom prst="rect">
            <a:avLst/>
          </a:prstGeom>
          <a:blipFill>
            <a:blip r:embed="rId10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" name="object 351"/>
          <p:cNvSpPr/>
          <p:nvPr/>
        </p:nvSpPr>
        <p:spPr>
          <a:xfrm>
            <a:off x="6160051" y="4201467"/>
            <a:ext cx="36820" cy="14368"/>
          </a:xfrm>
          <a:custGeom>
            <a:avLst/>
            <a:gdLst/>
            <a:ahLst/>
            <a:cxnLst/>
            <a:rect l="l" t="t" r="r" b="b"/>
            <a:pathLst>
              <a:path w="26035" h="20320">
                <a:moveTo>
                  <a:pt x="25908" y="0"/>
                </a:moveTo>
                <a:lnTo>
                  <a:pt x="9144" y="9144"/>
                </a:lnTo>
                <a:lnTo>
                  <a:pt x="4048" y="12001"/>
                </a:lnTo>
                <a:lnTo>
                  <a:pt x="1524" y="13716"/>
                </a:lnTo>
                <a:lnTo>
                  <a:pt x="0" y="15240"/>
                </a:lnTo>
                <a:lnTo>
                  <a:pt x="0" y="19812"/>
                </a:lnTo>
                <a:lnTo>
                  <a:pt x="9144" y="13716"/>
                </a:lnTo>
                <a:lnTo>
                  <a:pt x="15240" y="12192"/>
                </a:lnTo>
                <a:lnTo>
                  <a:pt x="21336" y="7620"/>
                </a:lnTo>
                <a:lnTo>
                  <a:pt x="24384" y="3048"/>
                </a:lnTo>
                <a:lnTo>
                  <a:pt x="25908" y="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" name="object 352"/>
          <p:cNvSpPr/>
          <p:nvPr/>
        </p:nvSpPr>
        <p:spPr>
          <a:xfrm>
            <a:off x="6129875" y="4089400"/>
            <a:ext cx="105613" cy="85128"/>
          </a:xfrm>
          <a:prstGeom prst="rect">
            <a:avLst/>
          </a:prstGeom>
          <a:blipFill>
            <a:blip r:embed="rId1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" name="object 353"/>
          <p:cNvSpPr/>
          <p:nvPr/>
        </p:nvSpPr>
        <p:spPr>
          <a:xfrm>
            <a:off x="6267820" y="4068926"/>
            <a:ext cx="286664" cy="118533"/>
          </a:xfrm>
          <a:prstGeom prst="rect">
            <a:avLst/>
          </a:prstGeom>
          <a:blipFill>
            <a:blip r:embed="rId1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" name="object 354"/>
          <p:cNvSpPr/>
          <p:nvPr/>
        </p:nvSpPr>
        <p:spPr>
          <a:xfrm>
            <a:off x="6582505" y="4068925"/>
            <a:ext cx="101302" cy="119611"/>
          </a:xfrm>
          <a:prstGeom prst="rect">
            <a:avLst/>
          </a:prstGeom>
          <a:blipFill>
            <a:blip r:embed="rId1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" name="object 355"/>
          <p:cNvSpPr/>
          <p:nvPr/>
        </p:nvSpPr>
        <p:spPr>
          <a:xfrm>
            <a:off x="6726914" y="4068926"/>
            <a:ext cx="21554" cy="82165"/>
          </a:xfrm>
          <a:custGeom>
            <a:avLst/>
            <a:gdLst/>
            <a:ahLst/>
            <a:cxnLst/>
            <a:rect l="l" t="t" r="r" b="b"/>
            <a:pathLst>
              <a:path w="15239" h="116204">
                <a:moveTo>
                  <a:pt x="6096" y="0"/>
                </a:moveTo>
                <a:lnTo>
                  <a:pt x="4572" y="4572"/>
                </a:lnTo>
                <a:lnTo>
                  <a:pt x="3048" y="7620"/>
                </a:lnTo>
                <a:lnTo>
                  <a:pt x="3048" y="10668"/>
                </a:lnTo>
                <a:lnTo>
                  <a:pt x="0" y="15240"/>
                </a:lnTo>
                <a:lnTo>
                  <a:pt x="0" y="19812"/>
                </a:lnTo>
                <a:lnTo>
                  <a:pt x="9144" y="115824"/>
                </a:lnTo>
                <a:lnTo>
                  <a:pt x="13716" y="106680"/>
                </a:lnTo>
                <a:lnTo>
                  <a:pt x="15240" y="100584"/>
                </a:lnTo>
                <a:lnTo>
                  <a:pt x="15240" y="96012"/>
                </a:lnTo>
                <a:lnTo>
                  <a:pt x="6096" y="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" name="object 356"/>
          <p:cNvSpPr/>
          <p:nvPr/>
        </p:nvSpPr>
        <p:spPr>
          <a:xfrm>
            <a:off x="6858390" y="4185303"/>
            <a:ext cx="36820" cy="15266"/>
          </a:xfrm>
          <a:custGeom>
            <a:avLst/>
            <a:gdLst/>
            <a:ahLst/>
            <a:cxnLst/>
            <a:rect l="l" t="t" r="r" b="b"/>
            <a:pathLst>
              <a:path w="26035" h="21589">
                <a:moveTo>
                  <a:pt x="25908" y="0"/>
                </a:moveTo>
                <a:lnTo>
                  <a:pt x="16525" y="6024"/>
                </a:lnTo>
                <a:lnTo>
                  <a:pt x="4048" y="13501"/>
                </a:lnTo>
                <a:lnTo>
                  <a:pt x="1524" y="15240"/>
                </a:lnTo>
                <a:lnTo>
                  <a:pt x="0" y="18288"/>
                </a:lnTo>
                <a:lnTo>
                  <a:pt x="0" y="21336"/>
                </a:lnTo>
                <a:lnTo>
                  <a:pt x="9144" y="15240"/>
                </a:lnTo>
                <a:lnTo>
                  <a:pt x="15240" y="12192"/>
                </a:lnTo>
                <a:lnTo>
                  <a:pt x="21336" y="7620"/>
                </a:lnTo>
                <a:lnTo>
                  <a:pt x="25908" y="4572"/>
                </a:lnTo>
                <a:lnTo>
                  <a:pt x="25908" y="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" name="object 357"/>
          <p:cNvSpPr/>
          <p:nvPr/>
        </p:nvSpPr>
        <p:spPr>
          <a:xfrm>
            <a:off x="6854081" y="4113106"/>
            <a:ext cx="53884" cy="34572"/>
          </a:xfrm>
          <a:custGeom>
            <a:avLst/>
            <a:gdLst/>
            <a:ahLst/>
            <a:cxnLst/>
            <a:rect l="l" t="t" r="r" b="b"/>
            <a:pathLst>
              <a:path w="38100" h="48895">
                <a:moveTo>
                  <a:pt x="24384" y="0"/>
                </a:moveTo>
                <a:lnTo>
                  <a:pt x="16764" y="0"/>
                </a:lnTo>
                <a:lnTo>
                  <a:pt x="12192" y="4572"/>
                </a:lnTo>
                <a:lnTo>
                  <a:pt x="7620" y="10668"/>
                </a:lnTo>
                <a:lnTo>
                  <a:pt x="1524" y="18288"/>
                </a:lnTo>
                <a:lnTo>
                  <a:pt x="0" y="24384"/>
                </a:lnTo>
                <a:lnTo>
                  <a:pt x="0" y="33528"/>
                </a:lnTo>
                <a:lnTo>
                  <a:pt x="4572" y="35052"/>
                </a:lnTo>
                <a:lnTo>
                  <a:pt x="10668" y="38100"/>
                </a:lnTo>
                <a:lnTo>
                  <a:pt x="7620" y="45720"/>
                </a:lnTo>
                <a:lnTo>
                  <a:pt x="7620" y="48768"/>
                </a:lnTo>
                <a:lnTo>
                  <a:pt x="15240" y="41148"/>
                </a:lnTo>
                <a:lnTo>
                  <a:pt x="21336" y="38100"/>
                </a:lnTo>
                <a:lnTo>
                  <a:pt x="27432" y="33528"/>
                </a:lnTo>
                <a:lnTo>
                  <a:pt x="30480" y="30480"/>
                </a:lnTo>
                <a:lnTo>
                  <a:pt x="32004" y="30480"/>
                </a:lnTo>
                <a:lnTo>
                  <a:pt x="34290" y="25908"/>
                </a:lnTo>
                <a:lnTo>
                  <a:pt x="12192" y="25908"/>
                </a:lnTo>
                <a:lnTo>
                  <a:pt x="7620" y="24384"/>
                </a:lnTo>
                <a:lnTo>
                  <a:pt x="6096" y="21336"/>
                </a:lnTo>
                <a:lnTo>
                  <a:pt x="6096" y="19812"/>
                </a:lnTo>
                <a:lnTo>
                  <a:pt x="7620" y="18288"/>
                </a:lnTo>
                <a:lnTo>
                  <a:pt x="10668" y="16764"/>
                </a:lnTo>
                <a:lnTo>
                  <a:pt x="12192" y="13716"/>
                </a:lnTo>
                <a:lnTo>
                  <a:pt x="13716" y="12192"/>
                </a:lnTo>
                <a:lnTo>
                  <a:pt x="21031" y="12192"/>
                </a:lnTo>
                <a:lnTo>
                  <a:pt x="22860" y="9144"/>
                </a:lnTo>
                <a:lnTo>
                  <a:pt x="24384" y="6096"/>
                </a:lnTo>
                <a:lnTo>
                  <a:pt x="24384" y="0"/>
                </a:lnTo>
                <a:close/>
              </a:path>
              <a:path w="38100" h="48895">
                <a:moveTo>
                  <a:pt x="38100" y="16764"/>
                </a:moveTo>
                <a:lnTo>
                  <a:pt x="36576" y="16764"/>
                </a:lnTo>
                <a:lnTo>
                  <a:pt x="35052" y="18288"/>
                </a:lnTo>
                <a:lnTo>
                  <a:pt x="28956" y="21336"/>
                </a:lnTo>
                <a:lnTo>
                  <a:pt x="24384" y="24384"/>
                </a:lnTo>
                <a:lnTo>
                  <a:pt x="21336" y="25908"/>
                </a:lnTo>
                <a:lnTo>
                  <a:pt x="34290" y="25908"/>
                </a:lnTo>
                <a:lnTo>
                  <a:pt x="35052" y="24384"/>
                </a:lnTo>
                <a:lnTo>
                  <a:pt x="36576" y="19812"/>
                </a:lnTo>
                <a:lnTo>
                  <a:pt x="38100" y="16764"/>
                </a:lnTo>
                <a:close/>
              </a:path>
              <a:path w="38100" h="48895">
                <a:moveTo>
                  <a:pt x="21031" y="12192"/>
                </a:moveTo>
                <a:lnTo>
                  <a:pt x="16764" y="12192"/>
                </a:lnTo>
                <a:lnTo>
                  <a:pt x="18288" y="13716"/>
                </a:lnTo>
                <a:lnTo>
                  <a:pt x="18288" y="16764"/>
                </a:lnTo>
                <a:lnTo>
                  <a:pt x="21031" y="12192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" name="object 358"/>
          <p:cNvSpPr/>
          <p:nvPr/>
        </p:nvSpPr>
        <p:spPr>
          <a:xfrm>
            <a:off x="6935985" y="4066770"/>
            <a:ext cx="433230" cy="90516"/>
          </a:xfrm>
          <a:prstGeom prst="rect">
            <a:avLst/>
          </a:prstGeom>
          <a:blipFill>
            <a:blip r:embed="rId1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" name="object 359"/>
          <p:cNvSpPr/>
          <p:nvPr/>
        </p:nvSpPr>
        <p:spPr>
          <a:xfrm>
            <a:off x="7397235" y="4068926"/>
            <a:ext cx="19758" cy="82165"/>
          </a:xfrm>
          <a:custGeom>
            <a:avLst/>
            <a:gdLst/>
            <a:ahLst/>
            <a:cxnLst/>
            <a:rect l="l" t="t" r="r" b="b"/>
            <a:pathLst>
              <a:path w="13970" h="116204">
                <a:moveTo>
                  <a:pt x="6096" y="0"/>
                </a:moveTo>
                <a:lnTo>
                  <a:pt x="4572" y="4572"/>
                </a:lnTo>
                <a:lnTo>
                  <a:pt x="1524" y="10668"/>
                </a:lnTo>
                <a:lnTo>
                  <a:pt x="0" y="15240"/>
                </a:lnTo>
                <a:lnTo>
                  <a:pt x="0" y="19812"/>
                </a:lnTo>
                <a:lnTo>
                  <a:pt x="9144" y="115824"/>
                </a:lnTo>
                <a:lnTo>
                  <a:pt x="12192" y="106680"/>
                </a:lnTo>
                <a:lnTo>
                  <a:pt x="13716" y="100584"/>
                </a:lnTo>
                <a:lnTo>
                  <a:pt x="13716" y="96012"/>
                </a:lnTo>
                <a:lnTo>
                  <a:pt x="6096" y="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" name="object 360"/>
          <p:cNvSpPr/>
          <p:nvPr/>
        </p:nvSpPr>
        <p:spPr>
          <a:xfrm>
            <a:off x="7520091" y="4068926"/>
            <a:ext cx="288820" cy="126076"/>
          </a:xfrm>
          <a:prstGeom prst="rect">
            <a:avLst/>
          </a:prstGeom>
          <a:blipFill>
            <a:blip r:embed="rId1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" name="object 361"/>
          <p:cNvSpPr/>
          <p:nvPr/>
        </p:nvSpPr>
        <p:spPr>
          <a:xfrm>
            <a:off x="7916680" y="4078623"/>
            <a:ext cx="41310" cy="16164"/>
          </a:xfrm>
          <a:custGeom>
            <a:avLst/>
            <a:gdLst/>
            <a:ahLst/>
            <a:cxnLst/>
            <a:rect l="l" t="t" r="r" b="b"/>
            <a:pathLst>
              <a:path w="29210" h="22860">
                <a:moveTo>
                  <a:pt x="28956" y="0"/>
                </a:moveTo>
                <a:lnTo>
                  <a:pt x="15240" y="7620"/>
                </a:lnTo>
                <a:lnTo>
                  <a:pt x="9144" y="12192"/>
                </a:lnTo>
                <a:lnTo>
                  <a:pt x="4572" y="13716"/>
                </a:lnTo>
                <a:lnTo>
                  <a:pt x="1524" y="16764"/>
                </a:lnTo>
                <a:lnTo>
                  <a:pt x="0" y="19812"/>
                </a:lnTo>
                <a:lnTo>
                  <a:pt x="0" y="22860"/>
                </a:lnTo>
                <a:lnTo>
                  <a:pt x="13716" y="15240"/>
                </a:lnTo>
                <a:lnTo>
                  <a:pt x="19812" y="12192"/>
                </a:lnTo>
                <a:lnTo>
                  <a:pt x="24384" y="9144"/>
                </a:lnTo>
                <a:lnTo>
                  <a:pt x="27432" y="3048"/>
                </a:lnTo>
                <a:lnTo>
                  <a:pt x="28956" y="1524"/>
                </a:lnTo>
                <a:lnTo>
                  <a:pt x="28956" y="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2" name="object 362"/>
          <p:cNvSpPr/>
          <p:nvPr/>
        </p:nvSpPr>
        <p:spPr>
          <a:xfrm>
            <a:off x="7897281" y="4101253"/>
            <a:ext cx="318995" cy="116378"/>
          </a:xfrm>
          <a:prstGeom prst="rect">
            <a:avLst/>
          </a:prstGeom>
          <a:blipFill>
            <a:blip r:embed="rId1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3" name="object 363"/>
          <p:cNvSpPr/>
          <p:nvPr/>
        </p:nvSpPr>
        <p:spPr>
          <a:xfrm>
            <a:off x="8308957" y="4068926"/>
            <a:ext cx="21554" cy="82165"/>
          </a:xfrm>
          <a:custGeom>
            <a:avLst/>
            <a:gdLst/>
            <a:ahLst/>
            <a:cxnLst/>
            <a:rect l="l" t="t" r="r" b="b"/>
            <a:pathLst>
              <a:path w="15239" h="116204">
                <a:moveTo>
                  <a:pt x="7620" y="0"/>
                </a:moveTo>
                <a:lnTo>
                  <a:pt x="6096" y="4572"/>
                </a:lnTo>
                <a:lnTo>
                  <a:pt x="3048" y="10668"/>
                </a:lnTo>
                <a:lnTo>
                  <a:pt x="1524" y="15240"/>
                </a:lnTo>
                <a:lnTo>
                  <a:pt x="0" y="18288"/>
                </a:lnTo>
                <a:lnTo>
                  <a:pt x="0" y="19812"/>
                </a:lnTo>
                <a:lnTo>
                  <a:pt x="10668" y="115824"/>
                </a:lnTo>
                <a:lnTo>
                  <a:pt x="13716" y="106680"/>
                </a:lnTo>
                <a:lnTo>
                  <a:pt x="15240" y="100584"/>
                </a:lnTo>
                <a:lnTo>
                  <a:pt x="15240" y="96012"/>
                </a:lnTo>
                <a:lnTo>
                  <a:pt x="7620" y="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4" name="object 364"/>
          <p:cNvSpPr/>
          <p:nvPr/>
        </p:nvSpPr>
        <p:spPr>
          <a:xfrm>
            <a:off x="8377929" y="4071081"/>
            <a:ext cx="78131" cy="82165"/>
          </a:xfrm>
          <a:custGeom>
            <a:avLst/>
            <a:gdLst/>
            <a:ahLst/>
            <a:cxnLst/>
            <a:rect l="l" t="t" r="r" b="b"/>
            <a:pathLst>
              <a:path w="55245" h="116204">
                <a:moveTo>
                  <a:pt x="21336" y="0"/>
                </a:moveTo>
                <a:lnTo>
                  <a:pt x="16764" y="4572"/>
                </a:lnTo>
                <a:lnTo>
                  <a:pt x="10668" y="12192"/>
                </a:lnTo>
                <a:lnTo>
                  <a:pt x="21336" y="24384"/>
                </a:lnTo>
                <a:lnTo>
                  <a:pt x="33528" y="12192"/>
                </a:lnTo>
                <a:lnTo>
                  <a:pt x="21336" y="0"/>
                </a:lnTo>
                <a:close/>
              </a:path>
              <a:path w="55245" h="116204">
                <a:moveTo>
                  <a:pt x="1524" y="92964"/>
                </a:moveTo>
                <a:lnTo>
                  <a:pt x="0" y="100584"/>
                </a:lnTo>
                <a:lnTo>
                  <a:pt x="0" y="112776"/>
                </a:lnTo>
                <a:lnTo>
                  <a:pt x="3048" y="115824"/>
                </a:lnTo>
                <a:lnTo>
                  <a:pt x="22717" y="115800"/>
                </a:lnTo>
                <a:lnTo>
                  <a:pt x="31242" y="115633"/>
                </a:lnTo>
                <a:lnTo>
                  <a:pt x="37480" y="115181"/>
                </a:lnTo>
                <a:lnTo>
                  <a:pt x="41148" y="114300"/>
                </a:lnTo>
                <a:lnTo>
                  <a:pt x="50292" y="112776"/>
                </a:lnTo>
                <a:lnTo>
                  <a:pt x="54864" y="105156"/>
                </a:lnTo>
                <a:lnTo>
                  <a:pt x="54864" y="99060"/>
                </a:lnTo>
                <a:lnTo>
                  <a:pt x="10668" y="99060"/>
                </a:lnTo>
                <a:lnTo>
                  <a:pt x="4572" y="96012"/>
                </a:lnTo>
                <a:lnTo>
                  <a:pt x="1524" y="92964"/>
                </a:lnTo>
                <a:close/>
              </a:path>
              <a:path w="55245" h="116204">
                <a:moveTo>
                  <a:pt x="45455" y="60960"/>
                </a:moveTo>
                <a:lnTo>
                  <a:pt x="25908" y="60960"/>
                </a:lnTo>
                <a:lnTo>
                  <a:pt x="32004" y="65532"/>
                </a:lnTo>
                <a:lnTo>
                  <a:pt x="38100" y="74676"/>
                </a:lnTo>
                <a:lnTo>
                  <a:pt x="45720" y="83820"/>
                </a:lnTo>
                <a:lnTo>
                  <a:pt x="48768" y="91440"/>
                </a:lnTo>
                <a:lnTo>
                  <a:pt x="48768" y="97536"/>
                </a:lnTo>
                <a:lnTo>
                  <a:pt x="38481" y="98417"/>
                </a:lnTo>
                <a:lnTo>
                  <a:pt x="30480" y="98869"/>
                </a:lnTo>
                <a:lnTo>
                  <a:pt x="24765" y="99036"/>
                </a:lnTo>
                <a:lnTo>
                  <a:pt x="21336" y="99060"/>
                </a:lnTo>
                <a:lnTo>
                  <a:pt x="54864" y="99060"/>
                </a:lnTo>
                <a:lnTo>
                  <a:pt x="47244" y="64008"/>
                </a:lnTo>
                <a:lnTo>
                  <a:pt x="45455" y="60960"/>
                </a:lnTo>
                <a:close/>
              </a:path>
              <a:path w="55245" h="116204">
                <a:moveTo>
                  <a:pt x="25908" y="44196"/>
                </a:moveTo>
                <a:lnTo>
                  <a:pt x="22860" y="44196"/>
                </a:lnTo>
                <a:lnTo>
                  <a:pt x="19812" y="47244"/>
                </a:lnTo>
                <a:lnTo>
                  <a:pt x="18288" y="51816"/>
                </a:lnTo>
                <a:lnTo>
                  <a:pt x="15240" y="64008"/>
                </a:lnTo>
                <a:lnTo>
                  <a:pt x="16764" y="64008"/>
                </a:lnTo>
                <a:lnTo>
                  <a:pt x="19812" y="60960"/>
                </a:lnTo>
                <a:lnTo>
                  <a:pt x="45455" y="60960"/>
                </a:lnTo>
                <a:lnTo>
                  <a:pt x="42410" y="55768"/>
                </a:lnTo>
                <a:lnTo>
                  <a:pt x="37147" y="49530"/>
                </a:lnTo>
                <a:lnTo>
                  <a:pt x="31599" y="45577"/>
                </a:lnTo>
                <a:lnTo>
                  <a:pt x="25908" y="44196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5" name="object 365"/>
          <p:cNvSpPr/>
          <p:nvPr/>
        </p:nvSpPr>
        <p:spPr>
          <a:xfrm>
            <a:off x="8490009" y="4157287"/>
            <a:ext cx="47598" cy="31429"/>
          </a:xfrm>
          <a:custGeom>
            <a:avLst/>
            <a:gdLst/>
            <a:ahLst/>
            <a:cxnLst/>
            <a:rect l="l" t="t" r="r" b="b"/>
            <a:pathLst>
              <a:path w="33654" h="44450">
                <a:moveTo>
                  <a:pt x="21336" y="0"/>
                </a:moveTo>
                <a:lnTo>
                  <a:pt x="15240" y="0"/>
                </a:lnTo>
                <a:lnTo>
                  <a:pt x="10668" y="3048"/>
                </a:lnTo>
                <a:lnTo>
                  <a:pt x="6096" y="7620"/>
                </a:lnTo>
                <a:lnTo>
                  <a:pt x="3048" y="13716"/>
                </a:lnTo>
                <a:lnTo>
                  <a:pt x="0" y="18288"/>
                </a:lnTo>
                <a:lnTo>
                  <a:pt x="0" y="25908"/>
                </a:lnTo>
                <a:lnTo>
                  <a:pt x="6096" y="27432"/>
                </a:lnTo>
                <a:lnTo>
                  <a:pt x="9144" y="28956"/>
                </a:lnTo>
                <a:lnTo>
                  <a:pt x="6096" y="35052"/>
                </a:lnTo>
                <a:lnTo>
                  <a:pt x="4572" y="39624"/>
                </a:lnTo>
                <a:lnTo>
                  <a:pt x="4572" y="44196"/>
                </a:lnTo>
                <a:lnTo>
                  <a:pt x="12263" y="35909"/>
                </a:lnTo>
                <a:lnTo>
                  <a:pt x="19240" y="29337"/>
                </a:lnTo>
                <a:lnTo>
                  <a:pt x="25360" y="24479"/>
                </a:lnTo>
                <a:lnTo>
                  <a:pt x="30480" y="21336"/>
                </a:lnTo>
                <a:lnTo>
                  <a:pt x="30988" y="19812"/>
                </a:lnTo>
                <a:lnTo>
                  <a:pt x="13716" y="19812"/>
                </a:lnTo>
                <a:lnTo>
                  <a:pt x="9144" y="18288"/>
                </a:lnTo>
                <a:lnTo>
                  <a:pt x="6096" y="15240"/>
                </a:lnTo>
                <a:lnTo>
                  <a:pt x="10668" y="10668"/>
                </a:lnTo>
                <a:lnTo>
                  <a:pt x="18288" y="10668"/>
                </a:lnTo>
                <a:lnTo>
                  <a:pt x="22860" y="7620"/>
                </a:lnTo>
                <a:lnTo>
                  <a:pt x="24384" y="4572"/>
                </a:lnTo>
                <a:lnTo>
                  <a:pt x="24384" y="3048"/>
                </a:lnTo>
                <a:lnTo>
                  <a:pt x="21336" y="0"/>
                </a:lnTo>
                <a:close/>
              </a:path>
              <a:path w="33654" h="44450">
                <a:moveTo>
                  <a:pt x="33528" y="10668"/>
                </a:moveTo>
                <a:lnTo>
                  <a:pt x="25908" y="15240"/>
                </a:lnTo>
                <a:lnTo>
                  <a:pt x="21336" y="18288"/>
                </a:lnTo>
                <a:lnTo>
                  <a:pt x="19812" y="19812"/>
                </a:lnTo>
                <a:lnTo>
                  <a:pt x="30988" y="19812"/>
                </a:lnTo>
                <a:lnTo>
                  <a:pt x="32004" y="16764"/>
                </a:lnTo>
                <a:lnTo>
                  <a:pt x="33528" y="13716"/>
                </a:lnTo>
                <a:lnTo>
                  <a:pt x="33528" y="10668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6" name="object 366"/>
          <p:cNvSpPr/>
          <p:nvPr/>
        </p:nvSpPr>
        <p:spPr>
          <a:xfrm>
            <a:off x="8485697" y="4068926"/>
            <a:ext cx="21554" cy="82165"/>
          </a:xfrm>
          <a:custGeom>
            <a:avLst/>
            <a:gdLst/>
            <a:ahLst/>
            <a:cxnLst/>
            <a:rect l="l" t="t" r="r" b="b"/>
            <a:pathLst>
              <a:path w="15239" h="116204">
                <a:moveTo>
                  <a:pt x="7620" y="0"/>
                </a:moveTo>
                <a:lnTo>
                  <a:pt x="6096" y="4572"/>
                </a:lnTo>
                <a:lnTo>
                  <a:pt x="3048" y="10668"/>
                </a:lnTo>
                <a:lnTo>
                  <a:pt x="1524" y="15240"/>
                </a:lnTo>
                <a:lnTo>
                  <a:pt x="0" y="18288"/>
                </a:lnTo>
                <a:lnTo>
                  <a:pt x="0" y="19812"/>
                </a:lnTo>
                <a:lnTo>
                  <a:pt x="10668" y="115824"/>
                </a:lnTo>
                <a:lnTo>
                  <a:pt x="13716" y="106680"/>
                </a:lnTo>
                <a:lnTo>
                  <a:pt x="15240" y="100584"/>
                </a:lnTo>
                <a:lnTo>
                  <a:pt x="15240" y="96012"/>
                </a:lnTo>
                <a:lnTo>
                  <a:pt x="7620" y="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7" name="object 367"/>
          <p:cNvSpPr/>
          <p:nvPr/>
        </p:nvSpPr>
        <p:spPr>
          <a:xfrm>
            <a:off x="8643040" y="4050607"/>
            <a:ext cx="41310" cy="28286"/>
          </a:xfrm>
          <a:custGeom>
            <a:avLst/>
            <a:gdLst/>
            <a:ahLst/>
            <a:cxnLst/>
            <a:rect l="l" t="t" r="r" b="b"/>
            <a:pathLst>
              <a:path w="29210" h="40004">
                <a:moveTo>
                  <a:pt x="25908" y="0"/>
                </a:moveTo>
                <a:lnTo>
                  <a:pt x="19812" y="3048"/>
                </a:lnTo>
                <a:lnTo>
                  <a:pt x="15240" y="7620"/>
                </a:lnTo>
                <a:lnTo>
                  <a:pt x="13716" y="10668"/>
                </a:lnTo>
                <a:lnTo>
                  <a:pt x="13716" y="16764"/>
                </a:lnTo>
                <a:lnTo>
                  <a:pt x="15240" y="19812"/>
                </a:lnTo>
                <a:lnTo>
                  <a:pt x="19812" y="22860"/>
                </a:lnTo>
                <a:lnTo>
                  <a:pt x="15190" y="27432"/>
                </a:lnTo>
                <a:lnTo>
                  <a:pt x="10477" y="31813"/>
                </a:lnTo>
                <a:lnTo>
                  <a:pt x="5347" y="36004"/>
                </a:lnTo>
                <a:lnTo>
                  <a:pt x="0" y="39624"/>
                </a:lnTo>
                <a:lnTo>
                  <a:pt x="5715" y="38742"/>
                </a:lnTo>
                <a:lnTo>
                  <a:pt x="11430" y="36004"/>
                </a:lnTo>
                <a:lnTo>
                  <a:pt x="17145" y="31265"/>
                </a:lnTo>
                <a:lnTo>
                  <a:pt x="22860" y="24384"/>
                </a:lnTo>
                <a:lnTo>
                  <a:pt x="27432" y="24384"/>
                </a:lnTo>
                <a:lnTo>
                  <a:pt x="27432" y="22860"/>
                </a:lnTo>
                <a:lnTo>
                  <a:pt x="28956" y="22860"/>
                </a:lnTo>
                <a:lnTo>
                  <a:pt x="25908" y="19812"/>
                </a:lnTo>
                <a:lnTo>
                  <a:pt x="27432" y="16764"/>
                </a:lnTo>
                <a:lnTo>
                  <a:pt x="22860" y="16764"/>
                </a:lnTo>
                <a:lnTo>
                  <a:pt x="19812" y="13716"/>
                </a:lnTo>
                <a:lnTo>
                  <a:pt x="18288" y="10668"/>
                </a:lnTo>
                <a:lnTo>
                  <a:pt x="18288" y="9144"/>
                </a:lnTo>
                <a:lnTo>
                  <a:pt x="19812" y="7620"/>
                </a:lnTo>
                <a:lnTo>
                  <a:pt x="28956" y="7620"/>
                </a:lnTo>
                <a:lnTo>
                  <a:pt x="28956" y="3048"/>
                </a:lnTo>
                <a:lnTo>
                  <a:pt x="25908" y="0"/>
                </a:lnTo>
                <a:close/>
              </a:path>
              <a:path w="29210" h="40004">
                <a:moveTo>
                  <a:pt x="27432" y="24384"/>
                </a:moveTo>
                <a:lnTo>
                  <a:pt x="22860" y="24384"/>
                </a:lnTo>
                <a:lnTo>
                  <a:pt x="24384" y="27432"/>
                </a:lnTo>
                <a:lnTo>
                  <a:pt x="27432" y="25908"/>
                </a:lnTo>
                <a:lnTo>
                  <a:pt x="27432" y="24384"/>
                </a:lnTo>
                <a:close/>
              </a:path>
              <a:path w="29210" h="40004">
                <a:moveTo>
                  <a:pt x="28956" y="7620"/>
                </a:moveTo>
                <a:lnTo>
                  <a:pt x="24384" y="7620"/>
                </a:lnTo>
                <a:lnTo>
                  <a:pt x="24384" y="13716"/>
                </a:lnTo>
                <a:lnTo>
                  <a:pt x="22860" y="16764"/>
                </a:lnTo>
                <a:lnTo>
                  <a:pt x="27432" y="16764"/>
                </a:lnTo>
                <a:lnTo>
                  <a:pt x="28956" y="12192"/>
                </a:lnTo>
                <a:lnTo>
                  <a:pt x="28956" y="762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8" name="object 368"/>
          <p:cNvSpPr/>
          <p:nvPr/>
        </p:nvSpPr>
        <p:spPr>
          <a:xfrm>
            <a:off x="8608553" y="4066770"/>
            <a:ext cx="375035" cy="119611"/>
          </a:xfrm>
          <a:prstGeom prst="rect">
            <a:avLst/>
          </a:prstGeom>
          <a:blipFill>
            <a:blip r:embed="rId1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9" name="object 369"/>
          <p:cNvSpPr/>
          <p:nvPr/>
        </p:nvSpPr>
        <p:spPr>
          <a:xfrm>
            <a:off x="9018074" y="4068926"/>
            <a:ext cx="150876" cy="118533"/>
          </a:xfrm>
          <a:prstGeom prst="rect">
            <a:avLst/>
          </a:prstGeom>
          <a:blipFill>
            <a:blip r:embed="rId1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0" name="object 370"/>
          <p:cNvSpPr/>
          <p:nvPr/>
        </p:nvSpPr>
        <p:spPr>
          <a:xfrm>
            <a:off x="3194261" y="4275821"/>
            <a:ext cx="41310" cy="26939"/>
          </a:xfrm>
          <a:custGeom>
            <a:avLst/>
            <a:gdLst/>
            <a:ahLst/>
            <a:cxnLst/>
            <a:rect l="l" t="t" r="r" b="b"/>
            <a:pathLst>
              <a:path w="29210" h="38100">
                <a:moveTo>
                  <a:pt x="27432" y="0"/>
                </a:moveTo>
                <a:lnTo>
                  <a:pt x="22860" y="0"/>
                </a:lnTo>
                <a:lnTo>
                  <a:pt x="21336" y="1524"/>
                </a:lnTo>
                <a:lnTo>
                  <a:pt x="18288" y="3048"/>
                </a:lnTo>
                <a:lnTo>
                  <a:pt x="15240" y="6096"/>
                </a:lnTo>
                <a:lnTo>
                  <a:pt x="13716" y="9144"/>
                </a:lnTo>
                <a:lnTo>
                  <a:pt x="13716" y="15240"/>
                </a:lnTo>
                <a:lnTo>
                  <a:pt x="15240" y="18288"/>
                </a:lnTo>
                <a:lnTo>
                  <a:pt x="19812" y="21336"/>
                </a:lnTo>
                <a:lnTo>
                  <a:pt x="15190" y="25908"/>
                </a:lnTo>
                <a:lnTo>
                  <a:pt x="10477" y="30289"/>
                </a:lnTo>
                <a:lnTo>
                  <a:pt x="5347" y="34480"/>
                </a:lnTo>
                <a:lnTo>
                  <a:pt x="0" y="38100"/>
                </a:lnTo>
                <a:lnTo>
                  <a:pt x="5715" y="37218"/>
                </a:lnTo>
                <a:lnTo>
                  <a:pt x="11430" y="34480"/>
                </a:lnTo>
                <a:lnTo>
                  <a:pt x="17145" y="29741"/>
                </a:lnTo>
                <a:lnTo>
                  <a:pt x="22860" y="22860"/>
                </a:lnTo>
                <a:lnTo>
                  <a:pt x="28194" y="22860"/>
                </a:lnTo>
                <a:lnTo>
                  <a:pt x="28956" y="21336"/>
                </a:lnTo>
                <a:lnTo>
                  <a:pt x="25908" y="18288"/>
                </a:lnTo>
                <a:lnTo>
                  <a:pt x="27432" y="15240"/>
                </a:lnTo>
                <a:lnTo>
                  <a:pt x="22860" y="15240"/>
                </a:lnTo>
                <a:lnTo>
                  <a:pt x="19812" y="12192"/>
                </a:lnTo>
                <a:lnTo>
                  <a:pt x="18288" y="9144"/>
                </a:lnTo>
                <a:lnTo>
                  <a:pt x="18288" y="7620"/>
                </a:lnTo>
                <a:lnTo>
                  <a:pt x="19812" y="6096"/>
                </a:lnTo>
                <a:lnTo>
                  <a:pt x="28956" y="6096"/>
                </a:lnTo>
                <a:lnTo>
                  <a:pt x="28956" y="3048"/>
                </a:lnTo>
                <a:lnTo>
                  <a:pt x="27432" y="0"/>
                </a:lnTo>
                <a:close/>
              </a:path>
              <a:path w="29210" h="38100">
                <a:moveTo>
                  <a:pt x="28194" y="22860"/>
                </a:moveTo>
                <a:lnTo>
                  <a:pt x="22860" y="22860"/>
                </a:lnTo>
                <a:lnTo>
                  <a:pt x="25908" y="25908"/>
                </a:lnTo>
                <a:lnTo>
                  <a:pt x="27432" y="24384"/>
                </a:lnTo>
                <a:lnTo>
                  <a:pt x="28194" y="22860"/>
                </a:lnTo>
                <a:close/>
              </a:path>
              <a:path w="29210" h="38100">
                <a:moveTo>
                  <a:pt x="28956" y="6096"/>
                </a:moveTo>
                <a:lnTo>
                  <a:pt x="24384" y="6096"/>
                </a:lnTo>
                <a:lnTo>
                  <a:pt x="25908" y="7620"/>
                </a:lnTo>
                <a:lnTo>
                  <a:pt x="25908" y="10668"/>
                </a:lnTo>
                <a:lnTo>
                  <a:pt x="24384" y="12192"/>
                </a:lnTo>
                <a:lnTo>
                  <a:pt x="22860" y="15240"/>
                </a:lnTo>
                <a:lnTo>
                  <a:pt x="27432" y="15240"/>
                </a:lnTo>
                <a:lnTo>
                  <a:pt x="28956" y="10668"/>
                </a:lnTo>
                <a:lnTo>
                  <a:pt x="28956" y="6096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1" name="object 371"/>
          <p:cNvSpPr/>
          <p:nvPr/>
        </p:nvSpPr>
        <p:spPr>
          <a:xfrm>
            <a:off x="3185639" y="4323234"/>
            <a:ext cx="64661" cy="68246"/>
          </a:xfrm>
          <a:custGeom>
            <a:avLst/>
            <a:gdLst/>
            <a:ahLst/>
            <a:cxnLst/>
            <a:rect l="l" t="t" r="r" b="b"/>
            <a:pathLst>
              <a:path w="45719" h="96520">
                <a:moveTo>
                  <a:pt x="12192" y="0"/>
                </a:moveTo>
                <a:lnTo>
                  <a:pt x="10668" y="0"/>
                </a:lnTo>
                <a:lnTo>
                  <a:pt x="0" y="10668"/>
                </a:lnTo>
                <a:lnTo>
                  <a:pt x="0" y="12192"/>
                </a:lnTo>
                <a:lnTo>
                  <a:pt x="10668" y="22860"/>
                </a:lnTo>
                <a:lnTo>
                  <a:pt x="16764" y="18288"/>
                </a:lnTo>
                <a:lnTo>
                  <a:pt x="22860" y="12192"/>
                </a:lnTo>
                <a:lnTo>
                  <a:pt x="45720" y="12192"/>
                </a:lnTo>
                <a:lnTo>
                  <a:pt x="44196" y="10668"/>
                </a:lnTo>
                <a:lnTo>
                  <a:pt x="22860" y="10668"/>
                </a:lnTo>
                <a:lnTo>
                  <a:pt x="12192" y="0"/>
                </a:lnTo>
                <a:close/>
              </a:path>
              <a:path w="45719" h="96520">
                <a:moveTo>
                  <a:pt x="45720" y="12192"/>
                </a:moveTo>
                <a:lnTo>
                  <a:pt x="22860" y="12192"/>
                </a:lnTo>
                <a:lnTo>
                  <a:pt x="35052" y="22860"/>
                </a:lnTo>
                <a:lnTo>
                  <a:pt x="45720" y="12192"/>
                </a:lnTo>
                <a:close/>
              </a:path>
              <a:path w="45719" h="96520">
                <a:moveTo>
                  <a:pt x="33528" y="0"/>
                </a:moveTo>
                <a:lnTo>
                  <a:pt x="22860" y="10668"/>
                </a:lnTo>
                <a:lnTo>
                  <a:pt x="44196" y="10668"/>
                </a:lnTo>
                <a:lnTo>
                  <a:pt x="33528" y="0"/>
                </a:lnTo>
                <a:close/>
              </a:path>
              <a:path w="45719" h="96520">
                <a:moveTo>
                  <a:pt x="24384" y="39624"/>
                </a:moveTo>
                <a:lnTo>
                  <a:pt x="21336" y="39624"/>
                </a:lnTo>
                <a:lnTo>
                  <a:pt x="18288" y="44196"/>
                </a:lnTo>
                <a:lnTo>
                  <a:pt x="3048" y="74676"/>
                </a:lnTo>
                <a:lnTo>
                  <a:pt x="3048" y="91440"/>
                </a:lnTo>
                <a:lnTo>
                  <a:pt x="7620" y="96012"/>
                </a:lnTo>
                <a:lnTo>
                  <a:pt x="16764" y="96012"/>
                </a:lnTo>
                <a:lnTo>
                  <a:pt x="27646" y="94297"/>
                </a:lnTo>
                <a:lnTo>
                  <a:pt x="35242" y="89154"/>
                </a:lnTo>
                <a:lnTo>
                  <a:pt x="39695" y="80581"/>
                </a:lnTo>
                <a:lnTo>
                  <a:pt x="39856" y="79248"/>
                </a:lnTo>
                <a:lnTo>
                  <a:pt x="16764" y="79248"/>
                </a:lnTo>
                <a:lnTo>
                  <a:pt x="12192" y="77724"/>
                </a:lnTo>
                <a:lnTo>
                  <a:pt x="9144" y="76200"/>
                </a:lnTo>
                <a:lnTo>
                  <a:pt x="9144" y="70104"/>
                </a:lnTo>
                <a:lnTo>
                  <a:pt x="13716" y="64008"/>
                </a:lnTo>
                <a:lnTo>
                  <a:pt x="18288" y="56388"/>
                </a:lnTo>
                <a:lnTo>
                  <a:pt x="38100" y="56388"/>
                </a:lnTo>
                <a:lnTo>
                  <a:pt x="33528" y="50292"/>
                </a:lnTo>
                <a:lnTo>
                  <a:pt x="27432" y="42672"/>
                </a:lnTo>
                <a:lnTo>
                  <a:pt x="24384" y="39624"/>
                </a:lnTo>
                <a:close/>
              </a:path>
              <a:path w="45719" h="96520">
                <a:moveTo>
                  <a:pt x="38100" y="56388"/>
                </a:moveTo>
                <a:lnTo>
                  <a:pt x="18288" y="56388"/>
                </a:lnTo>
                <a:lnTo>
                  <a:pt x="22860" y="60960"/>
                </a:lnTo>
                <a:lnTo>
                  <a:pt x="28956" y="65532"/>
                </a:lnTo>
                <a:lnTo>
                  <a:pt x="35052" y="73152"/>
                </a:lnTo>
                <a:lnTo>
                  <a:pt x="35052" y="74676"/>
                </a:lnTo>
                <a:lnTo>
                  <a:pt x="33528" y="76200"/>
                </a:lnTo>
                <a:lnTo>
                  <a:pt x="28956" y="77724"/>
                </a:lnTo>
                <a:lnTo>
                  <a:pt x="25908" y="77724"/>
                </a:lnTo>
                <a:lnTo>
                  <a:pt x="22860" y="79248"/>
                </a:lnTo>
                <a:lnTo>
                  <a:pt x="39856" y="79248"/>
                </a:lnTo>
                <a:lnTo>
                  <a:pt x="41148" y="68580"/>
                </a:lnTo>
                <a:lnTo>
                  <a:pt x="41148" y="60960"/>
                </a:lnTo>
                <a:lnTo>
                  <a:pt x="38100" y="56388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2" name="object 372"/>
          <p:cNvSpPr/>
          <p:nvPr/>
        </p:nvSpPr>
        <p:spPr>
          <a:xfrm>
            <a:off x="3284786" y="4310303"/>
            <a:ext cx="385811" cy="118533"/>
          </a:xfrm>
          <a:prstGeom prst="rect">
            <a:avLst/>
          </a:prstGeom>
          <a:blipFill>
            <a:blip r:embed="rId1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3" name="object 373"/>
          <p:cNvSpPr/>
          <p:nvPr/>
        </p:nvSpPr>
        <p:spPr>
          <a:xfrm>
            <a:off x="3702928" y="4310303"/>
            <a:ext cx="21554" cy="82165"/>
          </a:xfrm>
          <a:custGeom>
            <a:avLst/>
            <a:gdLst/>
            <a:ahLst/>
            <a:cxnLst/>
            <a:rect l="l" t="t" r="r" b="b"/>
            <a:pathLst>
              <a:path w="15239" h="116204">
                <a:moveTo>
                  <a:pt x="7620" y="0"/>
                </a:moveTo>
                <a:lnTo>
                  <a:pt x="3048" y="9144"/>
                </a:lnTo>
                <a:lnTo>
                  <a:pt x="1524" y="13716"/>
                </a:lnTo>
                <a:lnTo>
                  <a:pt x="0" y="16764"/>
                </a:lnTo>
                <a:lnTo>
                  <a:pt x="0" y="19812"/>
                </a:lnTo>
                <a:lnTo>
                  <a:pt x="10668" y="115824"/>
                </a:lnTo>
                <a:lnTo>
                  <a:pt x="13716" y="106680"/>
                </a:lnTo>
                <a:lnTo>
                  <a:pt x="15240" y="99060"/>
                </a:lnTo>
                <a:lnTo>
                  <a:pt x="15240" y="94488"/>
                </a:lnTo>
                <a:lnTo>
                  <a:pt x="7620" y="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4" name="object 374"/>
          <p:cNvSpPr/>
          <p:nvPr/>
        </p:nvSpPr>
        <p:spPr>
          <a:xfrm>
            <a:off x="3825784" y="4341552"/>
            <a:ext cx="86215" cy="52083"/>
          </a:xfrm>
          <a:custGeom>
            <a:avLst/>
            <a:gdLst/>
            <a:ahLst/>
            <a:cxnLst/>
            <a:rect l="l" t="t" r="r" b="b"/>
            <a:pathLst>
              <a:path w="60960" h="73660">
                <a:moveTo>
                  <a:pt x="48976" y="53340"/>
                </a:moveTo>
                <a:lnTo>
                  <a:pt x="33528" y="53340"/>
                </a:lnTo>
                <a:lnTo>
                  <a:pt x="35052" y="57912"/>
                </a:lnTo>
                <a:lnTo>
                  <a:pt x="38100" y="62484"/>
                </a:lnTo>
                <a:lnTo>
                  <a:pt x="45720" y="70104"/>
                </a:lnTo>
                <a:lnTo>
                  <a:pt x="50292" y="73152"/>
                </a:lnTo>
                <a:lnTo>
                  <a:pt x="60960" y="73152"/>
                </a:lnTo>
                <a:lnTo>
                  <a:pt x="60960" y="56388"/>
                </a:lnTo>
                <a:lnTo>
                  <a:pt x="54864" y="56388"/>
                </a:lnTo>
                <a:lnTo>
                  <a:pt x="49458" y="53863"/>
                </a:lnTo>
                <a:lnTo>
                  <a:pt x="48976" y="53340"/>
                </a:lnTo>
                <a:close/>
              </a:path>
              <a:path w="60960" h="73660">
                <a:moveTo>
                  <a:pt x="33528" y="0"/>
                </a:moveTo>
                <a:lnTo>
                  <a:pt x="30480" y="9144"/>
                </a:lnTo>
                <a:lnTo>
                  <a:pt x="27432" y="13716"/>
                </a:lnTo>
                <a:lnTo>
                  <a:pt x="24384" y="19812"/>
                </a:lnTo>
                <a:lnTo>
                  <a:pt x="21336" y="21336"/>
                </a:lnTo>
                <a:lnTo>
                  <a:pt x="12192" y="27432"/>
                </a:lnTo>
                <a:lnTo>
                  <a:pt x="7620" y="28956"/>
                </a:lnTo>
                <a:lnTo>
                  <a:pt x="6096" y="32004"/>
                </a:lnTo>
                <a:lnTo>
                  <a:pt x="3048" y="36576"/>
                </a:lnTo>
                <a:lnTo>
                  <a:pt x="0" y="42672"/>
                </a:lnTo>
                <a:lnTo>
                  <a:pt x="0" y="57912"/>
                </a:lnTo>
                <a:lnTo>
                  <a:pt x="7620" y="62484"/>
                </a:lnTo>
                <a:lnTo>
                  <a:pt x="28956" y="62484"/>
                </a:lnTo>
                <a:lnTo>
                  <a:pt x="28956" y="60960"/>
                </a:lnTo>
                <a:lnTo>
                  <a:pt x="30480" y="60960"/>
                </a:lnTo>
                <a:lnTo>
                  <a:pt x="32004" y="57912"/>
                </a:lnTo>
                <a:lnTo>
                  <a:pt x="33528" y="53340"/>
                </a:lnTo>
                <a:lnTo>
                  <a:pt x="48976" y="53340"/>
                </a:lnTo>
                <a:lnTo>
                  <a:pt x="44767" y="48768"/>
                </a:lnTo>
                <a:lnTo>
                  <a:pt x="42393" y="44196"/>
                </a:lnTo>
                <a:lnTo>
                  <a:pt x="18288" y="44196"/>
                </a:lnTo>
                <a:lnTo>
                  <a:pt x="13716" y="42672"/>
                </a:lnTo>
                <a:lnTo>
                  <a:pt x="21336" y="38100"/>
                </a:lnTo>
                <a:lnTo>
                  <a:pt x="27432" y="32004"/>
                </a:lnTo>
                <a:lnTo>
                  <a:pt x="28956" y="25908"/>
                </a:lnTo>
                <a:lnTo>
                  <a:pt x="37229" y="25908"/>
                </a:lnTo>
                <a:lnTo>
                  <a:pt x="33528" y="0"/>
                </a:lnTo>
                <a:close/>
              </a:path>
              <a:path w="60960" h="73660">
                <a:moveTo>
                  <a:pt x="37229" y="25908"/>
                </a:moveTo>
                <a:lnTo>
                  <a:pt x="28956" y="25908"/>
                </a:lnTo>
                <a:lnTo>
                  <a:pt x="32004" y="42672"/>
                </a:lnTo>
                <a:lnTo>
                  <a:pt x="28956" y="44196"/>
                </a:lnTo>
                <a:lnTo>
                  <a:pt x="42393" y="44196"/>
                </a:lnTo>
                <a:lnTo>
                  <a:pt x="40933" y="41386"/>
                </a:lnTo>
                <a:lnTo>
                  <a:pt x="38100" y="32004"/>
                </a:lnTo>
                <a:lnTo>
                  <a:pt x="37229" y="25908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5" name="object 375"/>
          <p:cNvSpPr/>
          <p:nvPr/>
        </p:nvSpPr>
        <p:spPr>
          <a:xfrm>
            <a:off x="3922777" y="4280131"/>
            <a:ext cx="41310" cy="28286"/>
          </a:xfrm>
          <a:custGeom>
            <a:avLst/>
            <a:gdLst/>
            <a:ahLst/>
            <a:cxnLst/>
            <a:rect l="l" t="t" r="r" b="b"/>
            <a:pathLst>
              <a:path w="29210" h="40004">
                <a:moveTo>
                  <a:pt x="25908" y="0"/>
                </a:moveTo>
                <a:lnTo>
                  <a:pt x="22860" y="1524"/>
                </a:lnTo>
                <a:lnTo>
                  <a:pt x="21336" y="3048"/>
                </a:lnTo>
                <a:lnTo>
                  <a:pt x="18288" y="4572"/>
                </a:lnTo>
                <a:lnTo>
                  <a:pt x="15240" y="7620"/>
                </a:lnTo>
                <a:lnTo>
                  <a:pt x="13716" y="10668"/>
                </a:lnTo>
                <a:lnTo>
                  <a:pt x="13716" y="16764"/>
                </a:lnTo>
                <a:lnTo>
                  <a:pt x="15240" y="19812"/>
                </a:lnTo>
                <a:lnTo>
                  <a:pt x="19812" y="22860"/>
                </a:lnTo>
                <a:lnTo>
                  <a:pt x="15190" y="27432"/>
                </a:lnTo>
                <a:lnTo>
                  <a:pt x="10477" y="31813"/>
                </a:lnTo>
                <a:lnTo>
                  <a:pt x="5347" y="36004"/>
                </a:lnTo>
                <a:lnTo>
                  <a:pt x="0" y="39624"/>
                </a:lnTo>
                <a:lnTo>
                  <a:pt x="5715" y="38742"/>
                </a:lnTo>
                <a:lnTo>
                  <a:pt x="11430" y="36004"/>
                </a:lnTo>
                <a:lnTo>
                  <a:pt x="17145" y="31265"/>
                </a:lnTo>
                <a:lnTo>
                  <a:pt x="22860" y="24384"/>
                </a:lnTo>
                <a:lnTo>
                  <a:pt x="28194" y="24384"/>
                </a:lnTo>
                <a:lnTo>
                  <a:pt x="28956" y="22860"/>
                </a:lnTo>
                <a:lnTo>
                  <a:pt x="25908" y="19812"/>
                </a:lnTo>
                <a:lnTo>
                  <a:pt x="27432" y="16764"/>
                </a:lnTo>
                <a:lnTo>
                  <a:pt x="22860" y="16764"/>
                </a:lnTo>
                <a:lnTo>
                  <a:pt x="19812" y="13716"/>
                </a:lnTo>
                <a:lnTo>
                  <a:pt x="18288" y="10668"/>
                </a:lnTo>
                <a:lnTo>
                  <a:pt x="18288" y="9144"/>
                </a:lnTo>
                <a:lnTo>
                  <a:pt x="19812" y="7620"/>
                </a:lnTo>
                <a:lnTo>
                  <a:pt x="28956" y="7620"/>
                </a:lnTo>
                <a:lnTo>
                  <a:pt x="28956" y="3048"/>
                </a:lnTo>
                <a:lnTo>
                  <a:pt x="25908" y="0"/>
                </a:lnTo>
                <a:close/>
              </a:path>
              <a:path w="29210" h="40004">
                <a:moveTo>
                  <a:pt x="28194" y="24384"/>
                </a:moveTo>
                <a:lnTo>
                  <a:pt x="22860" y="24384"/>
                </a:lnTo>
                <a:lnTo>
                  <a:pt x="24384" y="27432"/>
                </a:lnTo>
                <a:lnTo>
                  <a:pt x="27432" y="25908"/>
                </a:lnTo>
                <a:lnTo>
                  <a:pt x="28194" y="24384"/>
                </a:lnTo>
                <a:close/>
              </a:path>
              <a:path w="29210" h="40004">
                <a:moveTo>
                  <a:pt x="28956" y="7620"/>
                </a:moveTo>
                <a:lnTo>
                  <a:pt x="24384" y="7620"/>
                </a:lnTo>
                <a:lnTo>
                  <a:pt x="25908" y="9144"/>
                </a:lnTo>
                <a:lnTo>
                  <a:pt x="25908" y="12192"/>
                </a:lnTo>
                <a:lnTo>
                  <a:pt x="24384" y="13716"/>
                </a:lnTo>
                <a:lnTo>
                  <a:pt x="22860" y="16764"/>
                </a:lnTo>
                <a:lnTo>
                  <a:pt x="27432" y="16764"/>
                </a:lnTo>
                <a:lnTo>
                  <a:pt x="28956" y="12192"/>
                </a:lnTo>
                <a:lnTo>
                  <a:pt x="28956" y="762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6" name="object 376"/>
          <p:cNvSpPr/>
          <p:nvPr/>
        </p:nvSpPr>
        <p:spPr>
          <a:xfrm>
            <a:off x="3903379" y="4330776"/>
            <a:ext cx="79928" cy="62859"/>
          </a:xfrm>
          <a:custGeom>
            <a:avLst/>
            <a:gdLst/>
            <a:ahLst/>
            <a:cxnLst/>
            <a:rect l="l" t="t" r="r" b="b"/>
            <a:pathLst>
              <a:path w="56514" h="88900">
                <a:moveTo>
                  <a:pt x="30480" y="0"/>
                </a:moveTo>
                <a:lnTo>
                  <a:pt x="21336" y="9144"/>
                </a:lnTo>
                <a:lnTo>
                  <a:pt x="30480" y="18288"/>
                </a:lnTo>
                <a:lnTo>
                  <a:pt x="39624" y="9144"/>
                </a:lnTo>
                <a:lnTo>
                  <a:pt x="30480" y="0"/>
                </a:lnTo>
                <a:close/>
              </a:path>
              <a:path w="56514" h="88900">
                <a:moveTo>
                  <a:pt x="18288" y="21336"/>
                </a:moveTo>
                <a:lnTo>
                  <a:pt x="12192" y="27432"/>
                </a:lnTo>
                <a:lnTo>
                  <a:pt x="9144" y="32004"/>
                </a:lnTo>
                <a:lnTo>
                  <a:pt x="7620" y="33528"/>
                </a:lnTo>
                <a:lnTo>
                  <a:pt x="19812" y="44196"/>
                </a:lnTo>
                <a:lnTo>
                  <a:pt x="24384" y="39624"/>
                </a:lnTo>
                <a:lnTo>
                  <a:pt x="28956" y="36576"/>
                </a:lnTo>
                <a:lnTo>
                  <a:pt x="30480" y="33528"/>
                </a:lnTo>
                <a:lnTo>
                  <a:pt x="52006" y="33528"/>
                </a:lnTo>
                <a:lnTo>
                  <a:pt x="53340" y="32004"/>
                </a:lnTo>
                <a:lnTo>
                  <a:pt x="30480" y="32004"/>
                </a:lnTo>
                <a:lnTo>
                  <a:pt x="21336" y="22860"/>
                </a:lnTo>
                <a:lnTo>
                  <a:pt x="18288" y="21336"/>
                </a:lnTo>
                <a:close/>
              </a:path>
              <a:path w="56514" h="88900">
                <a:moveTo>
                  <a:pt x="52006" y="33528"/>
                </a:moveTo>
                <a:lnTo>
                  <a:pt x="30480" y="33528"/>
                </a:lnTo>
                <a:lnTo>
                  <a:pt x="38100" y="39624"/>
                </a:lnTo>
                <a:lnTo>
                  <a:pt x="41148" y="44196"/>
                </a:lnTo>
                <a:lnTo>
                  <a:pt x="42672" y="44196"/>
                </a:lnTo>
                <a:lnTo>
                  <a:pt x="52006" y="33528"/>
                </a:lnTo>
                <a:close/>
              </a:path>
              <a:path w="56514" h="88900">
                <a:moveTo>
                  <a:pt x="42672" y="21336"/>
                </a:moveTo>
                <a:lnTo>
                  <a:pt x="35052" y="27432"/>
                </a:lnTo>
                <a:lnTo>
                  <a:pt x="32004" y="32004"/>
                </a:lnTo>
                <a:lnTo>
                  <a:pt x="53340" y="32004"/>
                </a:lnTo>
                <a:lnTo>
                  <a:pt x="42672" y="21336"/>
                </a:lnTo>
                <a:close/>
              </a:path>
              <a:path w="56514" h="88900">
                <a:moveTo>
                  <a:pt x="56388" y="71628"/>
                </a:moveTo>
                <a:lnTo>
                  <a:pt x="0" y="71628"/>
                </a:lnTo>
                <a:lnTo>
                  <a:pt x="0" y="88392"/>
                </a:lnTo>
                <a:lnTo>
                  <a:pt x="16764" y="88392"/>
                </a:lnTo>
                <a:lnTo>
                  <a:pt x="22860" y="83820"/>
                </a:lnTo>
                <a:lnTo>
                  <a:pt x="27432" y="74676"/>
                </a:lnTo>
                <a:lnTo>
                  <a:pt x="56388" y="74676"/>
                </a:lnTo>
                <a:lnTo>
                  <a:pt x="56388" y="71628"/>
                </a:lnTo>
                <a:close/>
              </a:path>
              <a:path w="56514" h="88900">
                <a:moveTo>
                  <a:pt x="56388" y="74676"/>
                </a:moveTo>
                <a:lnTo>
                  <a:pt x="27432" y="74676"/>
                </a:lnTo>
                <a:lnTo>
                  <a:pt x="27432" y="77724"/>
                </a:lnTo>
                <a:lnTo>
                  <a:pt x="30480" y="80772"/>
                </a:lnTo>
                <a:lnTo>
                  <a:pt x="39624" y="86868"/>
                </a:lnTo>
                <a:lnTo>
                  <a:pt x="42672" y="88392"/>
                </a:lnTo>
                <a:lnTo>
                  <a:pt x="56388" y="88392"/>
                </a:lnTo>
                <a:lnTo>
                  <a:pt x="56388" y="74676"/>
                </a:lnTo>
                <a:close/>
              </a:path>
              <a:path w="56514" h="88900">
                <a:moveTo>
                  <a:pt x="32004" y="57912"/>
                </a:moveTo>
                <a:lnTo>
                  <a:pt x="27432" y="62484"/>
                </a:lnTo>
                <a:lnTo>
                  <a:pt x="24384" y="67056"/>
                </a:lnTo>
                <a:lnTo>
                  <a:pt x="22860" y="68580"/>
                </a:lnTo>
                <a:lnTo>
                  <a:pt x="19812" y="70104"/>
                </a:lnTo>
                <a:lnTo>
                  <a:pt x="13716" y="71628"/>
                </a:lnTo>
                <a:lnTo>
                  <a:pt x="47244" y="71628"/>
                </a:lnTo>
                <a:lnTo>
                  <a:pt x="39624" y="68580"/>
                </a:lnTo>
                <a:lnTo>
                  <a:pt x="32004" y="62484"/>
                </a:lnTo>
                <a:lnTo>
                  <a:pt x="32004" y="57912"/>
                </a:lnTo>
                <a:close/>
              </a:path>
              <a:path w="56514" h="88900">
                <a:moveTo>
                  <a:pt x="33528" y="56388"/>
                </a:moveTo>
                <a:lnTo>
                  <a:pt x="32004" y="56388"/>
                </a:lnTo>
                <a:lnTo>
                  <a:pt x="32004" y="57912"/>
                </a:lnTo>
                <a:lnTo>
                  <a:pt x="33528" y="56388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7" name="object 377"/>
          <p:cNvSpPr/>
          <p:nvPr/>
        </p:nvSpPr>
        <p:spPr>
          <a:xfrm>
            <a:off x="3996059" y="4315690"/>
            <a:ext cx="43107" cy="15266"/>
          </a:xfrm>
          <a:custGeom>
            <a:avLst/>
            <a:gdLst/>
            <a:ahLst/>
            <a:cxnLst/>
            <a:rect l="l" t="t" r="r" b="b"/>
            <a:pathLst>
              <a:path w="30480" h="21589">
                <a:moveTo>
                  <a:pt x="28956" y="762"/>
                </a:moveTo>
                <a:lnTo>
                  <a:pt x="9144" y="10668"/>
                </a:lnTo>
                <a:lnTo>
                  <a:pt x="4572" y="13716"/>
                </a:lnTo>
                <a:lnTo>
                  <a:pt x="3048" y="15240"/>
                </a:lnTo>
                <a:lnTo>
                  <a:pt x="1524" y="18288"/>
                </a:lnTo>
                <a:lnTo>
                  <a:pt x="0" y="19812"/>
                </a:lnTo>
                <a:lnTo>
                  <a:pt x="0" y="21336"/>
                </a:lnTo>
                <a:lnTo>
                  <a:pt x="13716" y="13716"/>
                </a:lnTo>
                <a:lnTo>
                  <a:pt x="19812" y="10668"/>
                </a:lnTo>
                <a:lnTo>
                  <a:pt x="24384" y="7620"/>
                </a:lnTo>
                <a:lnTo>
                  <a:pt x="28956" y="3048"/>
                </a:lnTo>
                <a:lnTo>
                  <a:pt x="28956" y="762"/>
                </a:lnTo>
                <a:close/>
              </a:path>
              <a:path w="30480" h="21589">
                <a:moveTo>
                  <a:pt x="30480" y="0"/>
                </a:moveTo>
                <a:lnTo>
                  <a:pt x="28956" y="0"/>
                </a:lnTo>
                <a:lnTo>
                  <a:pt x="28956" y="762"/>
                </a:lnTo>
                <a:lnTo>
                  <a:pt x="30480" y="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8" name="object 378"/>
          <p:cNvSpPr/>
          <p:nvPr/>
        </p:nvSpPr>
        <p:spPr>
          <a:xfrm>
            <a:off x="3972350" y="4358794"/>
            <a:ext cx="90705" cy="34572"/>
          </a:xfrm>
          <a:custGeom>
            <a:avLst/>
            <a:gdLst/>
            <a:ahLst/>
            <a:cxnLst/>
            <a:rect l="l" t="t" r="r" b="b"/>
            <a:pathLst>
              <a:path w="64135" h="48895">
                <a:moveTo>
                  <a:pt x="64008" y="32004"/>
                </a:moveTo>
                <a:lnTo>
                  <a:pt x="0" y="32004"/>
                </a:lnTo>
                <a:lnTo>
                  <a:pt x="0" y="48768"/>
                </a:lnTo>
                <a:lnTo>
                  <a:pt x="13716" y="48768"/>
                </a:lnTo>
                <a:lnTo>
                  <a:pt x="16764" y="47244"/>
                </a:lnTo>
                <a:lnTo>
                  <a:pt x="22860" y="45720"/>
                </a:lnTo>
                <a:lnTo>
                  <a:pt x="27432" y="42672"/>
                </a:lnTo>
                <a:lnTo>
                  <a:pt x="32004" y="41148"/>
                </a:lnTo>
                <a:lnTo>
                  <a:pt x="33528" y="39624"/>
                </a:lnTo>
                <a:lnTo>
                  <a:pt x="64008" y="39624"/>
                </a:lnTo>
                <a:lnTo>
                  <a:pt x="64008" y="32004"/>
                </a:lnTo>
                <a:close/>
              </a:path>
              <a:path w="64135" h="48895">
                <a:moveTo>
                  <a:pt x="64008" y="39624"/>
                </a:moveTo>
                <a:lnTo>
                  <a:pt x="33528" y="39624"/>
                </a:lnTo>
                <a:lnTo>
                  <a:pt x="41148" y="44196"/>
                </a:lnTo>
                <a:lnTo>
                  <a:pt x="45720" y="47244"/>
                </a:lnTo>
                <a:lnTo>
                  <a:pt x="50292" y="48768"/>
                </a:lnTo>
                <a:lnTo>
                  <a:pt x="64008" y="48768"/>
                </a:lnTo>
                <a:lnTo>
                  <a:pt x="64008" y="39624"/>
                </a:lnTo>
                <a:close/>
              </a:path>
              <a:path w="64135" h="48895">
                <a:moveTo>
                  <a:pt x="35052" y="0"/>
                </a:moveTo>
                <a:lnTo>
                  <a:pt x="30480" y="0"/>
                </a:lnTo>
                <a:lnTo>
                  <a:pt x="22002" y="1381"/>
                </a:lnTo>
                <a:lnTo>
                  <a:pt x="15240" y="5334"/>
                </a:lnTo>
                <a:lnTo>
                  <a:pt x="10763" y="11572"/>
                </a:lnTo>
                <a:lnTo>
                  <a:pt x="9144" y="19812"/>
                </a:lnTo>
                <a:lnTo>
                  <a:pt x="18288" y="19812"/>
                </a:lnTo>
                <a:lnTo>
                  <a:pt x="24384" y="22860"/>
                </a:lnTo>
                <a:lnTo>
                  <a:pt x="24384" y="28956"/>
                </a:lnTo>
                <a:lnTo>
                  <a:pt x="21336" y="30480"/>
                </a:lnTo>
                <a:lnTo>
                  <a:pt x="15240" y="32004"/>
                </a:lnTo>
                <a:lnTo>
                  <a:pt x="56388" y="32004"/>
                </a:lnTo>
                <a:lnTo>
                  <a:pt x="47244" y="28956"/>
                </a:lnTo>
                <a:lnTo>
                  <a:pt x="45720" y="25908"/>
                </a:lnTo>
                <a:lnTo>
                  <a:pt x="48768" y="21336"/>
                </a:lnTo>
                <a:lnTo>
                  <a:pt x="50292" y="16764"/>
                </a:lnTo>
                <a:lnTo>
                  <a:pt x="50292" y="10668"/>
                </a:lnTo>
                <a:lnTo>
                  <a:pt x="48768" y="6096"/>
                </a:lnTo>
                <a:lnTo>
                  <a:pt x="44196" y="3048"/>
                </a:lnTo>
                <a:lnTo>
                  <a:pt x="35052" y="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9" name="object 379"/>
          <p:cNvSpPr/>
          <p:nvPr/>
        </p:nvSpPr>
        <p:spPr>
          <a:xfrm>
            <a:off x="4052098" y="4370647"/>
            <a:ext cx="78131" cy="48491"/>
          </a:xfrm>
          <a:custGeom>
            <a:avLst/>
            <a:gdLst/>
            <a:ahLst/>
            <a:cxnLst/>
            <a:rect l="l" t="t" r="r" b="b"/>
            <a:pathLst>
              <a:path w="55244" h="68579">
                <a:moveTo>
                  <a:pt x="54864" y="15240"/>
                </a:moveTo>
                <a:lnTo>
                  <a:pt x="0" y="15240"/>
                </a:lnTo>
                <a:lnTo>
                  <a:pt x="0" y="32004"/>
                </a:lnTo>
                <a:lnTo>
                  <a:pt x="18288" y="32004"/>
                </a:lnTo>
                <a:lnTo>
                  <a:pt x="22860" y="27432"/>
                </a:lnTo>
                <a:lnTo>
                  <a:pt x="25908" y="18288"/>
                </a:lnTo>
                <a:lnTo>
                  <a:pt x="54864" y="18288"/>
                </a:lnTo>
                <a:lnTo>
                  <a:pt x="54864" y="15240"/>
                </a:lnTo>
                <a:close/>
              </a:path>
              <a:path w="55244" h="68579">
                <a:moveTo>
                  <a:pt x="54864" y="18288"/>
                </a:moveTo>
                <a:lnTo>
                  <a:pt x="25908" y="18288"/>
                </a:lnTo>
                <a:lnTo>
                  <a:pt x="27432" y="25908"/>
                </a:lnTo>
                <a:lnTo>
                  <a:pt x="35052" y="32004"/>
                </a:lnTo>
                <a:lnTo>
                  <a:pt x="54864" y="32004"/>
                </a:lnTo>
                <a:lnTo>
                  <a:pt x="54864" y="18288"/>
                </a:lnTo>
                <a:close/>
              </a:path>
              <a:path w="55244" h="68579">
                <a:moveTo>
                  <a:pt x="32004" y="0"/>
                </a:moveTo>
                <a:lnTo>
                  <a:pt x="25908" y="7620"/>
                </a:lnTo>
                <a:lnTo>
                  <a:pt x="21336" y="12192"/>
                </a:lnTo>
                <a:lnTo>
                  <a:pt x="18288" y="13716"/>
                </a:lnTo>
                <a:lnTo>
                  <a:pt x="13716" y="15240"/>
                </a:lnTo>
                <a:lnTo>
                  <a:pt x="47244" y="15240"/>
                </a:lnTo>
                <a:lnTo>
                  <a:pt x="39624" y="13716"/>
                </a:lnTo>
                <a:lnTo>
                  <a:pt x="32004" y="7620"/>
                </a:lnTo>
                <a:lnTo>
                  <a:pt x="32004" y="0"/>
                </a:lnTo>
                <a:close/>
              </a:path>
              <a:path w="55244" h="68579">
                <a:moveTo>
                  <a:pt x="27432" y="44196"/>
                </a:moveTo>
                <a:lnTo>
                  <a:pt x="15240" y="56388"/>
                </a:lnTo>
                <a:lnTo>
                  <a:pt x="27432" y="68580"/>
                </a:lnTo>
                <a:lnTo>
                  <a:pt x="39624" y="56388"/>
                </a:lnTo>
                <a:lnTo>
                  <a:pt x="27432" y="44196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0" name="object 380"/>
          <p:cNvSpPr/>
          <p:nvPr/>
        </p:nvSpPr>
        <p:spPr>
          <a:xfrm>
            <a:off x="4142623" y="4289829"/>
            <a:ext cx="43107" cy="16164"/>
          </a:xfrm>
          <a:custGeom>
            <a:avLst/>
            <a:gdLst/>
            <a:ahLst/>
            <a:cxnLst/>
            <a:rect l="l" t="t" r="r" b="b"/>
            <a:pathLst>
              <a:path w="30480" h="22860">
                <a:moveTo>
                  <a:pt x="30480" y="0"/>
                </a:moveTo>
                <a:lnTo>
                  <a:pt x="9144" y="10668"/>
                </a:lnTo>
                <a:lnTo>
                  <a:pt x="4572" y="13716"/>
                </a:lnTo>
                <a:lnTo>
                  <a:pt x="3048" y="16764"/>
                </a:lnTo>
                <a:lnTo>
                  <a:pt x="1524" y="18288"/>
                </a:lnTo>
                <a:lnTo>
                  <a:pt x="0" y="21336"/>
                </a:lnTo>
                <a:lnTo>
                  <a:pt x="0" y="22860"/>
                </a:lnTo>
                <a:lnTo>
                  <a:pt x="13716" y="13716"/>
                </a:lnTo>
                <a:lnTo>
                  <a:pt x="19812" y="10668"/>
                </a:lnTo>
                <a:lnTo>
                  <a:pt x="24384" y="7620"/>
                </a:lnTo>
                <a:lnTo>
                  <a:pt x="27432" y="6096"/>
                </a:lnTo>
                <a:lnTo>
                  <a:pt x="28956" y="3048"/>
                </a:lnTo>
                <a:lnTo>
                  <a:pt x="28956" y="1524"/>
                </a:lnTo>
                <a:lnTo>
                  <a:pt x="30480" y="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1" name="object 381"/>
          <p:cNvSpPr/>
          <p:nvPr/>
        </p:nvSpPr>
        <p:spPr>
          <a:xfrm>
            <a:off x="4118916" y="4326467"/>
            <a:ext cx="79928" cy="66899"/>
          </a:xfrm>
          <a:custGeom>
            <a:avLst/>
            <a:gdLst/>
            <a:ahLst/>
            <a:cxnLst/>
            <a:rect l="l" t="t" r="r" b="b"/>
            <a:pathLst>
              <a:path w="56514" h="94614">
                <a:moveTo>
                  <a:pt x="19812" y="0"/>
                </a:moveTo>
                <a:lnTo>
                  <a:pt x="9144" y="12192"/>
                </a:lnTo>
                <a:lnTo>
                  <a:pt x="21336" y="22860"/>
                </a:lnTo>
                <a:lnTo>
                  <a:pt x="27432" y="16764"/>
                </a:lnTo>
                <a:lnTo>
                  <a:pt x="32004" y="13716"/>
                </a:lnTo>
                <a:lnTo>
                  <a:pt x="32004" y="12192"/>
                </a:lnTo>
                <a:lnTo>
                  <a:pt x="56388" y="12192"/>
                </a:lnTo>
                <a:lnTo>
                  <a:pt x="54864" y="10668"/>
                </a:lnTo>
                <a:lnTo>
                  <a:pt x="32004" y="10668"/>
                </a:lnTo>
                <a:lnTo>
                  <a:pt x="22860" y="1524"/>
                </a:lnTo>
                <a:lnTo>
                  <a:pt x="19812" y="0"/>
                </a:lnTo>
                <a:close/>
              </a:path>
              <a:path w="56514" h="94614">
                <a:moveTo>
                  <a:pt x="56388" y="12192"/>
                </a:moveTo>
                <a:lnTo>
                  <a:pt x="32004" y="12192"/>
                </a:lnTo>
                <a:lnTo>
                  <a:pt x="41148" y="21336"/>
                </a:lnTo>
                <a:lnTo>
                  <a:pt x="44196" y="22860"/>
                </a:lnTo>
                <a:lnTo>
                  <a:pt x="56388" y="12192"/>
                </a:lnTo>
                <a:close/>
              </a:path>
              <a:path w="56514" h="94614">
                <a:moveTo>
                  <a:pt x="44196" y="0"/>
                </a:moveTo>
                <a:lnTo>
                  <a:pt x="36576" y="6096"/>
                </a:lnTo>
                <a:lnTo>
                  <a:pt x="32004" y="10668"/>
                </a:lnTo>
                <a:lnTo>
                  <a:pt x="54864" y="10668"/>
                </a:lnTo>
                <a:lnTo>
                  <a:pt x="44196" y="0"/>
                </a:lnTo>
                <a:close/>
              </a:path>
              <a:path w="56514" h="94614">
                <a:moveTo>
                  <a:pt x="38100" y="38100"/>
                </a:moveTo>
                <a:lnTo>
                  <a:pt x="35052" y="44196"/>
                </a:lnTo>
                <a:lnTo>
                  <a:pt x="33528" y="48768"/>
                </a:lnTo>
                <a:lnTo>
                  <a:pt x="32004" y="51816"/>
                </a:lnTo>
                <a:lnTo>
                  <a:pt x="41148" y="74676"/>
                </a:lnTo>
                <a:lnTo>
                  <a:pt x="39624" y="76200"/>
                </a:lnTo>
                <a:lnTo>
                  <a:pt x="35052" y="76200"/>
                </a:lnTo>
                <a:lnTo>
                  <a:pt x="32004" y="77724"/>
                </a:lnTo>
                <a:lnTo>
                  <a:pt x="0" y="77724"/>
                </a:lnTo>
                <a:lnTo>
                  <a:pt x="0" y="94488"/>
                </a:lnTo>
                <a:lnTo>
                  <a:pt x="36576" y="94488"/>
                </a:lnTo>
                <a:lnTo>
                  <a:pt x="41148" y="92964"/>
                </a:lnTo>
                <a:lnTo>
                  <a:pt x="42672" y="91440"/>
                </a:lnTo>
                <a:lnTo>
                  <a:pt x="44196" y="91440"/>
                </a:lnTo>
                <a:lnTo>
                  <a:pt x="47244" y="82296"/>
                </a:lnTo>
                <a:lnTo>
                  <a:pt x="47244" y="77724"/>
                </a:lnTo>
                <a:lnTo>
                  <a:pt x="48768" y="73152"/>
                </a:lnTo>
                <a:lnTo>
                  <a:pt x="48768" y="70104"/>
                </a:lnTo>
                <a:lnTo>
                  <a:pt x="48172" y="64674"/>
                </a:lnTo>
                <a:lnTo>
                  <a:pt x="46291" y="57531"/>
                </a:lnTo>
                <a:lnTo>
                  <a:pt x="42981" y="48672"/>
                </a:lnTo>
                <a:lnTo>
                  <a:pt x="38100" y="3810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2" name="object 382"/>
          <p:cNvSpPr/>
          <p:nvPr/>
        </p:nvSpPr>
        <p:spPr>
          <a:xfrm>
            <a:off x="4291344" y="4310303"/>
            <a:ext cx="230625" cy="118533"/>
          </a:xfrm>
          <a:prstGeom prst="rect">
            <a:avLst/>
          </a:prstGeom>
          <a:blipFill>
            <a:blip r:embed="rId1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3" name="object 383"/>
          <p:cNvSpPr/>
          <p:nvPr/>
        </p:nvSpPr>
        <p:spPr>
          <a:xfrm>
            <a:off x="4625427" y="4279052"/>
            <a:ext cx="918188" cy="150861"/>
          </a:xfrm>
          <a:prstGeom prst="rect">
            <a:avLst/>
          </a:prstGeom>
          <a:blipFill>
            <a:blip r:embed="rId1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4" name="object 384"/>
          <p:cNvSpPr/>
          <p:nvPr/>
        </p:nvSpPr>
        <p:spPr>
          <a:xfrm>
            <a:off x="5666472" y="4343708"/>
            <a:ext cx="26044" cy="34572"/>
          </a:xfrm>
          <a:custGeom>
            <a:avLst/>
            <a:gdLst/>
            <a:ahLst/>
            <a:cxnLst/>
            <a:rect l="l" t="t" r="r" b="b"/>
            <a:pathLst>
              <a:path w="18414" h="48895">
                <a:moveTo>
                  <a:pt x="13716" y="0"/>
                </a:moveTo>
                <a:lnTo>
                  <a:pt x="4572" y="0"/>
                </a:lnTo>
                <a:lnTo>
                  <a:pt x="0" y="3048"/>
                </a:lnTo>
                <a:lnTo>
                  <a:pt x="0" y="12192"/>
                </a:lnTo>
                <a:lnTo>
                  <a:pt x="1524" y="16764"/>
                </a:lnTo>
                <a:lnTo>
                  <a:pt x="3048" y="16764"/>
                </a:lnTo>
                <a:lnTo>
                  <a:pt x="6096" y="18288"/>
                </a:lnTo>
                <a:lnTo>
                  <a:pt x="7620" y="19812"/>
                </a:lnTo>
                <a:lnTo>
                  <a:pt x="13716" y="19812"/>
                </a:lnTo>
                <a:lnTo>
                  <a:pt x="18288" y="15240"/>
                </a:lnTo>
                <a:lnTo>
                  <a:pt x="18288" y="3048"/>
                </a:lnTo>
                <a:lnTo>
                  <a:pt x="13716" y="0"/>
                </a:lnTo>
                <a:close/>
              </a:path>
              <a:path w="18414" h="48895">
                <a:moveTo>
                  <a:pt x="15240" y="28956"/>
                </a:moveTo>
                <a:lnTo>
                  <a:pt x="4572" y="28956"/>
                </a:lnTo>
                <a:lnTo>
                  <a:pt x="0" y="32004"/>
                </a:lnTo>
                <a:lnTo>
                  <a:pt x="0" y="44196"/>
                </a:lnTo>
                <a:lnTo>
                  <a:pt x="3048" y="48768"/>
                </a:lnTo>
                <a:lnTo>
                  <a:pt x="15240" y="48768"/>
                </a:lnTo>
                <a:lnTo>
                  <a:pt x="18288" y="44196"/>
                </a:lnTo>
                <a:lnTo>
                  <a:pt x="18288" y="32004"/>
                </a:lnTo>
                <a:lnTo>
                  <a:pt x="15240" y="28956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5" name="object 385"/>
          <p:cNvSpPr/>
          <p:nvPr/>
        </p:nvSpPr>
        <p:spPr>
          <a:xfrm>
            <a:off x="5752686" y="4299527"/>
            <a:ext cx="41310" cy="26939"/>
          </a:xfrm>
          <a:custGeom>
            <a:avLst/>
            <a:gdLst/>
            <a:ahLst/>
            <a:cxnLst/>
            <a:rect l="l" t="t" r="r" b="b"/>
            <a:pathLst>
              <a:path w="29210" h="38100">
                <a:moveTo>
                  <a:pt x="27432" y="0"/>
                </a:moveTo>
                <a:lnTo>
                  <a:pt x="21336" y="3048"/>
                </a:lnTo>
                <a:lnTo>
                  <a:pt x="19812" y="3048"/>
                </a:lnTo>
                <a:lnTo>
                  <a:pt x="16764" y="7620"/>
                </a:lnTo>
                <a:lnTo>
                  <a:pt x="13716" y="10668"/>
                </a:lnTo>
                <a:lnTo>
                  <a:pt x="13716" y="15240"/>
                </a:lnTo>
                <a:lnTo>
                  <a:pt x="19812" y="21336"/>
                </a:lnTo>
                <a:lnTo>
                  <a:pt x="15859" y="26741"/>
                </a:lnTo>
                <a:lnTo>
                  <a:pt x="11049" y="31432"/>
                </a:lnTo>
                <a:lnTo>
                  <a:pt x="5667" y="35266"/>
                </a:lnTo>
                <a:lnTo>
                  <a:pt x="0" y="38100"/>
                </a:lnTo>
                <a:lnTo>
                  <a:pt x="6572" y="37242"/>
                </a:lnTo>
                <a:lnTo>
                  <a:pt x="12573" y="34671"/>
                </a:lnTo>
                <a:lnTo>
                  <a:pt x="18002" y="30384"/>
                </a:lnTo>
                <a:lnTo>
                  <a:pt x="22860" y="24384"/>
                </a:lnTo>
                <a:lnTo>
                  <a:pt x="27432" y="24384"/>
                </a:lnTo>
                <a:lnTo>
                  <a:pt x="28956" y="22860"/>
                </a:lnTo>
                <a:lnTo>
                  <a:pt x="28956" y="21336"/>
                </a:lnTo>
                <a:lnTo>
                  <a:pt x="25908" y="18288"/>
                </a:lnTo>
                <a:lnTo>
                  <a:pt x="28956" y="15240"/>
                </a:lnTo>
                <a:lnTo>
                  <a:pt x="24384" y="15240"/>
                </a:lnTo>
                <a:lnTo>
                  <a:pt x="19812" y="10668"/>
                </a:lnTo>
                <a:lnTo>
                  <a:pt x="19812" y="7620"/>
                </a:lnTo>
                <a:lnTo>
                  <a:pt x="21336" y="6096"/>
                </a:lnTo>
                <a:lnTo>
                  <a:pt x="28956" y="6096"/>
                </a:lnTo>
                <a:lnTo>
                  <a:pt x="28956" y="1524"/>
                </a:lnTo>
                <a:lnTo>
                  <a:pt x="27432" y="0"/>
                </a:lnTo>
                <a:close/>
              </a:path>
              <a:path w="29210" h="38100">
                <a:moveTo>
                  <a:pt x="27432" y="24384"/>
                </a:moveTo>
                <a:lnTo>
                  <a:pt x="22860" y="24384"/>
                </a:lnTo>
                <a:lnTo>
                  <a:pt x="25908" y="25908"/>
                </a:lnTo>
                <a:lnTo>
                  <a:pt x="27432" y="24384"/>
                </a:lnTo>
                <a:close/>
              </a:path>
              <a:path w="29210" h="38100">
                <a:moveTo>
                  <a:pt x="28956" y="6096"/>
                </a:moveTo>
                <a:lnTo>
                  <a:pt x="24384" y="6096"/>
                </a:lnTo>
                <a:lnTo>
                  <a:pt x="25908" y="7620"/>
                </a:lnTo>
                <a:lnTo>
                  <a:pt x="25908" y="10668"/>
                </a:lnTo>
                <a:lnTo>
                  <a:pt x="24384" y="12192"/>
                </a:lnTo>
                <a:lnTo>
                  <a:pt x="24384" y="15240"/>
                </a:lnTo>
                <a:lnTo>
                  <a:pt x="28956" y="15240"/>
                </a:lnTo>
                <a:lnTo>
                  <a:pt x="28956" y="6096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6" name="object 386"/>
          <p:cNvSpPr/>
          <p:nvPr/>
        </p:nvSpPr>
        <p:spPr>
          <a:xfrm>
            <a:off x="5750531" y="4354483"/>
            <a:ext cx="53884" cy="34572"/>
          </a:xfrm>
          <a:custGeom>
            <a:avLst/>
            <a:gdLst/>
            <a:ahLst/>
            <a:cxnLst/>
            <a:rect l="l" t="t" r="r" b="b"/>
            <a:pathLst>
              <a:path w="38100" h="48895">
                <a:moveTo>
                  <a:pt x="24384" y="0"/>
                </a:moveTo>
                <a:lnTo>
                  <a:pt x="16764" y="0"/>
                </a:lnTo>
                <a:lnTo>
                  <a:pt x="12192" y="3048"/>
                </a:lnTo>
                <a:lnTo>
                  <a:pt x="7620" y="10668"/>
                </a:lnTo>
                <a:lnTo>
                  <a:pt x="3048" y="16764"/>
                </a:lnTo>
                <a:lnTo>
                  <a:pt x="0" y="22860"/>
                </a:lnTo>
                <a:lnTo>
                  <a:pt x="0" y="32004"/>
                </a:lnTo>
                <a:lnTo>
                  <a:pt x="6096" y="35052"/>
                </a:lnTo>
                <a:lnTo>
                  <a:pt x="10668" y="36576"/>
                </a:lnTo>
                <a:lnTo>
                  <a:pt x="9144" y="44196"/>
                </a:lnTo>
                <a:lnTo>
                  <a:pt x="7620" y="47244"/>
                </a:lnTo>
                <a:lnTo>
                  <a:pt x="7620" y="48768"/>
                </a:lnTo>
                <a:lnTo>
                  <a:pt x="10668" y="44196"/>
                </a:lnTo>
                <a:lnTo>
                  <a:pt x="15240" y="39624"/>
                </a:lnTo>
                <a:lnTo>
                  <a:pt x="27432" y="33528"/>
                </a:lnTo>
                <a:lnTo>
                  <a:pt x="32004" y="28956"/>
                </a:lnTo>
                <a:lnTo>
                  <a:pt x="35052" y="24384"/>
                </a:lnTo>
                <a:lnTo>
                  <a:pt x="12192" y="24384"/>
                </a:lnTo>
                <a:lnTo>
                  <a:pt x="9144" y="22860"/>
                </a:lnTo>
                <a:lnTo>
                  <a:pt x="6096" y="19812"/>
                </a:lnTo>
                <a:lnTo>
                  <a:pt x="7620" y="16764"/>
                </a:lnTo>
                <a:lnTo>
                  <a:pt x="13716" y="13716"/>
                </a:lnTo>
                <a:lnTo>
                  <a:pt x="15240" y="12192"/>
                </a:lnTo>
                <a:lnTo>
                  <a:pt x="21640" y="12192"/>
                </a:lnTo>
                <a:lnTo>
                  <a:pt x="22860" y="9144"/>
                </a:lnTo>
                <a:lnTo>
                  <a:pt x="25908" y="4572"/>
                </a:lnTo>
                <a:lnTo>
                  <a:pt x="25908" y="1524"/>
                </a:lnTo>
                <a:lnTo>
                  <a:pt x="24384" y="0"/>
                </a:lnTo>
                <a:close/>
              </a:path>
              <a:path w="38100" h="48895">
                <a:moveTo>
                  <a:pt x="38100" y="15240"/>
                </a:moveTo>
                <a:lnTo>
                  <a:pt x="35052" y="16764"/>
                </a:lnTo>
                <a:lnTo>
                  <a:pt x="28956" y="21336"/>
                </a:lnTo>
                <a:lnTo>
                  <a:pt x="24384" y="22860"/>
                </a:lnTo>
                <a:lnTo>
                  <a:pt x="21336" y="24384"/>
                </a:lnTo>
                <a:lnTo>
                  <a:pt x="35052" y="24384"/>
                </a:lnTo>
                <a:lnTo>
                  <a:pt x="38100" y="15240"/>
                </a:lnTo>
                <a:close/>
              </a:path>
              <a:path w="38100" h="48895">
                <a:moveTo>
                  <a:pt x="21640" y="12192"/>
                </a:moveTo>
                <a:lnTo>
                  <a:pt x="18288" y="12192"/>
                </a:lnTo>
                <a:lnTo>
                  <a:pt x="19812" y="13716"/>
                </a:lnTo>
                <a:lnTo>
                  <a:pt x="19812" y="16764"/>
                </a:lnTo>
                <a:lnTo>
                  <a:pt x="21640" y="12192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7" name="object 387"/>
          <p:cNvSpPr/>
          <p:nvPr/>
        </p:nvSpPr>
        <p:spPr>
          <a:xfrm>
            <a:off x="5832435" y="4300604"/>
            <a:ext cx="476337" cy="98059"/>
          </a:xfrm>
          <a:prstGeom prst="rect">
            <a:avLst/>
          </a:prstGeom>
          <a:blipFill>
            <a:blip r:embed="rId1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8" name="object 388"/>
          <p:cNvSpPr/>
          <p:nvPr/>
        </p:nvSpPr>
        <p:spPr>
          <a:xfrm>
            <a:off x="6343258" y="4310303"/>
            <a:ext cx="21554" cy="82165"/>
          </a:xfrm>
          <a:custGeom>
            <a:avLst/>
            <a:gdLst/>
            <a:ahLst/>
            <a:cxnLst/>
            <a:rect l="l" t="t" r="r" b="b"/>
            <a:pathLst>
              <a:path w="15239" h="116204">
                <a:moveTo>
                  <a:pt x="6096" y="0"/>
                </a:moveTo>
                <a:lnTo>
                  <a:pt x="3048" y="6096"/>
                </a:lnTo>
                <a:lnTo>
                  <a:pt x="3048" y="9144"/>
                </a:lnTo>
                <a:lnTo>
                  <a:pt x="1524" y="13716"/>
                </a:lnTo>
                <a:lnTo>
                  <a:pt x="0" y="16764"/>
                </a:lnTo>
                <a:lnTo>
                  <a:pt x="0" y="19812"/>
                </a:lnTo>
                <a:lnTo>
                  <a:pt x="9144" y="115824"/>
                </a:lnTo>
                <a:lnTo>
                  <a:pt x="13716" y="106680"/>
                </a:lnTo>
                <a:lnTo>
                  <a:pt x="15240" y="99060"/>
                </a:lnTo>
                <a:lnTo>
                  <a:pt x="15240" y="94488"/>
                </a:lnTo>
                <a:lnTo>
                  <a:pt x="6096" y="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9" name="object 389"/>
          <p:cNvSpPr/>
          <p:nvPr/>
        </p:nvSpPr>
        <p:spPr>
          <a:xfrm>
            <a:off x="6496290" y="4265044"/>
            <a:ext cx="41310" cy="26939"/>
          </a:xfrm>
          <a:custGeom>
            <a:avLst/>
            <a:gdLst/>
            <a:ahLst/>
            <a:cxnLst/>
            <a:rect l="l" t="t" r="r" b="b"/>
            <a:pathLst>
              <a:path w="29210" h="38100">
                <a:moveTo>
                  <a:pt x="27432" y="0"/>
                </a:moveTo>
                <a:lnTo>
                  <a:pt x="24384" y="1524"/>
                </a:lnTo>
                <a:lnTo>
                  <a:pt x="21336" y="1524"/>
                </a:lnTo>
                <a:lnTo>
                  <a:pt x="19812" y="3048"/>
                </a:lnTo>
                <a:lnTo>
                  <a:pt x="16764" y="7620"/>
                </a:lnTo>
                <a:lnTo>
                  <a:pt x="13716" y="10668"/>
                </a:lnTo>
                <a:lnTo>
                  <a:pt x="13716" y="15240"/>
                </a:lnTo>
                <a:lnTo>
                  <a:pt x="19812" y="21336"/>
                </a:lnTo>
                <a:lnTo>
                  <a:pt x="15859" y="26527"/>
                </a:lnTo>
                <a:lnTo>
                  <a:pt x="11049" y="30861"/>
                </a:lnTo>
                <a:lnTo>
                  <a:pt x="5589" y="34671"/>
                </a:lnTo>
                <a:lnTo>
                  <a:pt x="0" y="38100"/>
                </a:lnTo>
                <a:lnTo>
                  <a:pt x="6572" y="37242"/>
                </a:lnTo>
                <a:lnTo>
                  <a:pt x="12573" y="34671"/>
                </a:lnTo>
                <a:lnTo>
                  <a:pt x="18002" y="30384"/>
                </a:lnTo>
                <a:lnTo>
                  <a:pt x="22860" y="24384"/>
                </a:lnTo>
                <a:lnTo>
                  <a:pt x="27432" y="24384"/>
                </a:lnTo>
                <a:lnTo>
                  <a:pt x="28956" y="22860"/>
                </a:lnTo>
                <a:lnTo>
                  <a:pt x="28956" y="21336"/>
                </a:lnTo>
                <a:lnTo>
                  <a:pt x="25908" y="18288"/>
                </a:lnTo>
                <a:lnTo>
                  <a:pt x="28956" y="15240"/>
                </a:lnTo>
                <a:lnTo>
                  <a:pt x="24384" y="15240"/>
                </a:lnTo>
                <a:lnTo>
                  <a:pt x="19812" y="10668"/>
                </a:lnTo>
                <a:lnTo>
                  <a:pt x="19812" y="7620"/>
                </a:lnTo>
                <a:lnTo>
                  <a:pt x="21336" y="6096"/>
                </a:lnTo>
                <a:lnTo>
                  <a:pt x="28956" y="6096"/>
                </a:lnTo>
                <a:lnTo>
                  <a:pt x="28956" y="1524"/>
                </a:lnTo>
                <a:lnTo>
                  <a:pt x="27432" y="0"/>
                </a:lnTo>
                <a:close/>
              </a:path>
              <a:path w="29210" h="38100">
                <a:moveTo>
                  <a:pt x="27432" y="24384"/>
                </a:moveTo>
                <a:lnTo>
                  <a:pt x="22860" y="24384"/>
                </a:lnTo>
                <a:lnTo>
                  <a:pt x="25908" y="25908"/>
                </a:lnTo>
                <a:lnTo>
                  <a:pt x="27432" y="24384"/>
                </a:lnTo>
                <a:close/>
              </a:path>
              <a:path w="29210" h="38100">
                <a:moveTo>
                  <a:pt x="28956" y="6096"/>
                </a:moveTo>
                <a:lnTo>
                  <a:pt x="24384" y="6096"/>
                </a:lnTo>
                <a:lnTo>
                  <a:pt x="25908" y="7620"/>
                </a:lnTo>
                <a:lnTo>
                  <a:pt x="25908" y="10668"/>
                </a:lnTo>
                <a:lnTo>
                  <a:pt x="24384" y="12192"/>
                </a:lnTo>
                <a:lnTo>
                  <a:pt x="24384" y="15240"/>
                </a:lnTo>
                <a:lnTo>
                  <a:pt x="28956" y="15240"/>
                </a:lnTo>
                <a:lnTo>
                  <a:pt x="28956" y="6096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0" name="object 390"/>
          <p:cNvSpPr/>
          <p:nvPr/>
        </p:nvSpPr>
        <p:spPr>
          <a:xfrm>
            <a:off x="6470425" y="4310303"/>
            <a:ext cx="372879" cy="118533"/>
          </a:xfrm>
          <a:prstGeom prst="rect">
            <a:avLst/>
          </a:prstGeom>
          <a:blipFill>
            <a:blip r:embed="rId1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1" name="object 391"/>
          <p:cNvSpPr/>
          <p:nvPr/>
        </p:nvSpPr>
        <p:spPr>
          <a:xfrm>
            <a:off x="6929519" y="4300604"/>
            <a:ext cx="275888" cy="98059"/>
          </a:xfrm>
          <a:prstGeom prst="rect">
            <a:avLst/>
          </a:prstGeom>
          <a:blipFill>
            <a:blip r:embed="rId1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2" name="object 392"/>
          <p:cNvSpPr/>
          <p:nvPr/>
        </p:nvSpPr>
        <p:spPr>
          <a:xfrm>
            <a:off x="7302397" y="4362026"/>
            <a:ext cx="30534" cy="31429"/>
          </a:xfrm>
          <a:custGeom>
            <a:avLst/>
            <a:gdLst/>
            <a:ahLst/>
            <a:cxnLst/>
            <a:rect l="l" t="t" r="r" b="b"/>
            <a:pathLst>
              <a:path w="21589" h="44450">
                <a:moveTo>
                  <a:pt x="15240" y="0"/>
                </a:moveTo>
                <a:lnTo>
                  <a:pt x="9144" y="3048"/>
                </a:lnTo>
                <a:lnTo>
                  <a:pt x="6096" y="12192"/>
                </a:lnTo>
                <a:lnTo>
                  <a:pt x="1524" y="18288"/>
                </a:lnTo>
                <a:lnTo>
                  <a:pt x="0" y="25908"/>
                </a:lnTo>
                <a:lnTo>
                  <a:pt x="0" y="39624"/>
                </a:lnTo>
                <a:lnTo>
                  <a:pt x="3048" y="44196"/>
                </a:lnTo>
                <a:lnTo>
                  <a:pt x="16764" y="44196"/>
                </a:lnTo>
                <a:lnTo>
                  <a:pt x="21336" y="39624"/>
                </a:lnTo>
                <a:lnTo>
                  <a:pt x="21336" y="27432"/>
                </a:lnTo>
                <a:lnTo>
                  <a:pt x="16764" y="24384"/>
                </a:lnTo>
                <a:lnTo>
                  <a:pt x="7620" y="24384"/>
                </a:lnTo>
                <a:lnTo>
                  <a:pt x="8453" y="16954"/>
                </a:lnTo>
                <a:lnTo>
                  <a:pt x="10858" y="10668"/>
                </a:lnTo>
                <a:lnTo>
                  <a:pt x="14692" y="5524"/>
                </a:lnTo>
                <a:lnTo>
                  <a:pt x="19812" y="1524"/>
                </a:lnTo>
                <a:lnTo>
                  <a:pt x="15240" y="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3" name="object 393"/>
          <p:cNvSpPr/>
          <p:nvPr/>
        </p:nvSpPr>
        <p:spPr>
          <a:xfrm>
            <a:off x="7388613" y="4309225"/>
            <a:ext cx="50292" cy="84410"/>
          </a:xfrm>
          <a:custGeom>
            <a:avLst/>
            <a:gdLst/>
            <a:ahLst/>
            <a:cxnLst/>
            <a:rect l="l" t="t" r="r" b="b"/>
            <a:pathLst>
              <a:path w="35560" h="119379">
                <a:moveTo>
                  <a:pt x="4572" y="0"/>
                </a:moveTo>
                <a:lnTo>
                  <a:pt x="1524" y="10668"/>
                </a:lnTo>
                <a:lnTo>
                  <a:pt x="0" y="15240"/>
                </a:lnTo>
                <a:lnTo>
                  <a:pt x="0" y="24384"/>
                </a:lnTo>
                <a:lnTo>
                  <a:pt x="1524" y="32004"/>
                </a:lnTo>
                <a:lnTo>
                  <a:pt x="3048" y="38100"/>
                </a:lnTo>
                <a:lnTo>
                  <a:pt x="4572" y="42672"/>
                </a:lnTo>
                <a:lnTo>
                  <a:pt x="4595" y="60293"/>
                </a:lnTo>
                <a:lnTo>
                  <a:pt x="8977" y="100869"/>
                </a:lnTo>
                <a:lnTo>
                  <a:pt x="25908" y="118872"/>
                </a:lnTo>
                <a:lnTo>
                  <a:pt x="35052" y="118872"/>
                </a:lnTo>
                <a:lnTo>
                  <a:pt x="35052" y="102108"/>
                </a:lnTo>
                <a:lnTo>
                  <a:pt x="27432" y="102108"/>
                </a:lnTo>
                <a:lnTo>
                  <a:pt x="21169" y="97797"/>
                </a:lnTo>
                <a:lnTo>
                  <a:pt x="16192" y="91630"/>
                </a:lnTo>
                <a:lnTo>
                  <a:pt x="12644" y="83462"/>
                </a:lnTo>
                <a:lnTo>
                  <a:pt x="10668" y="73152"/>
                </a:lnTo>
                <a:lnTo>
                  <a:pt x="9144" y="38100"/>
                </a:lnTo>
                <a:lnTo>
                  <a:pt x="8001" y="26146"/>
                </a:lnTo>
                <a:lnTo>
                  <a:pt x="6808" y="15240"/>
                </a:lnTo>
                <a:lnTo>
                  <a:pt x="5715" y="6810"/>
                </a:lnTo>
                <a:lnTo>
                  <a:pt x="4572" y="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4" name="object 394"/>
          <p:cNvSpPr/>
          <p:nvPr/>
        </p:nvSpPr>
        <p:spPr>
          <a:xfrm>
            <a:off x="7427411" y="4348018"/>
            <a:ext cx="110463" cy="72287"/>
          </a:xfrm>
          <a:custGeom>
            <a:avLst/>
            <a:gdLst/>
            <a:ahLst/>
            <a:cxnLst/>
            <a:rect l="l" t="t" r="r" b="b"/>
            <a:pathLst>
              <a:path w="78104" h="102235">
                <a:moveTo>
                  <a:pt x="28956" y="68580"/>
                </a:moveTo>
                <a:lnTo>
                  <a:pt x="19812" y="68580"/>
                </a:lnTo>
                <a:lnTo>
                  <a:pt x="19812" y="76200"/>
                </a:lnTo>
                <a:lnTo>
                  <a:pt x="21336" y="83820"/>
                </a:lnTo>
                <a:lnTo>
                  <a:pt x="25908" y="89916"/>
                </a:lnTo>
                <a:lnTo>
                  <a:pt x="30480" y="97536"/>
                </a:lnTo>
                <a:lnTo>
                  <a:pt x="36576" y="102108"/>
                </a:lnTo>
                <a:lnTo>
                  <a:pt x="48768" y="102108"/>
                </a:lnTo>
                <a:lnTo>
                  <a:pt x="54864" y="97536"/>
                </a:lnTo>
                <a:lnTo>
                  <a:pt x="57912" y="91440"/>
                </a:lnTo>
                <a:lnTo>
                  <a:pt x="60960" y="86868"/>
                </a:lnTo>
                <a:lnTo>
                  <a:pt x="61341" y="85344"/>
                </a:lnTo>
                <a:lnTo>
                  <a:pt x="45720" y="85344"/>
                </a:lnTo>
                <a:lnTo>
                  <a:pt x="36576" y="80772"/>
                </a:lnTo>
                <a:lnTo>
                  <a:pt x="32004" y="77724"/>
                </a:lnTo>
                <a:lnTo>
                  <a:pt x="28956" y="71628"/>
                </a:lnTo>
                <a:lnTo>
                  <a:pt x="28956" y="68580"/>
                </a:lnTo>
                <a:close/>
              </a:path>
              <a:path w="78104" h="102235">
                <a:moveTo>
                  <a:pt x="60960" y="64008"/>
                </a:moveTo>
                <a:lnTo>
                  <a:pt x="16764" y="64008"/>
                </a:lnTo>
                <a:lnTo>
                  <a:pt x="15240" y="68580"/>
                </a:lnTo>
                <a:lnTo>
                  <a:pt x="44196" y="68580"/>
                </a:lnTo>
                <a:lnTo>
                  <a:pt x="50292" y="71628"/>
                </a:lnTo>
                <a:lnTo>
                  <a:pt x="51816" y="80772"/>
                </a:lnTo>
                <a:lnTo>
                  <a:pt x="53340" y="82296"/>
                </a:lnTo>
                <a:lnTo>
                  <a:pt x="53340" y="85344"/>
                </a:lnTo>
                <a:lnTo>
                  <a:pt x="61341" y="85344"/>
                </a:lnTo>
                <a:lnTo>
                  <a:pt x="62484" y="80772"/>
                </a:lnTo>
                <a:lnTo>
                  <a:pt x="62484" y="68580"/>
                </a:lnTo>
                <a:lnTo>
                  <a:pt x="60960" y="64008"/>
                </a:lnTo>
                <a:close/>
              </a:path>
              <a:path w="78104" h="102235">
                <a:moveTo>
                  <a:pt x="77724" y="47244"/>
                </a:moveTo>
                <a:lnTo>
                  <a:pt x="0" y="47244"/>
                </a:lnTo>
                <a:lnTo>
                  <a:pt x="0" y="64008"/>
                </a:lnTo>
                <a:lnTo>
                  <a:pt x="77724" y="64008"/>
                </a:lnTo>
                <a:lnTo>
                  <a:pt x="77724" y="47244"/>
                </a:lnTo>
                <a:close/>
              </a:path>
              <a:path w="78104" h="102235">
                <a:moveTo>
                  <a:pt x="53340" y="0"/>
                </a:moveTo>
                <a:lnTo>
                  <a:pt x="45005" y="8334"/>
                </a:lnTo>
                <a:lnTo>
                  <a:pt x="38100" y="17526"/>
                </a:lnTo>
                <a:lnTo>
                  <a:pt x="32337" y="27860"/>
                </a:lnTo>
                <a:lnTo>
                  <a:pt x="27432" y="39624"/>
                </a:lnTo>
                <a:lnTo>
                  <a:pt x="24384" y="45720"/>
                </a:lnTo>
                <a:lnTo>
                  <a:pt x="22860" y="47244"/>
                </a:lnTo>
                <a:lnTo>
                  <a:pt x="50292" y="47244"/>
                </a:lnTo>
                <a:lnTo>
                  <a:pt x="50861" y="45720"/>
                </a:lnTo>
                <a:lnTo>
                  <a:pt x="28956" y="45720"/>
                </a:lnTo>
                <a:lnTo>
                  <a:pt x="32670" y="38600"/>
                </a:lnTo>
                <a:lnTo>
                  <a:pt x="36957" y="31051"/>
                </a:lnTo>
                <a:lnTo>
                  <a:pt x="41814" y="23217"/>
                </a:lnTo>
                <a:lnTo>
                  <a:pt x="47244" y="15240"/>
                </a:lnTo>
                <a:lnTo>
                  <a:pt x="56388" y="15240"/>
                </a:lnTo>
                <a:lnTo>
                  <a:pt x="56388" y="4572"/>
                </a:lnTo>
                <a:lnTo>
                  <a:pt x="53340" y="0"/>
                </a:lnTo>
                <a:close/>
              </a:path>
              <a:path w="78104" h="102235">
                <a:moveTo>
                  <a:pt x="56388" y="15240"/>
                </a:moveTo>
                <a:lnTo>
                  <a:pt x="47244" y="15240"/>
                </a:lnTo>
                <a:lnTo>
                  <a:pt x="50292" y="22860"/>
                </a:lnTo>
                <a:lnTo>
                  <a:pt x="50292" y="35052"/>
                </a:lnTo>
                <a:lnTo>
                  <a:pt x="48768" y="38100"/>
                </a:lnTo>
                <a:lnTo>
                  <a:pt x="45720" y="41148"/>
                </a:lnTo>
                <a:lnTo>
                  <a:pt x="36576" y="44196"/>
                </a:lnTo>
                <a:lnTo>
                  <a:pt x="33528" y="45720"/>
                </a:lnTo>
                <a:lnTo>
                  <a:pt x="50861" y="45720"/>
                </a:lnTo>
                <a:lnTo>
                  <a:pt x="53173" y="39528"/>
                </a:lnTo>
                <a:lnTo>
                  <a:pt x="55054" y="32385"/>
                </a:lnTo>
                <a:lnTo>
                  <a:pt x="56078" y="25812"/>
                </a:lnTo>
                <a:lnTo>
                  <a:pt x="56388" y="19812"/>
                </a:lnTo>
                <a:lnTo>
                  <a:pt x="56388" y="1524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5" name="object 395"/>
          <p:cNvSpPr/>
          <p:nvPr/>
        </p:nvSpPr>
        <p:spPr>
          <a:xfrm>
            <a:off x="7545955" y="4443922"/>
            <a:ext cx="36820" cy="15266"/>
          </a:xfrm>
          <a:custGeom>
            <a:avLst/>
            <a:gdLst/>
            <a:ahLst/>
            <a:cxnLst/>
            <a:rect l="l" t="t" r="r" b="b"/>
            <a:pathLst>
              <a:path w="26035" h="21589">
                <a:moveTo>
                  <a:pt x="25908" y="0"/>
                </a:moveTo>
                <a:lnTo>
                  <a:pt x="16764" y="5357"/>
                </a:lnTo>
                <a:lnTo>
                  <a:pt x="5334" y="12644"/>
                </a:lnTo>
                <a:lnTo>
                  <a:pt x="3048" y="13716"/>
                </a:lnTo>
                <a:lnTo>
                  <a:pt x="1524" y="15240"/>
                </a:lnTo>
                <a:lnTo>
                  <a:pt x="0" y="18288"/>
                </a:lnTo>
                <a:lnTo>
                  <a:pt x="0" y="21336"/>
                </a:lnTo>
                <a:lnTo>
                  <a:pt x="9144" y="15240"/>
                </a:lnTo>
                <a:lnTo>
                  <a:pt x="15240" y="12192"/>
                </a:lnTo>
                <a:lnTo>
                  <a:pt x="21336" y="7620"/>
                </a:lnTo>
                <a:lnTo>
                  <a:pt x="25908" y="4572"/>
                </a:lnTo>
                <a:lnTo>
                  <a:pt x="25908" y="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6" name="object 396"/>
          <p:cNvSpPr/>
          <p:nvPr/>
        </p:nvSpPr>
        <p:spPr>
          <a:xfrm>
            <a:off x="7522247" y="4353406"/>
            <a:ext cx="69152" cy="66899"/>
          </a:xfrm>
          <a:custGeom>
            <a:avLst/>
            <a:gdLst/>
            <a:ahLst/>
            <a:cxnLst/>
            <a:rect l="l" t="t" r="r" b="b"/>
            <a:pathLst>
              <a:path w="48895" h="94614">
                <a:moveTo>
                  <a:pt x="39624" y="0"/>
                </a:moveTo>
                <a:lnTo>
                  <a:pt x="36576" y="6096"/>
                </a:lnTo>
                <a:lnTo>
                  <a:pt x="35052" y="10668"/>
                </a:lnTo>
                <a:lnTo>
                  <a:pt x="33528" y="13716"/>
                </a:lnTo>
                <a:lnTo>
                  <a:pt x="42672" y="38100"/>
                </a:lnTo>
                <a:lnTo>
                  <a:pt x="41148" y="39624"/>
                </a:lnTo>
                <a:lnTo>
                  <a:pt x="0" y="39624"/>
                </a:lnTo>
                <a:lnTo>
                  <a:pt x="0" y="56388"/>
                </a:lnTo>
                <a:lnTo>
                  <a:pt x="42672" y="56388"/>
                </a:lnTo>
                <a:lnTo>
                  <a:pt x="47244" y="54864"/>
                </a:lnTo>
                <a:lnTo>
                  <a:pt x="48768" y="50292"/>
                </a:lnTo>
                <a:lnTo>
                  <a:pt x="48768" y="22860"/>
                </a:lnTo>
                <a:lnTo>
                  <a:pt x="47244" y="18288"/>
                </a:lnTo>
                <a:lnTo>
                  <a:pt x="44196" y="12192"/>
                </a:lnTo>
                <a:lnTo>
                  <a:pt x="42672" y="6096"/>
                </a:lnTo>
                <a:lnTo>
                  <a:pt x="39624" y="0"/>
                </a:lnTo>
                <a:close/>
              </a:path>
              <a:path w="48895" h="94614">
                <a:moveTo>
                  <a:pt x="32004" y="70104"/>
                </a:moveTo>
                <a:lnTo>
                  <a:pt x="19812" y="82296"/>
                </a:lnTo>
                <a:lnTo>
                  <a:pt x="32004" y="94488"/>
                </a:lnTo>
                <a:lnTo>
                  <a:pt x="38100" y="86868"/>
                </a:lnTo>
                <a:lnTo>
                  <a:pt x="42672" y="83820"/>
                </a:lnTo>
                <a:lnTo>
                  <a:pt x="44196" y="82296"/>
                </a:lnTo>
                <a:lnTo>
                  <a:pt x="32004" y="70104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7" name="object 397"/>
          <p:cNvSpPr/>
          <p:nvPr/>
        </p:nvSpPr>
        <p:spPr>
          <a:xfrm>
            <a:off x="7612772" y="4309225"/>
            <a:ext cx="47598" cy="84410"/>
          </a:xfrm>
          <a:custGeom>
            <a:avLst/>
            <a:gdLst/>
            <a:ahLst/>
            <a:cxnLst/>
            <a:rect l="l" t="t" r="r" b="b"/>
            <a:pathLst>
              <a:path w="33654" h="119379">
                <a:moveTo>
                  <a:pt x="4572" y="0"/>
                </a:moveTo>
                <a:lnTo>
                  <a:pt x="1524" y="10668"/>
                </a:lnTo>
                <a:lnTo>
                  <a:pt x="0" y="15240"/>
                </a:lnTo>
                <a:lnTo>
                  <a:pt x="0" y="24384"/>
                </a:lnTo>
                <a:lnTo>
                  <a:pt x="1524" y="32004"/>
                </a:lnTo>
                <a:lnTo>
                  <a:pt x="3048" y="38100"/>
                </a:lnTo>
                <a:lnTo>
                  <a:pt x="4572" y="42672"/>
                </a:lnTo>
                <a:lnTo>
                  <a:pt x="4595" y="60293"/>
                </a:lnTo>
                <a:lnTo>
                  <a:pt x="8953" y="100869"/>
                </a:lnTo>
                <a:lnTo>
                  <a:pt x="24384" y="118872"/>
                </a:lnTo>
                <a:lnTo>
                  <a:pt x="33528" y="118872"/>
                </a:lnTo>
                <a:lnTo>
                  <a:pt x="33528" y="102108"/>
                </a:lnTo>
                <a:lnTo>
                  <a:pt x="27432" y="102108"/>
                </a:lnTo>
                <a:lnTo>
                  <a:pt x="21169" y="97797"/>
                </a:lnTo>
                <a:lnTo>
                  <a:pt x="16192" y="91630"/>
                </a:lnTo>
                <a:lnTo>
                  <a:pt x="12644" y="83462"/>
                </a:lnTo>
                <a:lnTo>
                  <a:pt x="10668" y="73152"/>
                </a:lnTo>
                <a:lnTo>
                  <a:pt x="9144" y="38100"/>
                </a:lnTo>
                <a:lnTo>
                  <a:pt x="8001" y="26146"/>
                </a:lnTo>
                <a:lnTo>
                  <a:pt x="6808" y="15240"/>
                </a:lnTo>
                <a:lnTo>
                  <a:pt x="5715" y="6810"/>
                </a:lnTo>
                <a:lnTo>
                  <a:pt x="4572" y="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8" name="object 398"/>
          <p:cNvSpPr/>
          <p:nvPr/>
        </p:nvSpPr>
        <p:spPr>
          <a:xfrm>
            <a:off x="7649414" y="4355561"/>
            <a:ext cx="153570" cy="37715"/>
          </a:xfrm>
          <a:custGeom>
            <a:avLst/>
            <a:gdLst/>
            <a:ahLst/>
            <a:cxnLst/>
            <a:rect l="l" t="t" r="r" b="b"/>
            <a:pathLst>
              <a:path w="108585" h="53339">
                <a:moveTo>
                  <a:pt x="102108" y="15240"/>
                </a:moveTo>
                <a:lnTo>
                  <a:pt x="99060" y="16764"/>
                </a:lnTo>
                <a:lnTo>
                  <a:pt x="22860" y="16764"/>
                </a:lnTo>
                <a:lnTo>
                  <a:pt x="28313" y="17335"/>
                </a:lnTo>
                <a:lnTo>
                  <a:pt x="35623" y="19050"/>
                </a:lnTo>
                <a:lnTo>
                  <a:pt x="44934" y="21907"/>
                </a:lnTo>
                <a:lnTo>
                  <a:pt x="56388" y="25908"/>
                </a:lnTo>
                <a:lnTo>
                  <a:pt x="45219" y="29932"/>
                </a:lnTo>
                <a:lnTo>
                  <a:pt x="34480" y="32956"/>
                </a:lnTo>
                <a:lnTo>
                  <a:pt x="24026" y="35123"/>
                </a:lnTo>
                <a:lnTo>
                  <a:pt x="13716" y="36576"/>
                </a:lnTo>
                <a:lnTo>
                  <a:pt x="0" y="36576"/>
                </a:lnTo>
                <a:lnTo>
                  <a:pt x="0" y="53340"/>
                </a:lnTo>
                <a:lnTo>
                  <a:pt x="12192" y="53340"/>
                </a:lnTo>
                <a:lnTo>
                  <a:pt x="29622" y="47672"/>
                </a:lnTo>
                <a:lnTo>
                  <a:pt x="59340" y="37480"/>
                </a:lnTo>
                <a:lnTo>
                  <a:pt x="71628" y="33528"/>
                </a:lnTo>
                <a:lnTo>
                  <a:pt x="81534" y="33528"/>
                </a:lnTo>
                <a:lnTo>
                  <a:pt x="79248" y="32004"/>
                </a:lnTo>
                <a:lnTo>
                  <a:pt x="83820" y="30480"/>
                </a:lnTo>
                <a:lnTo>
                  <a:pt x="92964" y="30480"/>
                </a:lnTo>
                <a:lnTo>
                  <a:pt x="102108" y="15240"/>
                </a:lnTo>
                <a:close/>
              </a:path>
              <a:path w="108585" h="53339">
                <a:moveTo>
                  <a:pt x="81534" y="33528"/>
                </a:moveTo>
                <a:lnTo>
                  <a:pt x="71628" y="33528"/>
                </a:lnTo>
                <a:lnTo>
                  <a:pt x="71628" y="41148"/>
                </a:lnTo>
                <a:lnTo>
                  <a:pt x="79248" y="48768"/>
                </a:lnTo>
                <a:lnTo>
                  <a:pt x="83820" y="51816"/>
                </a:lnTo>
                <a:lnTo>
                  <a:pt x="88392" y="53340"/>
                </a:lnTo>
                <a:lnTo>
                  <a:pt x="108204" y="53340"/>
                </a:lnTo>
                <a:lnTo>
                  <a:pt x="108204" y="38100"/>
                </a:lnTo>
                <a:lnTo>
                  <a:pt x="88392" y="38100"/>
                </a:lnTo>
                <a:lnTo>
                  <a:pt x="81534" y="33528"/>
                </a:lnTo>
                <a:close/>
              </a:path>
              <a:path w="108585" h="53339">
                <a:moveTo>
                  <a:pt x="108204" y="36576"/>
                </a:moveTo>
                <a:lnTo>
                  <a:pt x="94488" y="36576"/>
                </a:lnTo>
                <a:lnTo>
                  <a:pt x="88392" y="38100"/>
                </a:lnTo>
                <a:lnTo>
                  <a:pt x="108204" y="38100"/>
                </a:lnTo>
                <a:lnTo>
                  <a:pt x="108204" y="36576"/>
                </a:lnTo>
                <a:close/>
              </a:path>
              <a:path w="108585" h="53339">
                <a:moveTo>
                  <a:pt x="30480" y="0"/>
                </a:moveTo>
                <a:lnTo>
                  <a:pt x="22860" y="0"/>
                </a:lnTo>
                <a:lnTo>
                  <a:pt x="18288" y="1524"/>
                </a:lnTo>
                <a:lnTo>
                  <a:pt x="15240" y="6096"/>
                </a:lnTo>
                <a:lnTo>
                  <a:pt x="12192" y="9144"/>
                </a:lnTo>
                <a:lnTo>
                  <a:pt x="10668" y="15240"/>
                </a:lnTo>
                <a:lnTo>
                  <a:pt x="9144" y="22860"/>
                </a:lnTo>
                <a:lnTo>
                  <a:pt x="13716" y="18288"/>
                </a:lnTo>
                <a:lnTo>
                  <a:pt x="18288" y="16764"/>
                </a:lnTo>
                <a:lnTo>
                  <a:pt x="92964" y="16764"/>
                </a:lnTo>
                <a:lnTo>
                  <a:pt x="85796" y="16192"/>
                </a:lnTo>
                <a:lnTo>
                  <a:pt x="77914" y="14478"/>
                </a:lnTo>
                <a:lnTo>
                  <a:pt x="69175" y="11620"/>
                </a:lnTo>
                <a:lnTo>
                  <a:pt x="59436" y="7620"/>
                </a:lnTo>
                <a:lnTo>
                  <a:pt x="49982" y="4500"/>
                </a:lnTo>
                <a:lnTo>
                  <a:pt x="42100" y="2095"/>
                </a:lnTo>
                <a:lnTo>
                  <a:pt x="35647" y="547"/>
                </a:lnTo>
                <a:lnTo>
                  <a:pt x="30480" y="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9" name="object 399"/>
          <p:cNvSpPr/>
          <p:nvPr/>
        </p:nvSpPr>
        <p:spPr>
          <a:xfrm>
            <a:off x="7791669" y="4370647"/>
            <a:ext cx="67355" cy="22898"/>
          </a:xfrm>
          <a:custGeom>
            <a:avLst/>
            <a:gdLst/>
            <a:ahLst/>
            <a:cxnLst/>
            <a:rect l="l" t="t" r="r" b="b"/>
            <a:pathLst>
              <a:path w="47625" h="32385">
                <a:moveTo>
                  <a:pt x="45720" y="15240"/>
                </a:moveTo>
                <a:lnTo>
                  <a:pt x="0" y="15240"/>
                </a:lnTo>
                <a:lnTo>
                  <a:pt x="0" y="32004"/>
                </a:lnTo>
                <a:lnTo>
                  <a:pt x="9144" y="32004"/>
                </a:lnTo>
                <a:lnTo>
                  <a:pt x="15240" y="30480"/>
                </a:lnTo>
                <a:lnTo>
                  <a:pt x="25908" y="27432"/>
                </a:lnTo>
                <a:lnTo>
                  <a:pt x="46672" y="27432"/>
                </a:lnTo>
                <a:lnTo>
                  <a:pt x="45720" y="19812"/>
                </a:lnTo>
                <a:lnTo>
                  <a:pt x="45720" y="15240"/>
                </a:lnTo>
                <a:close/>
              </a:path>
              <a:path w="47625" h="32385">
                <a:moveTo>
                  <a:pt x="46672" y="27432"/>
                </a:moveTo>
                <a:lnTo>
                  <a:pt x="25908" y="27432"/>
                </a:lnTo>
                <a:lnTo>
                  <a:pt x="39624" y="32004"/>
                </a:lnTo>
                <a:lnTo>
                  <a:pt x="47244" y="32004"/>
                </a:lnTo>
                <a:lnTo>
                  <a:pt x="46672" y="27432"/>
                </a:lnTo>
                <a:close/>
              </a:path>
              <a:path w="47625" h="32385">
                <a:moveTo>
                  <a:pt x="38100" y="0"/>
                </a:moveTo>
                <a:lnTo>
                  <a:pt x="35052" y="3048"/>
                </a:lnTo>
                <a:lnTo>
                  <a:pt x="32004" y="4572"/>
                </a:lnTo>
                <a:lnTo>
                  <a:pt x="30480" y="7620"/>
                </a:lnTo>
                <a:lnTo>
                  <a:pt x="24741" y="10739"/>
                </a:lnTo>
                <a:lnTo>
                  <a:pt x="18859" y="13144"/>
                </a:lnTo>
                <a:lnTo>
                  <a:pt x="12692" y="14692"/>
                </a:lnTo>
                <a:lnTo>
                  <a:pt x="6096" y="15240"/>
                </a:lnTo>
                <a:lnTo>
                  <a:pt x="33528" y="15240"/>
                </a:lnTo>
                <a:lnTo>
                  <a:pt x="36576" y="9144"/>
                </a:lnTo>
                <a:lnTo>
                  <a:pt x="38100" y="4572"/>
                </a:lnTo>
                <a:lnTo>
                  <a:pt x="38100" y="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0" name="object 400"/>
          <p:cNvSpPr/>
          <p:nvPr/>
        </p:nvSpPr>
        <p:spPr>
          <a:xfrm>
            <a:off x="7847708" y="4363104"/>
            <a:ext cx="132017" cy="35919"/>
          </a:xfrm>
          <a:custGeom>
            <a:avLst/>
            <a:gdLst/>
            <a:ahLst/>
            <a:cxnLst/>
            <a:rect l="l" t="t" r="r" b="b"/>
            <a:pathLst>
              <a:path w="93345" h="50800">
                <a:moveTo>
                  <a:pt x="13716" y="42672"/>
                </a:moveTo>
                <a:lnTo>
                  <a:pt x="7620" y="42672"/>
                </a:lnTo>
                <a:lnTo>
                  <a:pt x="3048" y="47244"/>
                </a:lnTo>
                <a:lnTo>
                  <a:pt x="3048" y="50292"/>
                </a:lnTo>
                <a:lnTo>
                  <a:pt x="4572" y="48768"/>
                </a:lnTo>
                <a:lnTo>
                  <a:pt x="6096" y="48768"/>
                </a:lnTo>
                <a:lnTo>
                  <a:pt x="9144" y="47244"/>
                </a:lnTo>
                <a:lnTo>
                  <a:pt x="13716" y="42672"/>
                </a:lnTo>
                <a:close/>
              </a:path>
              <a:path w="93345" h="50800">
                <a:moveTo>
                  <a:pt x="73152" y="0"/>
                </a:moveTo>
                <a:lnTo>
                  <a:pt x="68580" y="0"/>
                </a:lnTo>
                <a:lnTo>
                  <a:pt x="62579" y="833"/>
                </a:lnTo>
                <a:lnTo>
                  <a:pt x="56007" y="3238"/>
                </a:lnTo>
                <a:lnTo>
                  <a:pt x="48863" y="7072"/>
                </a:lnTo>
                <a:lnTo>
                  <a:pt x="41148" y="12192"/>
                </a:lnTo>
                <a:lnTo>
                  <a:pt x="32789" y="18192"/>
                </a:lnTo>
                <a:lnTo>
                  <a:pt x="25717" y="22479"/>
                </a:lnTo>
                <a:lnTo>
                  <a:pt x="19502" y="25050"/>
                </a:lnTo>
                <a:lnTo>
                  <a:pt x="13716" y="25908"/>
                </a:lnTo>
                <a:lnTo>
                  <a:pt x="0" y="25908"/>
                </a:lnTo>
                <a:lnTo>
                  <a:pt x="0" y="36576"/>
                </a:lnTo>
                <a:lnTo>
                  <a:pt x="1524" y="41148"/>
                </a:lnTo>
                <a:lnTo>
                  <a:pt x="0" y="42672"/>
                </a:lnTo>
                <a:lnTo>
                  <a:pt x="13716" y="42672"/>
                </a:lnTo>
                <a:lnTo>
                  <a:pt x="20574" y="44672"/>
                </a:lnTo>
                <a:lnTo>
                  <a:pt x="27432" y="46101"/>
                </a:lnTo>
                <a:lnTo>
                  <a:pt x="34290" y="46958"/>
                </a:lnTo>
                <a:lnTo>
                  <a:pt x="41148" y="47244"/>
                </a:lnTo>
                <a:lnTo>
                  <a:pt x="51816" y="47244"/>
                </a:lnTo>
                <a:lnTo>
                  <a:pt x="86959" y="30480"/>
                </a:lnTo>
                <a:lnTo>
                  <a:pt x="41148" y="30480"/>
                </a:lnTo>
                <a:lnTo>
                  <a:pt x="38100" y="28956"/>
                </a:lnTo>
                <a:lnTo>
                  <a:pt x="33528" y="28956"/>
                </a:lnTo>
                <a:lnTo>
                  <a:pt x="40981" y="22955"/>
                </a:lnTo>
                <a:lnTo>
                  <a:pt x="47434" y="18669"/>
                </a:lnTo>
                <a:lnTo>
                  <a:pt x="53030" y="16097"/>
                </a:lnTo>
                <a:lnTo>
                  <a:pt x="57912" y="15240"/>
                </a:lnTo>
                <a:lnTo>
                  <a:pt x="92964" y="15240"/>
                </a:lnTo>
                <a:lnTo>
                  <a:pt x="89916" y="10668"/>
                </a:lnTo>
                <a:lnTo>
                  <a:pt x="77724" y="1524"/>
                </a:lnTo>
                <a:lnTo>
                  <a:pt x="73152" y="0"/>
                </a:lnTo>
                <a:close/>
              </a:path>
              <a:path w="93345" h="50800">
                <a:moveTo>
                  <a:pt x="92964" y="15240"/>
                </a:moveTo>
                <a:lnTo>
                  <a:pt x="65532" y="15240"/>
                </a:lnTo>
                <a:lnTo>
                  <a:pt x="71628" y="18288"/>
                </a:lnTo>
                <a:lnTo>
                  <a:pt x="77724" y="25908"/>
                </a:lnTo>
                <a:lnTo>
                  <a:pt x="73128" y="27908"/>
                </a:lnTo>
                <a:lnTo>
                  <a:pt x="66103" y="29337"/>
                </a:lnTo>
                <a:lnTo>
                  <a:pt x="56507" y="30194"/>
                </a:lnTo>
                <a:lnTo>
                  <a:pt x="44196" y="30480"/>
                </a:lnTo>
                <a:lnTo>
                  <a:pt x="86959" y="30480"/>
                </a:lnTo>
                <a:lnTo>
                  <a:pt x="88392" y="28956"/>
                </a:lnTo>
                <a:lnTo>
                  <a:pt x="91440" y="25908"/>
                </a:lnTo>
                <a:lnTo>
                  <a:pt x="92916" y="22955"/>
                </a:lnTo>
                <a:lnTo>
                  <a:pt x="92964" y="1524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1" name="object 401"/>
          <p:cNvSpPr/>
          <p:nvPr/>
        </p:nvSpPr>
        <p:spPr>
          <a:xfrm>
            <a:off x="7989962" y="4282285"/>
            <a:ext cx="47598" cy="32327"/>
          </a:xfrm>
          <a:custGeom>
            <a:avLst/>
            <a:gdLst/>
            <a:ahLst/>
            <a:cxnLst/>
            <a:rect l="l" t="t" r="r" b="b"/>
            <a:pathLst>
              <a:path w="33654" h="45720">
                <a:moveTo>
                  <a:pt x="22860" y="0"/>
                </a:moveTo>
                <a:lnTo>
                  <a:pt x="15240" y="0"/>
                </a:lnTo>
                <a:lnTo>
                  <a:pt x="7620" y="7620"/>
                </a:lnTo>
                <a:lnTo>
                  <a:pt x="3048" y="13716"/>
                </a:lnTo>
                <a:lnTo>
                  <a:pt x="0" y="18288"/>
                </a:lnTo>
                <a:lnTo>
                  <a:pt x="0" y="22860"/>
                </a:lnTo>
                <a:lnTo>
                  <a:pt x="1524" y="24384"/>
                </a:lnTo>
                <a:lnTo>
                  <a:pt x="4572" y="25908"/>
                </a:lnTo>
                <a:lnTo>
                  <a:pt x="9144" y="28956"/>
                </a:lnTo>
                <a:lnTo>
                  <a:pt x="4572" y="42672"/>
                </a:lnTo>
                <a:lnTo>
                  <a:pt x="4572" y="45720"/>
                </a:lnTo>
                <a:lnTo>
                  <a:pt x="9715" y="38885"/>
                </a:lnTo>
                <a:lnTo>
                  <a:pt x="16002" y="32194"/>
                </a:lnTo>
                <a:lnTo>
                  <a:pt x="23431" y="25788"/>
                </a:lnTo>
                <a:lnTo>
                  <a:pt x="32004" y="19812"/>
                </a:lnTo>
                <a:lnTo>
                  <a:pt x="32221" y="18288"/>
                </a:lnTo>
                <a:lnTo>
                  <a:pt x="15240" y="18288"/>
                </a:lnTo>
                <a:lnTo>
                  <a:pt x="9144" y="16764"/>
                </a:lnTo>
                <a:lnTo>
                  <a:pt x="7620" y="13716"/>
                </a:lnTo>
                <a:lnTo>
                  <a:pt x="9144" y="10668"/>
                </a:lnTo>
                <a:lnTo>
                  <a:pt x="12192" y="9144"/>
                </a:lnTo>
                <a:lnTo>
                  <a:pt x="20955" y="9144"/>
                </a:lnTo>
                <a:lnTo>
                  <a:pt x="24384" y="4572"/>
                </a:lnTo>
                <a:lnTo>
                  <a:pt x="24384" y="1524"/>
                </a:lnTo>
                <a:lnTo>
                  <a:pt x="22860" y="0"/>
                </a:lnTo>
                <a:close/>
              </a:path>
              <a:path w="33654" h="45720">
                <a:moveTo>
                  <a:pt x="33528" y="9144"/>
                </a:moveTo>
                <a:lnTo>
                  <a:pt x="25908" y="15240"/>
                </a:lnTo>
                <a:lnTo>
                  <a:pt x="19812" y="18288"/>
                </a:lnTo>
                <a:lnTo>
                  <a:pt x="32221" y="18288"/>
                </a:lnTo>
                <a:lnTo>
                  <a:pt x="33528" y="9144"/>
                </a:lnTo>
                <a:close/>
              </a:path>
              <a:path w="33654" h="45720">
                <a:moveTo>
                  <a:pt x="20955" y="9144"/>
                </a:moveTo>
                <a:lnTo>
                  <a:pt x="15240" y="9144"/>
                </a:lnTo>
                <a:lnTo>
                  <a:pt x="16764" y="10668"/>
                </a:lnTo>
                <a:lnTo>
                  <a:pt x="19812" y="10668"/>
                </a:lnTo>
                <a:lnTo>
                  <a:pt x="20955" y="9144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2" name="object 402"/>
          <p:cNvSpPr/>
          <p:nvPr/>
        </p:nvSpPr>
        <p:spPr>
          <a:xfrm>
            <a:off x="8007205" y="4310303"/>
            <a:ext cx="19758" cy="82165"/>
          </a:xfrm>
          <a:custGeom>
            <a:avLst/>
            <a:gdLst/>
            <a:ahLst/>
            <a:cxnLst/>
            <a:rect l="l" t="t" r="r" b="b"/>
            <a:pathLst>
              <a:path w="13970" h="116204">
                <a:moveTo>
                  <a:pt x="6096" y="0"/>
                </a:moveTo>
                <a:lnTo>
                  <a:pt x="1524" y="9144"/>
                </a:lnTo>
                <a:lnTo>
                  <a:pt x="0" y="13716"/>
                </a:lnTo>
                <a:lnTo>
                  <a:pt x="0" y="19812"/>
                </a:lnTo>
                <a:lnTo>
                  <a:pt x="9144" y="115824"/>
                </a:lnTo>
                <a:lnTo>
                  <a:pt x="12192" y="106680"/>
                </a:lnTo>
                <a:lnTo>
                  <a:pt x="13716" y="99060"/>
                </a:lnTo>
                <a:lnTo>
                  <a:pt x="13716" y="94488"/>
                </a:lnTo>
                <a:lnTo>
                  <a:pt x="6096" y="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3" name="object 403"/>
          <p:cNvSpPr/>
          <p:nvPr/>
        </p:nvSpPr>
        <p:spPr>
          <a:xfrm>
            <a:off x="8201188" y="4430991"/>
            <a:ext cx="36820" cy="14368"/>
          </a:xfrm>
          <a:custGeom>
            <a:avLst/>
            <a:gdLst/>
            <a:ahLst/>
            <a:cxnLst/>
            <a:rect l="l" t="t" r="r" b="b"/>
            <a:pathLst>
              <a:path w="26035" h="20320">
                <a:moveTo>
                  <a:pt x="25908" y="0"/>
                </a:moveTo>
                <a:lnTo>
                  <a:pt x="9144" y="9144"/>
                </a:lnTo>
                <a:lnTo>
                  <a:pt x="4048" y="12001"/>
                </a:lnTo>
                <a:lnTo>
                  <a:pt x="1524" y="13716"/>
                </a:lnTo>
                <a:lnTo>
                  <a:pt x="1524" y="15240"/>
                </a:lnTo>
                <a:lnTo>
                  <a:pt x="0" y="16764"/>
                </a:lnTo>
                <a:lnTo>
                  <a:pt x="0" y="19812"/>
                </a:lnTo>
                <a:lnTo>
                  <a:pt x="9144" y="13716"/>
                </a:lnTo>
                <a:lnTo>
                  <a:pt x="15240" y="12192"/>
                </a:lnTo>
                <a:lnTo>
                  <a:pt x="21336" y="7620"/>
                </a:lnTo>
                <a:lnTo>
                  <a:pt x="24384" y="3048"/>
                </a:lnTo>
                <a:lnTo>
                  <a:pt x="25908" y="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4" name="object 404"/>
          <p:cNvSpPr/>
          <p:nvPr/>
        </p:nvSpPr>
        <p:spPr>
          <a:xfrm>
            <a:off x="8132351" y="4300604"/>
            <a:ext cx="715448" cy="128232"/>
          </a:xfrm>
          <a:prstGeom prst="rect">
            <a:avLst/>
          </a:prstGeom>
          <a:blipFill>
            <a:blip r:embed="rId1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5" name="object 405"/>
          <p:cNvSpPr/>
          <p:nvPr/>
        </p:nvSpPr>
        <p:spPr>
          <a:xfrm>
            <a:off x="8942636" y="4310303"/>
            <a:ext cx="288820" cy="126076"/>
          </a:xfrm>
          <a:prstGeom prst="rect">
            <a:avLst/>
          </a:prstGeom>
          <a:blipFill>
            <a:blip r:embed="rId1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6" name="object 406"/>
          <p:cNvSpPr/>
          <p:nvPr/>
        </p:nvSpPr>
        <p:spPr>
          <a:xfrm>
            <a:off x="9352155" y="4261812"/>
            <a:ext cx="52088" cy="30531"/>
          </a:xfrm>
          <a:custGeom>
            <a:avLst/>
            <a:gdLst/>
            <a:ahLst/>
            <a:cxnLst/>
            <a:rect l="l" t="t" r="r" b="b"/>
            <a:pathLst>
              <a:path w="36829" h="43179">
                <a:moveTo>
                  <a:pt x="19812" y="16764"/>
                </a:moveTo>
                <a:lnTo>
                  <a:pt x="13716" y="16764"/>
                </a:lnTo>
                <a:lnTo>
                  <a:pt x="16764" y="21336"/>
                </a:lnTo>
                <a:lnTo>
                  <a:pt x="16764" y="27432"/>
                </a:lnTo>
                <a:lnTo>
                  <a:pt x="15240" y="30480"/>
                </a:lnTo>
                <a:lnTo>
                  <a:pt x="10668" y="33528"/>
                </a:lnTo>
                <a:lnTo>
                  <a:pt x="7620" y="36576"/>
                </a:lnTo>
                <a:lnTo>
                  <a:pt x="3048" y="39624"/>
                </a:lnTo>
                <a:lnTo>
                  <a:pt x="0" y="41148"/>
                </a:lnTo>
                <a:lnTo>
                  <a:pt x="3048" y="42672"/>
                </a:lnTo>
                <a:lnTo>
                  <a:pt x="7620" y="42672"/>
                </a:lnTo>
                <a:lnTo>
                  <a:pt x="12192" y="41148"/>
                </a:lnTo>
                <a:lnTo>
                  <a:pt x="24384" y="32004"/>
                </a:lnTo>
                <a:lnTo>
                  <a:pt x="25908" y="30480"/>
                </a:lnTo>
                <a:lnTo>
                  <a:pt x="16764" y="30480"/>
                </a:lnTo>
                <a:lnTo>
                  <a:pt x="18288" y="22860"/>
                </a:lnTo>
                <a:lnTo>
                  <a:pt x="19812" y="19812"/>
                </a:lnTo>
                <a:lnTo>
                  <a:pt x="19812" y="16764"/>
                </a:lnTo>
                <a:close/>
              </a:path>
              <a:path w="36829" h="43179">
                <a:moveTo>
                  <a:pt x="36576" y="0"/>
                </a:moveTo>
                <a:lnTo>
                  <a:pt x="28956" y="0"/>
                </a:lnTo>
                <a:lnTo>
                  <a:pt x="22860" y="7620"/>
                </a:lnTo>
                <a:lnTo>
                  <a:pt x="22860" y="16764"/>
                </a:lnTo>
                <a:lnTo>
                  <a:pt x="27432" y="21336"/>
                </a:lnTo>
                <a:lnTo>
                  <a:pt x="16764" y="30480"/>
                </a:lnTo>
                <a:lnTo>
                  <a:pt x="25908" y="30480"/>
                </a:lnTo>
                <a:lnTo>
                  <a:pt x="28956" y="27432"/>
                </a:lnTo>
                <a:lnTo>
                  <a:pt x="30480" y="24384"/>
                </a:lnTo>
                <a:lnTo>
                  <a:pt x="35052" y="24384"/>
                </a:lnTo>
                <a:lnTo>
                  <a:pt x="36576" y="21336"/>
                </a:lnTo>
                <a:lnTo>
                  <a:pt x="33528" y="19812"/>
                </a:lnTo>
                <a:lnTo>
                  <a:pt x="35560" y="16764"/>
                </a:lnTo>
                <a:lnTo>
                  <a:pt x="32004" y="16764"/>
                </a:lnTo>
                <a:lnTo>
                  <a:pt x="28956" y="13716"/>
                </a:lnTo>
                <a:lnTo>
                  <a:pt x="27432" y="10668"/>
                </a:lnTo>
                <a:lnTo>
                  <a:pt x="27432" y="9144"/>
                </a:lnTo>
                <a:lnTo>
                  <a:pt x="28956" y="7620"/>
                </a:lnTo>
                <a:lnTo>
                  <a:pt x="36576" y="7620"/>
                </a:lnTo>
                <a:lnTo>
                  <a:pt x="36576" y="0"/>
                </a:lnTo>
                <a:close/>
              </a:path>
              <a:path w="36829" h="43179">
                <a:moveTo>
                  <a:pt x="35052" y="24384"/>
                </a:moveTo>
                <a:lnTo>
                  <a:pt x="30480" y="24384"/>
                </a:lnTo>
                <a:lnTo>
                  <a:pt x="30480" y="25908"/>
                </a:lnTo>
                <a:lnTo>
                  <a:pt x="33528" y="25908"/>
                </a:lnTo>
                <a:lnTo>
                  <a:pt x="35052" y="24384"/>
                </a:lnTo>
                <a:close/>
              </a:path>
              <a:path w="36829" h="43179">
                <a:moveTo>
                  <a:pt x="16764" y="10668"/>
                </a:moveTo>
                <a:lnTo>
                  <a:pt x="7620" y="10668"/>
                </a:lnTo>
                <a:lnTo>
                  <a:pt x="3048" y="16764"/>
                </a:lnTo>
                <a:lnTo>
                  <a:pt x="3048" y="22860"/>
                </a:lnTo>
                <a:lnTo>
                  <a:pt x="7620" y="19812"/>
                </a:lnTo>
                <a:lnTo>
                  <a:pt x="9144" y="16764"/>
                </a:lnTo>
                <a:lnTo>
                  <a:pt x="19812" y="16764"/>
                </a:lnTo>
                <a:lnTo>
                  <a:pt x="19812" y="13716"/>
                </a:lnTo>
                <a:lnTo>
                  <a:pt x="16764" y="10668"/>
                </a:lnTo>
                <a:close/>
              </a:path>
              <a:path w="36829" h="43179">
                <a:moveTo>
                  <a:pt x="36576" y="7620"/>
                </a:moveTo>
                <a:lnTo>
                  <a:pt x="33528" y="7620"/>
                </a:lnTo>
                <a:lnTo>
                  <a:pt x="33528" y="13716"/>
                </a:lnTo>
                <a:lnTo>
                  <a:pt x="32004" y="16764"/>
                </a:lnTo>
                <a:lnTo>
                  <a:pt x="35560" y="16764"/>
                </a:lnTo>
                <a:lnTo>
                  <a:pt x="36576" y="15240"/>
                </a:lnTo>
                <a:lnTo>
                  <a:pt x="36576" y="762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7" name="object 407"/>
          <p:cNvSpPr/>
          <p:nvPr/>
        </p:nvSpPr>
        <p:spPr>
          <a:xfrm>
            <a:off x="9324136" y="4310303"/>
            <a:ext cx="234935" cy="113145"/>
          </a:xfrm>
          <a:prstGeom prst="rect">
            <a:avLst/>
          </a:prstGeom>
          <a:blipFill>
            <a:blip r:embed="rId1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8" name="object 408"/>
          <p:cNvSpPr/>
          <p:nvPr/>
        </p:nvSpPr>
        <p:spPr>
          <a:xfrm>
            <a:off x="9593558" y="4343708"/>
            <a:ext cx="79928" cy="49838"/>
          </a:xfrm>
          <a:custGeom>
            <a:avLst/>
            <a:gdLst/>
            <a:ahLst/>
            <a:cxnLst/>
            <a:rect l="l" t="t" r="r" b="b"/>
            <a:pathLst>
              <a:path w="56515" h="70485">
                <a:moveTo>
                  <a:pt x="1524" y="47244"/>
                </a:moveTo>
                <a:lnTo>
                  <a:pt x="1524" y="57912"/>
                </a:lnTo>
                <a:lnTo>
                  <a:pt x="0" y="62484"/>
                </a:lnTo>
                <a:lnTo>
                  <a:pt x="0" y="68580"/>
                </a:lnTo>
                <a:lnTo>
                  <a:pt x="4572" y="70104"/>
                </a:lnTo>
                <a:lnTo>
                  <a:pt x="39624" y="70104"/>
                </a:lnTo>
                <a:lnTo>
                  <a:pt x="50292" y="67056"/>
                </a:lnTo>
                <a:lnTo>
                  <a:pt x="56388" y="60960"/>
                </a:lnTo>
                <a:lnTo>
                  <a:pt x="56388" y="54864"/>
                </a:lnTo>
                <a:lnTo>
                  <a:pt x="15240" y="54864"/>
                </a:lnTo>
                <a:lnTo>
                  <a:pt x="10668" y="53340"/>
                </a:lnTo>
                <a:lnTo>
                  <a:pt x="7620" y="53340"/>
                </a:lnTo>
                <a:lnTo>
                  <a:pt x="1524" y="47244"/>
                </a:lnTo>
                <a:close/>
              </a:path>
              <a:path w="56515" h="70485">
                <a:moveTo>
                  <a:pt x="47100" y="16764"/>
                </a:moveTo>
                <a:lnTo>
                  <a:pt x="27432" y="16764"/>
                </a:lnTo>
                <a:lnTo>
                  <a:pt x="32004" y="21336"/>
                </a:lnTo>
                <a:lnTo>
                  <a:pt x="47244" y="39624"/>
                </a:lnTo>
                <a:lnTo>
                  <a:pt x="50292" y="45720"/>
                </a:lnTo>
                <a:lnTo>
                  <a:pt x="50292" y="51816"/>
                </a:lnTo>
                <a:lnTo>
                  <a:pt x="33909" y="53911"/>
                </a:lnTo>
                <a:lnTo>
                  <a:pt x="26717" y="54602"/>
                </a:lnTo>
                <a:lnTo>
                  <a:pt x="19812" y="54864"/>
                </a:lnTo>
                <a:lnTo>
                  <a:pt x="56388" y="54864"/>
                </a:lnTo>
                <a:lnTo>
                  <a:pt x="56388" y="51816"/>
                </a:lnTo>
                <a:lnTo>
                  <a:pt x="55840" y="44457"/>
                </a:lnTo>
                <a:lnTo>
                  <a:pt x="54292" y="36385"/>
                </a:lnTo>
                <a:lnTo>
                  <a:pt x="51887" y="28027"/>
                </a:lnTo>
                <a:lnTo>
                  <a:pt x="48768" y="19812"/>
                </a:lnTo>
                <a:lnTo>
                  <a:pt x="47100" y="16764"/>
                </a:lnTo>
                <a:close/>
              </a:path>
              <a:path w="56515" h="70485">
                <a:moveTo>
                  <a:pt x="25908" y="0"/>
                </a:moveTo>
                <a:lnTo>
                  <a:pt x="22860" y="0"/>
                </a:lnTo>
                <a:lnTo>
                  <a:pt x="21336" y="1524"/>
                </a:lnTo>
                <a:lnTo>
                  <a:pt x="18288" y="6096"/>
                </a:lnTo>
                <a:lnTo>
                  <a:pt x="16764" y="10668"/>
                </a:lnTo>
                <a:lnTo>
                  <a:pt x="15240" y="13716"/>
                </a:lnTo>
                <a:lnTo>
                  <a:pt x="15240" y="18288"/>
                </a:lnTo>
                <a:lnTo>
                  <a:pt x="16764" y="18288"/>
                </a:lnTo>
                <a:lnTo>
                  <a:pt x="19812" y="16764"/>
                </a:lnTo>
                <a:lnTo>
                  <a:pt x="47100" y="16764"/>
                </a:lnTo>
                <a:lnTo>
                  <a:pt x="43910" y="10929"/>
                </a:lnTo>
                <a:lnTo>
                  <a:pt x="38481" y="4762"/>
                </a:lnTo>
                <a:lnTo>
                  <a:pt x="32480" y="1166"/>
                </a:lnTo>
                <a:lnTo>
                  <a:pt x="25908" y="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9" name="object 409"/>
          <p:cNvSpPr/>
          <p:nvPr/>
        </p:nvSpPr>
        <p:spPr>
          <a:xfrm>
            <a:off x="3213658" y="4530128"/>
            <a:ext cx="41310" cy="28286"/>
          </a:xfrm>
          <a:custGeom>
            <a:avLst/>
            <a:gdLst/>
            <a:ahLst/>
            <a:cxnLst/>
            <a:rect l="l" t="t" r="r" b="b"/>
            <a:pathLst>
              <a:path w="29210" h="40004">
                <a:moveTo>
                  <a:pt x="25908" y="0"/>
                </a:moveTo>
                <a:lnTo>
                  <a:pt x="22860" y="1524"/>
                </a:lnTo>
                <a:lnTo>
                  <a:pt x="21336" y="3048"/>
                </a:lnTo>
                <a:lnTo>
                  <a:pt x="18288" y="4572"/>
                </a:lnTo>
                <a:lnTo>
                  <a:pt x="15240" y="7620"/>
                </a:lnTo>
                <a:lnTo>
                  <a:pt x="13716" y="10668"/>
                </a:lnTo>
                <a:lnTo>
                  <a:pt x="13716" y="15240"/>
                </a:lnTo>
                <a:lnTo>
                  <a:pt x="15240" y="18288"/>
                </a:lnTo>
                <a:lnTo>
                  <a:pt x="19812" y="21336"/>
                </a:lnTo>
                <a:lnTo>
                  <a:pt x="15216" y="26765"/>
                </a:lnTo>
                <a:lnTo>
                  <a:pt x="10477" y="31623"/>
                </a:lnTo>
                <a:lnTo>
                  <a:pt x="5453" y="35909"/>
                </a:lnTo>
                <a:lnTo>
                  <a:pt x="0" y="39624"/>
                </a:lnTo>
                <a:lnTo>
                  <a:pt x="5715" y="38742"/>
                </a:lnTo>
                <a:lnTo>
                  <a:pt x="11430" y="36004"/>
                </a:lnTo>
                <a:lnTo>
                  <a:pt x="17145" y="31265"/>
                </a:lnTo>
                <a:lnTo>
                  <a:pt x="22860" y="24384"/>
                </a:lnTo>
                <a:lnTo>
                  <a:pt x="27432" y="24384"/>
                </a:lnTo>
                <a:lnTo>
                  <a:pt x="28956" y="22860"/>
                </a:lnTo>
                <a:lnTo>
                  <a:pt x="25908" y="19812"/>
                </a:lnTo>
                <a:lnTo>
                  <a:pt x="27432" y="16764"/>
                </a:lnTo>
                <a:lnTo>
                  <a:pt x="22860" y="16764"/>
                </a:lnTo>
                <a:lnTo>
                  <a:pt x="19812" y="12192"/>
                </a:lnTo>
                <a:lnTo>
                  <a:pt x="18288" y="10668"/>
                </a:lnTo>
                <a:lnTo>
                  <a:pt x="18288" y="7620"/>
                </a:lnTo>
                <a:lnTo>
                  <a:pt x="28956" y="7620"/>
                </a:lnTo>
                <a:lnTo>
                  <a:pt x="28956" y="3048"/>
                </a:lnTo>
                <a:lnTo>
                  <a:pt x="25908" y="0"/>
                </a:lnTo>
                <a:close/>
              </a:path>
              <a:path w="29210" h="40004">
                <a:moveTo>
                  <a:pt x="27432" y="24384"/>
                </a:moveTo>
                <a:lnTo>
                  <a:pt x="22860" y="24384"/>
                </a:lnTo>
                <a:lnTo>
                  <a:pt x="24384" y="27432"/>
                </a:lnTo>
                <a:lnTo>
                  <a:pt x="27432" y="24384"/>
                </a:lnTo>
                <a:close/>
              </a:path>
              <a:path w="29210" h="40004">
                <a:moveTo>
                  <a:pt x="28956" y="7620"/>
                </a:moveTo>
                <a:lnTo>
                  <a:pt x="25908" y="7620"/>
                </a:lnTo>
                <a:lnTo>
                  <a:pt x="25908" y="10668"/>
                </a:lnTo>
                <a:lnTo>
                  <a:pt x="22860" y="16764"/>
                </a:lnTo>
                <a:lnTo>
                  <a:pt x="27432" y="16764"/>
                </a:lnTo>
                <a:lnTo>
                  <a:pt x="28956" y="12192"/>
                </a:lnTo>
                <a:lnTo>
                  <a:pt x="28956" y="762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0" name="object 410"/>
          <p:cNvSpPr/>
          <p:nvPr/>
        </p:nvSpPr>
        <p:spPr>
          <a:xfrm>
            <a:off x="3202882" y="4549524"/>
            <a:ext cx="480648" cy="108835"/>
          </a:xfrm>
          <a:prstGeom prst="rect">
            <a:avLst/>
          </a:prstGeom>
          <a:blipFill>
            <a:blip r:embed="rId1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1" name="object 411"/>
          <p:cNvSpPr/>
          <p:nvPr/>
        </p:nvSpPr>
        <p:spPr>
          <a:xfrm>
            <a:off x="3827940" y="4526896"/>
            <a:ext cx="41310" cy="28286"/>
          </a:xfrm>
          <a:custGeom>
            <a:avLst/>
            <a:gdLst/>
            <a:ahLst/>
            <a:cxnLst/>
            <a:rect l="l" t="t" r="r" b="b"/>
            <a:pathLst>
              <a:path w="29210" h="40004">
                <a:moveTo>
                  <a:pt x="25908" y="0"/>
                </a:moveTo>
                <a:lnTo>
                  <a:pt x="19812" y="3048"/>
                </a:lnTo>
                <a:lnTo>
                  <a:pt x="15240" y="7620"/>
                </a:lnTo>
                <a:lnTo>
                  <a:pt x="13716" y="10668"/>
                </a:lnTo>
                <a:lnTo>
                  <a:pt x="13716" y="16764"/>
                </a:lnTo>
                <a:lnTo>
                  <a:pt x="15240" y="19812"/>
                </a:lnTo>
                <a:lnTo>
                  <a:pt x="19812" y="21336"/>
                </a:lnTo>
                <a:lnTo>
                  <a:pt x="15216" y="26765"/>
                </a:lnTo>
                <a:lnTo>
                  <a:pt x="10477" y="31623"/>
                </a:lnTo>
                <a:lnTo>
                  <a:pt x="5453" y="35909"/>
                </a:lnTo>
                <a:lnTo>
                  <a:pt x="0" y="39624"/>
                </a:lnTo>
                <a:lnTo>
                  <a:pt x="5715" y="38742"/>
                </a:lnTo>
                <a:lnTo>
                  <a:pt x="11430" y="36004"/>
                </a:lnTo>
                <a:lnTo>
                  <a:pt x="17145" y="31265"/>
                </a:lnTo>
                <a:lnTo>
                  <a:pt x="22860" y="24384"/>
                </a:lnTo>
                <a:lnTo>
                  <a:pt x="27432" y="24384"/>
                </a:lnTo>
                <a:lnTo>
                  <a:pt x="27432" y="22860"/>
                </a:lnTo>
                <a:lnTo>
                  <a:pt x="28956" y="22860"/>
                </a:lnTo>
                <a:lnTo>
                  <a:pt x="25908" y="19812"/>
                </a:lnTo>
                <a:lnTo>
                  <a:pt x="27432" y="16764"/>
                </a:lnTo>
                <a:lnTo>
                  <a:pt x="22860" y="16764"/>
                </a:lnTo>
                <a:lnTo>
                  <a:pt x="19812" y="12192"/>
                </a:lnTo>
                <a:lnTo>
                  <a:pt x="18288" y="10668"/>
                </a:lnTo>
                <a:lnTo>
                  <a:pt x="18288" y="9144"/>
                </a:lnTo>
                <a:lnTo>
                  <a:pt x="19812" y="7620"/>
                </a:lnTo>
                <a:lnTo>
                  <a:pt x="28956" y="7620"/>
                </a:lnTo>
                <a:lnTo>
                  <a:pt x="28956" y="3048"/>
                </a:lnTo>
                <a:lnTo>
                  <a:pt x="25908" y="0"/>
                </a:lnTo>
                <a:close/>
              </a:path>
              <a:path w="29210" h="40004">
                <a:moveTo>
                  <a:pt x="27432" y="24384"/>
                </a:moveTo>
                <a:lnTo>
                  <a:pt x="22860" y="24384"/>
                </a:lnTo>
                <a:lnTo>
                  <a:pt x="24384" y="27432"/>
                </a:lnTo>
                <a:lnTo>
                  <a:pt x="27432" y="24384"/>
                </a:lnTo>
                <a:close/>
              </a:path>
              <a:path w="29210" h="40004">
                <a:moveTo>
                  <a:pt x="28956" y="7620"/>
                </a:moveTo>
                <a:lnTo>
                  <a:pt x="24384" y="7620"/>
                </a:lnTo>
                <a:lnTo>
                  <a:pt x="24384" y="13716"/>
                </a:lnTo>
                <a:lnTo>
                  <a:pt x="22860" y="16764"/>
                </a:lnTo>
                <a:lnTo>
                  <a:pt x="27432" y="16764"/>
                </a:lnTo>
                <a:lnTo>
                  <a:pt x="28956" y="12192"/>
                </a:lnTo>
                <a:lnTo>
                  <a:pt x="28956" y="762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2" name="object 412"/>
          <p:cNvSpPr/>
          <p:nvPr/>
        </p:nvSpPr>
        <p:spPr>
          <a:xfrm>
            <a:off x="3786988" y="4578619"/>
            <a:ext cx="140099" cy="89798"/>
          </a:xfrm>
          <a:custGeom>
            <a:avLst/>
            <a:gdLst/>
            <a:ahLst/>
            <a:cxnLst/>
            <a:rect l="l" t="t" r="r" b="b"/>
            <a:pathLst>
              <a:path w="99060" h="127000">
                <a:moveTo>
                  <a:pt x="54864" y="0"/>
                </a:moveTo>
                <a:lnTo>
                  <a:pt x="44196" y="12192"/>
                </a:lnTo>
                <a:lnTo>
                  <a:pt x="54864" y="24384"/>
                </a:lnTo>
                <a:lnTo>
                  <a:pt x="67056" y="12192"/>
                </a:lnTo>
                <a:lnTo>
                  <a:pt x="88730" y="12192"/>
                </a:lnTo>
                <a:lnTo>
                  <a:pt x="89916" y="10668"/>
                </a:lnTo>
                <a:lnTo>
                  <a:pt x="67056" y="10668"/>
                </a:lnTo>
                <a:lnTo>
                  <a:pt x="57912" y="1524"/>
                </a:lnTo>
                <a:lnTo>
                  <a:pt x="54864" y="0"/>
                </a:lnTo>
                <a:close/>
              </a:path>
              <a:path w="99060" h="127000">
                <a:moveTo>
                  <a:pt x="88730" y="12192"/>
                </a:moveTo>
                <a:lnTo>
                  <a:pt x="67056" y="12192"/>
                </a:lnTo>
                <a:lnTo>
                  <a:pt x="79248" y="24384"/>
                </a:lnTo>
                <a:lnTo>
                  <a:pt x="88730" y="12192"/>
                </a:lnTo>
                <a:close/>
              </a:path>
              <a:path w="99060" h="127000">
                <a:moveTo>
                  <a:pt x="79248" y="0"/>
                </a:moveTo>
                <a:lnTo>
                  <a:pt x="74676" y="3048"/>
                </a:lnTo>
                <a:lnTo>
                  <a:pt x="67056" y="10668"/>
                </a:lnTo>
                <a:lnTo>
                  <a:pt x="89916" y="10668"/>
                </a:lnTo>
                <a:lnTo>
                  <a:pt x="79248" y="0"/>
                </a:lnTo>
                <a:close/>
              </a:path>
              <a:path w="99060" h="127000">
                <a:moveTo>
                  <a:pt x="13716" y="51816"/>
                </a:moveTo>
                <a:lnTo>
                  <a:pt x="10668" y="51816"/>
                </a:lnTo>
                <a:lnTo>
                  <a:pt x="7620" y="57912"/>
                </a:lnTo>
                <a:lnTo>
                  <a:pt x="1524" y="79248"/>
                </a:lnTo>
                <a:lnTo>
                  <a:pt x="0" y="86868"/>
                </a:lnTo>
                <a:lnTo>
                  <a:pt x="121" y="92964"/>
                </a:lnTo>
                <a:lnTo>
                  <a:pt x="28884" y="125896"/>
                </a:lnTo>
                <a:lnTo>
                  <a:pt x="36576" y="126492"/>
                </a:lnTo>
                <a:lnTo>
                  <a:pt x="47434" y="125634"/>
                </a:lnTo>
                <a:lnTo>
                  <a:pt x="57150" y="123063"/>
                </a:lnTo>
                <a:lnTo>
                  <a:pt x="65722" y="118776"/>
                </a:lnTo>
                <a:lnTo>
                  <a:pt x="73152" y="112776"/>
                </a:lnTo>
                <a:lnTo>
                  <a:pt x="76925" y="108204"/>
                </a:lnTo>
                <a:lnTo>
                  <a:pt x="42672" y="108204"/>
                </a:lnTo>
                <a:lnTo>
                  <a:pt x="35861" y="107656"/>
                </a:lnTo>
                <a:lnTo>
                  <a:pt x="7620" y="76200"/>
                </a:lnTo>
                <a:lnTo>
                  <a:pt x="7620" y="73152"/>
                </a:lnTo>
                <a:lnTo>
                  <a:pt x="9144" y="70104"/>
                </a:lnTo>
                <a:lnTo>
                  <a:pt x="10668" y="64008"/>
                </a:lnTo>
                <a:lnTo>
                  <a:pt x="13716" y="54864"/>
                </a:lnTo>
                <a:lnTo>
                  <a:pt x="13716" y="51816"/>
                </a:lnTo>
                <a:close/>
              </a:path>
              <a:path w="99060" h="127000">
                <a:moveTo>
                  <a:pt x="89916" y="77724"/>
                </a:moveTo>
                <a:lnTo>
                  <a:pt x="80772" y="77724"/>
                </a:lnTo>
                <a:lnTo>
                  <a:pt x="82296" y="79248"/>
                </a:lnTo>
                <a:lnTo>
                  <a:pt x="83820" y="82296"/>
                </a:lnTo>
                <a:lnTo>
                  <a:pt x="83820" y="85344"/>
                </a:lnTo>
                <a:lnTo>
                  <a:pt x="80772" y="92964"/>
                </a:lnTo>
                <a:lnTo>
                  <a:pt x="74676" y="97536"/>
                </a:lnTo>
                <a:lnTo>
                  <a:pt x="59436" y="106680"/>
                </a:lnTo>
                <a:lnTo>
                  <a:pt x="51816" y="108204"/>
                </a:lnTo>
                <a:lnTo>
                  <a:pt x="76925" y="108204"/>
                </a:lnTo>
                <a:lnTo>
                  <a:pt x="78557" y="106227"/>
                </a:lnTo>
                <a:lnTo>
                  <a:pt x="83248" y="98107"/>
                </a:lnTo>
                <a:lnTo>
                  <a:pt x="87082" y="88558"/>
                </a:lnTo>
                <a:lnTo>
                  <a:pt x="89916" y="77724"/>
                </a:lnTo>
                <a:close/>
              </a:path>
              <a:path w="99060" h="127000">
                <a:moveTo>
                  <a:pt x="70104" y="36576"/>
                </a:moveTo>
                <a:lnTo>
                  <a:pt x="65532" y="38100"/>
                </a:lnTo>
                <a:lnTo>
                  <a:pt x="60960" y="42672"/>
                </a:lnTo>
                <a:lnTo>
                  <a:pt x="56388" y="50292"/>
                </a:lnTo>
                <a:lnTo>
                  <a:pt x="53340" y="57912"/>
                </a:lnTo>
                <a:lnTo>
                  <a:pt x="50292" y="64008"/>
                </a:lnTo>
                <a:lnTo>
                  <a:pt x="50292" y="76200"/>
                </a:lnTo>
                <a:lnTo>
                  <a:pt x="56388" y="79248"/>
                </a:lnTo>
                <a:lnTo>
                  <a:pt x="68580" y="79248"/>
                </a:lnTo>
                <a:lnTo>
                  <a:pt x="73152" y="77724"/>
                </a:lnTo>
                <a:lnTo>
                  <a:pt x="99060" y="77724"/>
                </a:lnTo>
                <a:lnTo>
                  <a:pt x="99060" y="62484"/>
                </a:lnTo>
                <a:lnTo>
                  <a:pt x="65532" y="62484"/>
                </a:lnTo>
                <a:lnTo>
                  <a:pt x="62484" y="60960"/>
                </a:lnTo>
                <a:lnTo>
                  <a:pt x="59436" y="57912"/>
                </a:lnTo>
                <a:lnTo>
                  <a:pt x="64008" y="53340"/>
                </a:lnTo>
                <a:lnTo>
                  <a:pt x="65532" y="53340"/>
                </a:lnTo>
                <a:lnTo>
                  <a:pt x="65532" y="51816"/>
                </a:lnTo>
                <a:lnTo>
                  <a:pt x="84942" y="51816"/>
                </a:lnTo>
                <a:lnTo>
                  <a:pt x="84462" y="50934"/>
                </a:lnTo>
                <a:lnTo>
                  <a:pt x="79438" y="43624"/>
                </a:lnTo>
                <a:lnTo>
                  <a:pt x="74699" y="38885"/>
                </a:lnTo>
                <a:lnTo>
                  <a:pt x="70104" y="36576"/>
                </a:lnTo>
                <a:close/>
              </a:path>
              <a:path w="99060" h="127000">
                <a:moveTo>
                  <a:pt x="84942" y="51816"/>
                </a:moveTo>
                <a:lnTo>
                  <a:pt x="70104" y="51816"/>
                </a:lnTo>
                <a:lnTo>
                  <a:pt x="76200" y="57912"/>
                </a:lnTo>
                <a:lnTo>
                  <a:pt x="76200" y="62484"/>
                </a:lnTo>
                <a:lnTo>
                  <a:pt x="99060" y="62484"/>
                </a:lnTo>
                <a:lnTo>
                  <a:pt x="99060" y="60960"/>
                </a:lnTo>
                <a:lnTo>
                  <a:pt x="89916" y="60960"/>
                </a:lnTo>
                <a:lnTo>
                  <a:pt x="84942" y="51816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3" name="object 413"/>
          <p:cNvSpPr/>
          <p:nvPr/>
        </p:nvSpPr>
        <p:spPr>
          <a:xfrm>
            <a:off x="3929242" y="4517197"/>
            <a:ext cx="43107" cy="16164"/>
          </a:xfrm>
          <a:custGeom>
            <a:avLst/>
            <a:gdLst/>
            <a:ahLst/>
            <a:cxnLst/>
            <a:rect l="l" t="t" r="r" b="b"/>
            <a:pathLst>
              <a:path w="30480" h="22860">
                <a:moveTo>
                  <a:pt x="30480" y="0"/>
                </a:moveTo>
                <a:lnTo>
                  <a:pt x="16764" y="7620"/>
                </a:lnTo>
                <a:lnTo>
                  <a:pt x="10668" y="12192"/>
                </a:lnTo>
                <a:lnTo>
                  <a:pt x="6096" y="13716"/>
                </a:lnTo>
                <a:lnTo>
                  <a:pt x="3048" y="16764"/>
                </a:lnTo>
                <a:lnTo>
                  <a:pt x="1524" y="19812"/>
                </a:lnTo>
                <a:lnTo>
                  <a:pt x="1524" y="21336"/>
                </a:lnTo>
                <a:lnTo>
                  <a:pt x="0" y="22860"/>
                </a:lnTo>
                <a:lnTo>
                  <a:pt x="21336" y="12192"/>
                </a:lnTo>
                <a:lnTo>
                  <a:pt x="25908" y="9144"/>
                </a:lnTo>
                <a:lnTo>
                  <a:pt x="28956" y="3048"/>
                </a:lnTo>
                <a:lnTo>
                  <a:pt x="30480" y="1524"/>
                </a:lnTo>
                <a:lnTo>
                  <a:pt x="30480" y="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4" name="object 414"/>
          <p:cNvSpPr/>
          <p:nvPr/>
        </p:nvSpPr>
        <p:spPr>
          <a:xfrm>
            <a:off x="3916310" y="4550602"/>
            <a:ext cx="71846" cy="83063"/>
          </a:xfrm>
          <a:custGeom>
            <a:avLst/>
            <a:gdLst/>
            <a:ahLst/>
            <a:cxnLst/>
            <a:rect l="l" t="t" r="r" b="b"/>
            <a:pathLst>
              <a:path w="50800" h="117475">
                <a:moveTo>
                  <a:pt x="50292" y="100584"/>
                </a:moveTo>
                <a:lnTo>
                  <a:pt x="0" y="100584"/>
                </a:lnTo>
                <a:lnTo>
                  <a:pt x="0" y="117348"/>
                </a:lnTo>
                <a:lnTo>
                  <a:pt x="10668" y="117348"/>
                </a:lnTo>
                <a:lnTo>
                  <a:pt x="25908" y="102108"/>
                </a:lnTo>
                <a:lnTo>
                  <a:pt x="50292" y="102108"/>
                </a:lnTo>
                <a:lnTo>
                  <a:pt x="50292" y="100584"/>
                </a:lnTo>
                <a:close/>
              </a:path>
              <a:path w="50800" h="117475">
                <a:moveTo>
                  <a:pt x="50292" y="102108"/>
                </a:moveTo>
                <a:lnTo>
                  <a:pt x="25908" y="102108"/>
                </a:lnTo>
                <a:lnTo>
                  <a:pt x="28956" y="111252"/>
                </a:lnTo>
                <a:lnTo>
                  <a:pt x="33528" y="117348"/>
                </a:lnTo>
                <a:lnTo>
                  <a:pt x="50292" y="117348"/>
                </a:lnTo>
                <a:lnTo>
                  <a:pt x="50292" y="102108"/>
                </a:lnTo>
                <a:close/>
              </a:path>
              <a:path w="50800" h="117475">
                <a:moveTo>
                  <a:pt x="24384" y="0"/>
                </a:moveTo>
                <a:lnTo>
                  <a:pt x="22860" y="6096"/>
                </a:lnTo>
                <a:lnTo>
                  <a:pt x="19812" y="9144"/>
                </a:lnTo>
                <a:lnTo>
                  <a:pt x="18288" y="13716"/>
                </a:lnTo>
                <a:lnTo>
                  <a:pt x="22788" y="85725"/>
                </a:lnTo>
                <a:lnTo>
                  <a:pt x="22860" y="94488"/>
                </a:lnTo>
                <a:lnTo>
                  <a:pt x="13716" y="100584"/>
                </a:lnTo>
                <a:lnTo>
                  <a:pt x="42672" y="100584"/>
                </a:lnTo>
                <a:lnTo>
                  <a:pt x="35552" y="95726"/>
                </a:lnTo>
                <a:lnTo>
                  <a:pt x="30289" y="85725"/>
                </a:lnTo>
                <a:lnTo>
                  <a:pt x="27027" y="70580"/>
                </a:lnTo>
                <a:lnTo>
                  <a:pt x="25908" y="50292"/>
                </a:lnTo>
                <a:lnTo>
                  <a:pt x="25908" y="36576"/>
                </a:lnTo>
                <a:lnTo>
                  <a:pt x="27432" y="30480"/>
                </a:lnTo>
                <a:lnTo>
                  <a:pt x="27432" y="27432"/>
                </a:lnTo>
                <a:lnTo>
                  <a:pt x="25908" y="25908"/>
                </a:lnTo>
                <a:lnTo>
                  <a:pt x="25884" y="18216"/>
                </a:lnTo>
                <a:lnTo>
                  <a:pt x="25717" y="11239"/>
                </a:lnTo>
                <a:lnTo>
                  <a:pt x="25265" y="5119"/>
                </a:lnTo>
                <a:lnTo>
                  <a:pt x="24384" y="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5" name="object 415"/>
          <p:cNvSpPr/>
          <p:nvPr/>
        </p:nvSpPr>
        <p:spPr>
          <a:xfrm>
            <a:off x="3974505" y="4604482"/>
            <a:ext cx="127526" cy="34572"/>
          </a:xfrm>
          <a:custGeom>
            <a:avLst/>
            <a:gdLst/>
            <a:ahLst/>
            <a:cxnLst/>
            <a:rect l="l" t="t" r="r" b="b"/>
            <a:pathLst>
              <a:path w="90169" h="48895">
                <a:moveTo>
                  <a:pt x="89916" y="30480"/>
                </a:moveTo>
                <a:lnTo>
                  <a:pt x="27432" y="30480"/>
                </a:lnTo>
                <a:lnTo>
                  <a:pt x="28956" y="35052"/>
                </a:lnTo>
                <a:lnTo>
                  <a:pt x="33528" y="38100"/>
                </a:lnTo>
                <a:lnTo>
                  <a:pt x="42672" y="42672"/>
                </a:lnTo>
                <a:lnTo>
                  <a:pt x="50292" y="45720"/>
                </a:lnTo>
                <a:lnTo>
                  <a:pt x="54864" y="48768"/>
                </a:lnTo>
                <a:lnTo>
                  <a:pt x="62484" y="48768"/>
                </a:lnTo>
                <a:lnTo>
                  <a:pt x="64008" y="47244"/>
                </a:lnTo>
                <a:lnTo>
                  <a:pt x="67056" y="42672"/>
                </a:lnTo>
                <a:lnTo>
                  <a:pt x="68580" y="38100"/>
                </a:lnTo>
                <a:lnTo>
                  <a:pt x="70104" y="35052"/>
                </a:lnTo>
                <a:lnTo>
                  <a:pt x="89916" y="35052"/>
                </a:lnTo>
                <a:lnTo>
                  <a:pt x="89916" y="30480"/>
                </a:lnTo>
                <a:close/>
              </a:path>
              <a:path w="90169" h="48895">
                <a:moveTo>
                  <a:pt x="59436" y="0"/>
                </a:moveTo>
                <a:lnTo>
                  <a:pt x="51816" y="0"/>
                </a:lnTo>
                <a:lnTo>
                  <a:pt x="47244" y="1524"/>
                </a:lnTo>
                <a:lnTo>
                  <a:pt x="42672" y="6096"/>
                </a:lnTo>
                <a:lnTo>
                  <a:pt x="35052" y="12192"/>
                </a:lnTo>
                <a:lnTo>
                  <a:pt x="32004" y="16764"/>
                </a:lnTo>
                <a:lnTo>
                  <a:pt x="30480" y="16764"/>
                </a:lnTo>
                <a:lnTo>
                  <a:pt x="24384" y="21336"/>
                </a:lnTo>
                <a:lnTo>
                  <a:pt x="16764" y="24384"/>
                </a:lnTo>
                <a:lnTo>
                  <a:pt x="0" y="24384"/>
                </a:lnTo>
                <a:lnTo>
                  <a:pt x="0" y="41148"/>
                </a:lnTo>
                <a:lnTo>
                  <a:pt x="15240" y="41148"/>
                </a:lnTo>
                <a:lnTo>
                  <a:pt x="24384" y="36576"/>
                </a:lnTo>
                <a:lnTo>
                  <a:pt x="27432" y="30480"/>
                </a:lnTo>
                <a:lnTo>
                  <a:pt x="89916" y="30480"/>
                </a:lnTo>
                <a:lnTo>
                  <a:pt x="89916" y="28956"/>
                </a:lnTo>
                <a:lnTo>
                  <a:pt x="64008" y="28956"/>
                </a:lnTo>
                <a:lnTo>
                  <a:pt x="56340" y="26431"/>
                </a:lnTo>
                <a:lnTo>
                  <a:pt x="49530" y="23622"/>
                </a:lnTo>
                <a:lnTo>
                  <a:pt x="43862" y="20812"/>
                </a:lnTo>
                <a:lnTo>
                  <a:pt x="39624" y="18288"/>
                </a:lnTo>
                <a:lnTo>
                  <a:pt x="45720" y="13716"/>
                </a:lnTo>
                <a:lnTo>
                  <a:pt x="50292" y="10668"/>
                </a:lnTo>
                <a:lnTo>
                  <a:pt x="68580" y="10668"/>
                </a:lnTo>
                <a:lnTo>
                  <a:pt x="64008" y="3048"/>
                </a:lnTo>
                <a:lnTo>
                  <a:pt x="59436" y="0"/>
                </a:lnTo>
                <a:close/>
              </a:path>
              <a:path w="90169" h="48895">
                <a:moveTo>
                  <a:pt x="89916" y="35052"/>
                </a:moveTo>
                <a:lnTo>
                  <a:pt x="70104" y="35052"/>
                </a:lnTo>
                <a:lnTo>
                  <a:pt x="76200" y="39624"/>
                </a:lnTo>
                <a:lnTo>
                  <a:pt x="80772" y="41148"/>
                </a:lnTo>
                <a:lnTo>
                  <a:pt x="89916" y="41148"/>
                </a:lnTo>
                <a:lnTo>
                  <a:pt x="89916" y="35052"/>
                </a:lnTo>
                <a:close/>
              </a:path>
              <a:path w="90169" h="48895">
                <a:moveTo>
                  <a:pt x="68580" y="10668"/>
                </a:moveTo>
                <a:lnTo>
                  <a:pt x="56388" y="10668"/>
                </a:lnTo>
                <a:lnTo>
                  <a:pt x="56388" y="12192"/>
                </a:lnTo>
                <a:lnTo>
                  <a:pt x="59436" y="19812"/>
                </a:lnTo>
                <a:lnTo>
                  <a:pt x="64008" y="28956"/>
                </a:lnTo>
                <a:lnTo>
                  <a:pt x="89916" y="28956"/>
                </a:lnTo>
                <a:lnTo>
                  <a:pt x="89916" y="24384"/>
                </a:lnTo>
                <a:lnTo>
                  <a:pt x="83820" y="24384"/>
                </a:lnTo>
                <a:lnTo>
                  <a:pt x="79248" y="22860"/>
                </a:lnTo>
                <a:lnTo>
                  <a:pt x="74676" y="18288"/>
                </a:lnTo>
                <a:lnTo>
                  <a:pt x="68580" y="10668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6" name="object 416"/>
          <p:cNvSpPr/>
          <p:nvPr/>
        </p:nvSpPr>
        <p:spPr>
          <a:xfrm>
            <a:off x="4093051" y="4550602"/>
            <a:ext cx="47598" cy="83063"/>
          </a:xfrm>
          <a:custGeom>
            <a:avLst/>
            <a:gdLst/>
            <a:ahLst/>
            <a:cxnLst/>
            <a:rect l="l" t="t" r="r" b="b"/>
            <a:pathLst>
              <a:path w="33655" h="117475">
                <a:moveTo>
                  <a:pt x="7620" y="100584"/>
                </a:moveTo>
                <a:lnTo>
                  <a:pt x="0" y="100584"/>
                </a:lnTo>
                <a:lnTo>
                  <a:pt x="0" y="117348"/>
                </a:lnTo>
                <a:lnTo>
                  <a:pt x="16764" y="117348"/>
                </a:lnTo>
                <a:lnTo>
                  <a:pt x="24741" y="115895"/>
                </a:lnTo>
                <a:lnTo>
                  <a:pt x="30289" y="111442"/>
                </a:lnTo>
                <a:lnTo>
                  <a:pt x="33266" y="103846"/>
                </a:lnTo>
                <a:lnTo>
                  <a:pt x="33307" y="102108"/>
                </a:lnTo>
                <a:lnTo>
                  <a:pt x="21336" y="102108"/>
                </a:lnTo>
                <a:lnTo>
                  <a:pt x="7620" y="100584"/>
                </a:lnTo>
                <a:close/>
              </a:path>
              <a:path w="33655" h="117475">
                <a:moveTo>
                  <a:pt x="22860" y="0"/>
                </a:moveTo>
                <a:lnTo>
                  <a:pt x="19812" y="7620"/>
                </a:lnTo>
                <a:lnTo>
                  <a:pt x="16764" y="13716"/>
                </a:lnTo>
                <a:lnTo>
                  <a:pt x="16764" y="21336"/>
                </a:lnTo>
                <a:lnTo>
                  <a:pt x="19812" y="27432"/>
                </a:lnTo>
                <a:lnTo>
                  <a:pt x="19812" y="30480"/>
                </a:lnTo>
                <a:lnTo>
                  <a:pt x="25336" y="76009"/>
                </a:lnTo>
                <a:lnTo>
                  <a:pt x="26884" y="89844"/>
                </a:lnTo>
                <a:lnTo>
                  <a:pt x="27432" y="97536"/>
                </a:lnTo>
                <a:lnTo>
                  <a:pt x="27432" y="100584"/>
                </a:lnTo>
                <a:lnTo>
                  <a:pt x="21336" y="102108"/>
                </a:lnTo>
                <a:lnTo>
                  <a:pt x="33307" y="102108"/>
                </a:lnTo>
                <a:lnTo>
                  <a:pt x="33528" y="92964"/>
                </a:lnTo>
                <a:lnTo>
                  <a:pt x="28956" y="36576"/>
                </a:lnTo>
                <a:lnTo>
                  <a:pt x="27432" y="33528"/>
                </a:lnTo>
                <a:lnTo>
                  <a:pt x="28956" y="30480"/>
                </a:lnTo>
                <a:lnTo>
                  <a:pt x="30480" y="25908"/>
                </a:lnTo>
                <a:lnTo>
                  <a:pt x="30480" y="22860"/>
                </a:lnTo>
                <a:lnTo>
                  <a:pt x="32004" y="19812"/>
                </a:lnTo>
                <a:lnTo>
                  <a:pt x="32004" y="15240"/>
                </a:lnTo>
                <a:lnTo>
                  <a:pt x="27432" y="10668"/>
                </a:lnTo>
                <a:lnTo>
                  <a:pt x="22860" y="7620"/>
                </a:lnTo>
                <a:lnTo>
                  <a:pt x="22860" y="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7" name="object 417"/>
          <p:cNvSpPr/>
          <p:nvPr/>
        </p:nvSpPr>
        <p:spPr>
          <a:xfrm>
            <a:off x="4164178" y="4549524"/>
            <a:ext cx="50292" cy="84410"/>
          </a:xfrm>
          <a:custGeom>
            <a:avLst/>
            <a:gdLst/>
            <a:ahLst/>
            <a:cxnLst/>
            <a:rect l="l" t="t" r="r" b="b"/>
            <a:pathLst>
              <a:path w="35560" h="119379">
                <a:moveTo>
                  <a:pt x="6096" y="0"/>
                </a:moveTo>
                <a:lnTo>
                  <a:pt x="3048" y="10668"/>
                </a:lnTo>
                <a:lnTo>
                  <a:pt x="0" y="15240"/>
                </a:lnTo>
                <a:lnTo>
                  <a:pt x="0" y="19812"/>
                </a:lnTo>
                <a:lnTo>
                  <a:pt x="1524" y="24384"/>
                </a:lnTo>
                <a:lnTo>
                  <a:pt x="3048" y="32004"/>
                </a:lnTo>
                <a:lnTo>
                  <a:pt x="4572" y="38100"/>
                </a:lnTo>
                <a:lnTo>
                  <a:pt x="4572" y="47244"/>
                </a:lnTo>
                <a:lnTo>
                  <a:pt x="5476" y="60936"/>
                </a:lnTo>
                <a:lnTo>
                  <a:pt x="6096" y="72199"/>
                </a:lnTo>
                <a:lnTo>
                  <a:pt x="13906" y="110871"/>
                </a:lnTo>
                <a:lnTo>
                  <a:pt x="25908" y="118872"/>
                </a:lnTo>
                <a:lnTo>
                  <a:pt x="35052" y="118872"/>
                </a:lnTo>
                <a:lnTo>
                  <a:pt x="35052" y="102108"/>
                </a:lnTo>
                <a:lnTo>
                  <a:pt x="27432" y="102108"/>
                </a:lnTo>
                <a:lnTo>
                  <a:pt x="21407" y="97797"/>
                </a:lnTo>
                <a:lnTo>
                  <a:pt x="16954" y="91630"/>
                </a:lnTo>
                <a:lnTo>
                  <a:pt x="13930" y="83462"/>
                </a:lnTo>
                <a:lnTo>
                  <a:pt x="12192" y="73152"/>
                </a:lnTo>
                <a:lnTo>
                  <a:pt x="10668" y="38100"/>
                </a:lnTo>
                <a:lnTo>
                  <a:pt x="9525" y="26360"/>
                </a:lnTo>
                <a:lnTo>
                  <a:pt x="8382" y="16192"/>
                </a:lnTo>
                <a:lnTo>
                  <a:pt x="7239" y="7453"/>
                </a:lnTo>
                <a:lnTo>
                  <a:pt x="6096" y="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8" name="object 418"/>
          <p:cNvSpPr/>
          <p:nvPr/>
        </p:nvSpPr>
        <p:spPr>
          <a:xfrm>
            <a:off x="4202974" y="4563533"/>
            <a:ext cx="64661" cy="70042"/>
          </a:xfrm>
          <a:custGeom>
            <a:avLst/>
            <a:gdLst/>
            <a:ahLst/>
            <a:cxnLst/>
            <a:rect l="l" t="t" r="r" b="b"/>
            <a:pathLst>
              <a:path w="45719" h="99059">
                <a:moveTo>
                  <a:pt x="22860" y="0"/>
                </a:moveTo>
                <a:lnTo>
                  <a:pt x="12192" y="12192"/>
                </a:lnTo>
                <a:lnTo>
                  <a:pt x="22860" y="22860"/>
                </a:lnTo>
                <a:lnTo>
                  <a:pt x="35052" y="10668"/>
                </a:lnTo>
                <a:lnTo>
                  <a:pt x="28956" y="4572"/>
                </a:lnTo>
                <a:lnTo>
                  <a:pt x="24384" y="1524"/>
                </a:lnTo>
                <a:lnTo>
                  <a:pt x="22860" y="0"/>
                </a:lnTo>
                <a:close/>
              </a:path>
              <a:path w="45719" h="99059">
                <a:moveTo>
                  <a:pt x="12192" y="82296"/>
                </a:moveTo>
                <a:lnTo>
                  <a:pt x="0" y="82296"/>
                </a:lnTo>
                <a:lnTo>
                  <a:pt x="0" y="99060"/>
                </a:lnTo>
                <a:lnTo>
                  <a:pt x="19812" y="99060"/>
                </a:lnTo>
                <a:lnTo>
                  <a:pt x="30932" y="97083"/>
                </a:lnTo>
                <a:lnTo>
                  <a:pt x="39052" y="91249"/>
                </a:lnTo>
                <a:lnTo>
                  <a:pt x="43408" y="82891"/>
                </a:lnTo>
                <a:lnTo>
                  <a:pt x="19883" y="82891"/>
                </a:lnTo>
                <a:lnTo>
                  <a:pt x="12192" y="82296"/>
                </a:lnTo>
                <a:close/>
              </a:path>
              <a:path w="45719" h="99059">
                <a:moveTo>
                  <a:pt x="45720" y="62484"/>
                </a:moveTo>
                <a:lnTo>
                  <a:pt x="35052" y="62484"/>
                </a:lnTo>
                <a:lnTo>
                  <a:pt x="38100" y="67056"/>
                </a:lnTo>
                <a:lnTo>
                  <a:pt x="38100" y="79248"/>
                </a:lnTo>
                <a:lnTo>
                  <a:pt x="32980" y="81224"/>
                </a:lnTo>
                <a:lnTo>
                  <a:pt x="26860" y="82486"/>
                </a:lnTo>
                <a:lnTo>
                  <a:pt x="19883" y="82891"/>
                </a:lnTo>
                <a:lnTo>
                  <a:pt x="43408" y="82891"/>
                </a:lnTo>
                <a:lnTo>
                  <a:pt x="44029" y="81700"/>
                </a:lnTo>
                <a:lnTo>
                  <a:pt x="45720" y="68580"/>
                </a:lnTo>
                <a:lnTo>
                  <a:pt x="45720" y="62484"/>
                </a:lnTo>
                <a:close/>
              </a:path>
              <a:path w="45719" h="99059">
                <a:moveTo>
                  <a:pt x="32004" y="32004"/>
                </a:moveTo>
                <a:lnTo>
                  <a:pt x="21336" y="32004"/>
                </a:lnTo>
                <a:lnTo>
                  <a:pt x="16764" y="36576"/>
                </a:lnTo>
                <a:lnTo>
                  <a:pt x="10668" y="48768"/>
                </a:lnTo>
                <a:lnTo>
                  <a:pt x="9144" y="56388"/>
                </a:lnTo>
                <a:lnTo>
                  <a:pt x="9144" y="70104"/>
                </a:lnTo>
                <a:lnTo>
                  <a:pt x="13716" y="74676"/>
                </a:lnTo>
                <a:lnTo>
                  <a:pt x="25908" y="74676"/>
                </a:lnTo>
                <a:lnTo>
                  <a:pt x="27432" y="73152"/>
                </a:lnTo>
                <a:lnTo>
                  <a:pt x="30480" y="71628"/>
                </a:lnTo>
                <a:lnTo>
                  <a:pt x="30480" y="70104"/>
                </a:lnTo>
                <a:lnTo>
                  <a:pt x="32004" y="67056"/>
                </a:lnTo>
                <a:lnTo>
                  <a:pt x="35052" y="62484"/>
                </a:lnTo>
                <a:lnTo>
                  <a:pt x="45720" y="62484"/>
                </a:lnTo>
                <a:lnTo>
                  <a:pt x="45720" y="60960"/>
                </a:lnTo>
                <a:lnTo>
                  <a:pt x="45110" y="57912"/>
                </a:lnTo>
                <a:lnTo>
                  <a:pt x="21336" y="57912"/>
                </a:lnTo>
                <a:lnTo>
                  <a:pt x="18288" y="56388"/>
                </a:lnTo>
                <a:lnTo>
                  <a:pt x="18288" y="50292"/>
                </a:lnTo>
                <a:lnTo>
                  <a:pt x="19812" y="48768"/>
                </a:lnTo>
                <a:lnTo>
                  <a:pt x="42367" y="48768"/>
                </a:lnTo>
                <a:lnTo>
                  <a:pt x="41148" y="45720"/>
                </a:lnTo>
                <a:lnTo>
                  <a:pt x="36576" y="36576"/>
                </a:lnTo>
                <a:lnTo>
                  <a:pt x="32004" y="32004"/>
                </a:lnTo>
                <a:close/>
              </a:path>
              <a:path w="45719" h="99059">
                <a:moveTo>
                  <a:pt x="42367" y="48768"/>
                </a:moveTo>
                <a:lnTo>
                  <a:pt x="25908" y="48768"/>
                </a:lnTo>
                <a:lnTo>
                  <a:pt x="28956" y="53340"/>
                </a:lnTo>
                <a:lnTo>
                  <a:pt x="30480" y="56388"/>
                </a:lnTo>
                <a:lnTo>
                  <a:pt x="28956" y="57912"/>
                </a:lnTo>
                <a:lnTo>
                  <a:pt x="45110" y="57912"/>
                </a:lnTo>
                <a:lnTo>
                  <a:pt x="44196" y="53340"/>
                </a:lnTo>
                <a:lnTo>
                  <a:pt x="42367" y="48768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9" name="object 419"/>
          <p:cNvSpPr/>
          <p:nvPr/>
        </p:nvSpPr>
        <p:spPr>
          <a:xfrm>
            <a:off x="4237460" y="4510731"/>
            <a:ext cx="803954" cy="399781"/>
          </a:xfrm>
          <a:prstGeom prst="rect">
            <a:avLst/>
          </a:prstGeom>
          <a:blipFill>
            <a:blip r:embed="rId1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0" name="object 420"/>
          <p:cNvSpPr/>
          <p:nvPr/>
        </p:nvSpPr>
        <p:spPr>
          <a:xfrm>
            <a:off x="5149182" y="4688531"/>
            <a:ext cx="36820" cy="14368"/>
          </a:xfrm>
          <a:custGeom>
            <a:avLst/>
            <a:gdLst/>
            <a:ahLst/>
            <a:cxnLst/>
            <a:rect l="l" t="t" r="r" b="b"/>
            <a:pathLst>
              <a:path w="26035" h="20320">
                <a:moveTo>
                  <a:pt x="25908" y="0"/>
                </a:moveTo>
                <a:lnTo>
                  <a:pt x="0" y="16764"/>
                </a:lnTo>
                <a:lnTo>
                  <a:pt x="0" y="19812"/>
                </a:lnTo>
                <a:lnTo>
                  <a:pt x="4572" y="16764"/>
                </a:lnTo>
                <a:lnTo>
                  <a:pt x="10668" y="13716"/>
                </a:lnTo>
                <a:lnTo>
                  <a:pt x="15240" y="12192"/>
                </a:lnTo>
                <a:lnTo>
                  <a:pt x="21336" y="7620"/>
                </a:lnTo>
                <a:lnTo>
                  <a:pt x="25908" y="3048"/>
                </a:lnTo>
                <a:lnTo>
                  <a:pt x="25908" y="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1" name="object 421"/>
          <p:cNvSpPr/>
          <p:nvPr/>
        </p:nvSpPr>
        <p:spPr>
          <a:xfrm>
            <a:off x="5121162" y="4601248"/>
            <a:ext cx="88909" cy="64655"/>
          </a:xfrm>
          <a:custGeom>
            <a:avLst/>
            <a:gdLst/>
            <a:ahLst/>
            <a:cxnLst/>
            <a:rect l="l" t="t" r="r" b="b"/>
            <a:pathLst>
              <a:path w="62864" h="91440">
                <a:moveTo>
                  <a:pt x="47244" y="0"/>
                </a:moveTo>
                <a:lnTo>
                  <a:pt x="41148" y="18288"/>
                </a:lnTo>
                <a:lnTo>
                  <a:pt x="50292" y="30480"/>
                </a:lnTo>
                <a:lnTo>
                  <a:pt x="56388" y="39624"/>
                </a:lnTo>
                <a:lnTo>
                  <a:pt x="56388" y="44196"/>
                </a:lnTo>
                <a:lnTo>
                  <a:pt x="46720" y="58507"/>
                </a:lnTo>
                <a:lnTo>
                  <a:pt x="33909" y="69532"/>
                </a:lnTo>
                <a:lnTo>
                  <a:pt x="18240" y="77414"/>
                </a:lnTo>
                <a:lnTo>
                  <a:pt x="0" y="82296"/>
                </a:lnTo>
                <a:lnTo>
                  <a:pt x="6619" y="86296"/>
                </a:lnTo>
                <a:lnTo>
                  <a:pt x="12954" y="89154"/>
                </a:lnTo>
                <a:lnTo>
                  <a:pt x="19288" y="90868"/>
                </a:lnTo>
                <a:lnTo>
                  <a:pt x="25908" y="91440"/>
                </a:lnTo>
                <a:lnTo>
                  <a:pt x="32742" y="90011"/>
                </a:lnTo>
                <a:lnTo>
                  <a:pt x="56697" y="59459"/>
                </a:lnTo>
                <a:lnTo>
                  <a:pt x="62484" y="33528"/>
                </a:lnTo>
                <a:lnTo>
                  <a:pt x="62484" y="27432"/>
                </a:lnTo>
                <a:lnTo>
                  <a:pt x="60960" y="21336"/>
                </a:lnTo>
                <a:lnTo>
                  <a:pt x="57912" y="15240"/>
                </a:lnTo>
                <a:lnTo>
                  <a:pt x="47244" y="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2" name="object 422"/>
          <p:cNvSpPr/>
          <p:nvPr/>
        </p:nvSpPr>
        <p:spPr>
          <a:xfrm>
            <a:off x="5239708" y="4550602"/>
            <a:ext cx="329772" cy="119611"/>
          </a:xfrm>
          <a:prstGeom prst="rect">
            <a:avLst/>
          </a:prstGeom>
          <a:blipFill>
            <a:blip r:embed="rId1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3" name="object 423"/>
          <p:cNvSpPr/>
          <p:nvPr/>
        </p:nvSpPr>
        <p:spPr>
          <a:xfrm>
            <a:off x="5599655" y="4550602"/>
            <a:ext cx="101302" cy="84051"/>
          </a:xfrm>
          <a:prstGeom prst="rect">
            <a:avLst/>
          </a:prstGeom>
          <a:blipFill>
            <a:blip r:embed="rId1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4" name="object 424"/>
          <p:cNvSpPr/>
          <p:nvPr/>
        </p:nvSpPr>
        <p:spPr>
          <a:xfrm>
            <a:off x="5744065" y="4550602"/>
            <a:ext cx="21554" cy="82165"/>
          </a:xfrm>
          <a:custGeom>
            <a:avLst/>
            <a:gdLst/>
            <a:ahLst/>
            <a:cxnLst/>
            <a:rect l="l" t="t" r="r" b="b"/>
            <a:pathLst>
              <a:path w="15239" h="116204">
                <a:moveTo>
                  <a:pt x="7620" y="0"/>
                </a:moveTo>
                <a:lnTo>
                  <a:pt x="3048" y="9144"/>
                </a:lnTo>
                <a:lnTo>
                  <a:pt x="1524" y="15240"/>
                </a:lnTo>
                <a:lnTo>
                  <a:pt x="0" y="18288"/>
                </a:lnTo>
                <a:lnTo>
                  <a:pt x="0" y="19812"/>
                </a:lnTo>
                <a:lnTo>
                  <a:pt x="9144" y="115824"/>
                </a:lnTo>
                <a:lnTo>
                  <a:pt x="13716" y="106680"/>
                </a:lnTo>
                <a:lnTo>
                  <a:pt x="15240" y="100584"/>
                </a:lnTo>
                <a:lnTo>
                  <a:pt x="15240" y="96012"/>
                </a:lnTo>
                <a:lnTo>
                  <a:pt x="7620" y="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5" name="object 425"/>
          <p:cNvSpPr/>
          <p:nvPr/>
        </p:nvSpPr>
        <p:spPr>
          <a:xfrm>
            <a:off x="5888473" y="4550602"/>
            <a:ext cx="290975" cy="126076"/>
          </a:xfrm>
          <a:prstGeom prst="rect">
            <a:avLst/>
          </a:prstGeom>
          <a:blipFill>
            <a:blip r:embed="rId1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6" name="object 426"/>
          <p:cNvSpPr/>
          <p:nvPr/>
        </p:nvSpPr>
        <p:spPr>
          <a:xfrm>
            <a:off x="6326015" y="4689609"/>
            <a:ext cx="36820" cy="15266"/>
          </a:xfrm>
          <a:custGeom>
            <a:avLst/>
            <a:gdLst/>
            <a:ahLst/>
            <a:cxnLst/>
            <a:rect l="l" t="t" r="r" b="b"/>
            <a:pathLst>
              <a:path w="26035" h="21590">
                <a:moveTo>
                  <a:pt x="25908" y="0"/>
                </a:moveTo>
                <a:lnTo>
                  <a:pt x="0" y="18288"/>
                </a:lnTo>
                <a:lnTo>
                  <a:pt x="0" y="21336"/>
                </a:lnTo>
                <a:lnTo>
                  <a:pt x="4572" y="18288"/>
                </a:lnTo>
                <a:lnTo>
                  <a:pt x="10668" y="15240"/>
                </a:lnTo>
                <a:lnTo>
                  <a:pt x="15240" y="12192"/>
                </a:lnTo>
                <a:lnTo>
                  <a:pt x="21336" y="7620"/>
                </a:lnTo>
                <a:lnTo>
                  <a:pt x="25908" y="3048"/>
                </a:lnTo>
                <a:lnTo>
                  <a:pt x="25908" y="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7" name="object 427"/>
          <p:cNvSpPr/>
          <p:nvPr/>
        </p:nvSpPr>
        <p:spPr>
          <a:xfrm>
            <a:off x="6289374" y="4550602"/>
            <a:ext cx="290975" cy="117456"/>
          </a:xfrm>
          <a:prstGeom prst="rect">
            <a:avLst/>
          </a:prstGeom>
          <a:blipFill>
            <a:blip r:embed="rId1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8" name="object 428"/>
          <p:cNvSpPr/>
          <p:nvPr/>
        </p:nvSpPr>
        <p:spPr>
          <a:xfrm>
            <a:off x="6614833" y="4550602"/>
            <a:ext cx="21554" cy="82165"/>
          </a:xfrm>
          <a:custGeom>
            <a:avLst/>
            <a:gdLst/>
            <a:ahLst/>
            <a:cxnLst/>
            <a:rect l="l" t="t" r="r" b="b"/>
            <a:pathLst>
              <a:path w="15239" h="116204">
                <a:moveTo>
                  <a:pt x="6096" y="0"/>
                </a:moveTo>
                <a:lnTo>
                  <a:pt x="6096" y="3048"/>
                </a:lnTo>
                <a:lnTo>
                  <a:pt x="3048" y="9144"/>
                </a:lnTo>
                <a:lnTo>
                  <a:pt x="1524" y="15240"/>
                </a:lnTo>
                <a:lnTo>
                  <a:pt x="0" y="18288"/>
                </a:lnTo>
                <a:lnTo>
                  <a:pt x="0" y="19812"/>
                </a:lnTo>
                <a:lnTo>
                  <a:pt x="9144" y="115824"/>
                </a:lnTo>
                <a:lnTo>
                  <a:pt x="13716" y="106680"/>
                </a:lnTo>
                <a:lnTo>
                  <a:pt x="15240" y="100584"/>
                </a:lnTo>
                <a:lnTo>
                  <a:pt x="15240" y="96012"/>
                </a:lnTo>
                <a:lnTo>
                  <a:pt x="6096" y="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9" name="object 429"/>
          <p:cNvSpPr/>
          <p:nvPr/>
        </p:nvSpPr>
        <p:spPr>
          <a:xfrm>
            <a:off x="6793731" y="4532284"/>
            <a:ext cx="39515" cy="26939"/>
          </a:xfrm>
          <a:custGeom>
            <a:avLst/>
            <a:gdLst/>
            <a:ahLst/>
            <a:cxnLst/>
            <a:rect l="l" t="t" r="r" b="b"/>
            <a:pathLst>
              <a:path w="27939" h="38100">
                <a:moveTo>
                  <a:pt x="25908" y="0"/>
                </a:moveTo>
                <a:lnTo>
                  <a:pt x="19812" y="3048"/>
                </a:lnTo>
                <a:lnTo>
                  <a:pt x="12192" y="10668"/>
                </a:lnTo>
                <a:lnTo>
                  <a:pt x="12192" y="15240"/>
                </a:lnTo>
                <a:lnTo>
                  <a:pt x="18288" y="21336"/>
                </a:lnTo>
                <a:lnTo>
                  <a:pt x="13716" y="28956"/>
                </a:lnTo>
                <a:lnTo>
                  <a:pt x="7620" y="35052"/>
                </a:lnTo>
                <a:lnTo>
                  <a:pt x="0" y="38100"/>
                </a:lnTo>
                <a:lnTo>
                  <a:pt x="7620" y="38100"/>
                </a:lnTo>
                <a:lnTo>
                  <a:pt x="15240" y="33528"/>
                </a:lnTo>
                <a:lnTo>
                  <a:pt x="21336" y="24384"/>
                </a:lnTo>
                <a:lnTo>
                  <a:pt x="25908" y="24384"/>
                </a:lnTo>
                <a:lnTo>
                  <a:pt x="27432" y="22860"/>
                </a:lnTo>
                <a:lnTo>
                  <a:pt x="27432" y="21336"/>
                </a:lnTo>
                <a:lnTo>
                  <a:pt x="24384" y="18288"/>
                </a:lnTo>
                <a:lnTo>
                  <a:pt x="27432" y="16764"/>
                </a:lnTo>
                <a:lnTo>
                  <a:pt x="22860" y="16764"/>
                </a:lnTo>
                <a:lnTo>
                  <a:pt x="19812" y="12192"/>
                </a:lnTo>
                <a:lnTo>
                  <a:pt x="18288" y="10668"/>
                </a:lnTo>
                <a:lnTo>
                  <a:pt x="18288" y="7620"/>
                </a:lnTo>
                <a:lnTo>
                  <a:pt x="27432" y="7620"/>
                </a:lnTo>
                <a:lnTo>
                  <a:pt x="27432" y="1524"/>
                </a:lnTo>
                <a:lnTo>
                  <a:pt x="25908" y="0"/>
                </a:lnTo>
                <a:close/>
              </a:path>
              <a:path w="27939" h="38100">
                <a:moveTo>
                  <a:pt x="25908" y="24384"/>
                </a:moveTo>
                <a:lnTo>
                  <a:pt x="21336" y="24384"/>
                </a:lnTo>
                <a:lnTo>
                  <a:pt x="24384" y="27432"/>
                </a:lnTo>
                <a:lnTo>
                  <a:pt x="25908" y="24384"/>
                </a:lnTo>
                <a:close/>
              </a:path>
              <a:path w="27939" h="38100">
                <a:moveTo>
                  <a:pt x="27432" y="7620"/>
                </a:moveTo>
                <a:lnTo>
                  <a:pt x="24384" y="7620"/>
                </a:lnTo>
                <a:lnTo>
                  <a:pt x="24384" y="13716"/>
                </a:lnTo>
                <a:lnTo>
                  <a:pt x="22860" y="16764"/>
                </a:lnTo>
                <a:lnTo>
                  <a:pt x="27432" y="16764"/>
                </a:lnTo>
                <a:lnTo>
                  <a:pt x="27432" y="762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0" name="object 430"/>
          <p:cNvSpPr/>
          <p:nvPr/>
        </p:nvSpPr>
        <p:spPr>
          <a:xfrm>
            <a:off x="6757089" y="4585084"/>
            <a:ext cx="439696" cy="82973"/>
          </a:xfrm>
          <a:prstGeom prst="rect">
            <a:avLst/>
          </a:prstGeom>
          <a:blipFill>
            <a:blip r:embed="rId1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1" name="object 431"/>
          <p:cNvSpPr/>
          <p:nvPr/>
        </p:nvSpPr>
        <p:spPr>
          <a:xfrm>
            <a:off x="7308864" y="4550602"/>
            <a:ext cx="230625" cy="118533"/>
          </a:xfrm>
          <a:prstGeom prst="rect">
            <a:avLst/>
          </a:prstGeom>
          <a:blipFill>
            <a:blip r:embed="rId1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2" name="object 432"/>
          <p:cNvSpPr/>
          <p:nvPr/>
        </p:nvSpPr>
        <p:spPr>
          <a:xfrm>
            <a:off x="7653724" y="4602326"/>
            <a:ext cx="28738" cy="31429"/>
          </a:xfrm>
          <a:custGeom>
            <a:avLst/>
            <a:gdLst/>
            <a:ahLst/>
            <a:cxnLst/>
            <a:rect l="l" t="t" r="r" b="b"/>
            <a:pathLst>
              <a:path w="20320" h="44450">
                <a:moveTo>
                  <a:pt x="13716" y="0"/>
                </a:moveTo>
                <a:lnTo>
                  <a:pt x="9144" y="4572"/>
                </a:lnTo>
                <a:lnTo>
                  <a:pt x="4572" y="12192"/>
                </a:lnTo>
                <a:lnTo>
                  <a:pt x="1524" y="19812"/>
                </a:lnTo>
                <a:lnTo>
                  <a:pt x="0" y="25908"/>
                </a:lnTo>
                <a:lnTo>
                  <a:pt x="0" y="39624"/>
                </a:lnTo>
                <a:lnTo>
                  <a:pt x="3048" y="44196"/>
                </a:lnTo>
                <a:lnTo>
                  <a:pt x="16764" y="44196"/>
                </a:lnTo>
                <a:lnTo>
                  <a:pt x="19812" y="39624"/>
                </a:lnTo>
                <a:lnTo>
                  <a:pt x="19812" y="27432"/>
                </a:lnTo>
                <a:lnTo>
                  <a:pt x="16764" y="24384"/>
                </a:lnTo>
                <a:lnTo>
                  <a:pt x="7620" y="24384"/>
                </a:lnTo>
                <a:lnTo>
                  <a:pt x="8239" y="16954"/>
                </a:lnTo>
                <a:lnTo>
                  <a:pt x="10287" y="10668"/>
                </a:lnTo>
                <a:lnTo>
                  <a:pt x="14049" y="5524"/>
                </a:lnTo>
                <a:lnTo>
                  <a:pt x="19812" y="1524"/>
                </a:lnTo>
                <a:lnTo>
                  <a:pt x="13716" y="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3" name="object 433"/>
          <p:cNvSpPr/>
          <p:nvPr/>
        </p:nvSpPr>
        <p:spPr>
          <a:xfrm>
            <a:off x="7735628" y="4550602"/>
            <a:ext cx="435385" cy="132542"/>
          </a:xfrm>
          <a:prstGeom prst="rect">
            <a:avLst/>
          </a:prstGeom>
          <a:blipFill>
            <a:blip r:embed="rId1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4" name="object 434"/>
          <p:cNvSpPr/>
          <p:nvPr/>
        </p:nvSpPr>
        <p:spPr>
          <a:xfrm>
            <a:off x="8203344" y="4550602"/>
            <a:ext cx="21554" cy="82165"/>
          </a:xfrm>
          <a:custGeom>
            <a:avLst/>
            <a:gdLst/>
            <a:ahLst/>
            <a:cxnLst/>
            <a:rect l="l" t="t" r="r" b="b"/>
            <a:pathLst>
              <a:path w="15239" h="116204">
                <a:moveTo>
                  <a:pt x="7620" y="0"/>
                </a:moveTo>
                <a:lnTo>
                  <a:pt x="3048" y="9144"/>
                </a:lnTo>
                <a:lnTo>
                  <a:pt x="1524" y="15240"/>
                </a:lnTo>
                <a:lnTo>
                  <a:pt x="0" y="18288"/>
                </a:lnTo>
                <a:lnTo>
                  <a:pt x="1524" y="19812"/>
                </a:lnTo>
                <a:lnTo>
                  <a:pt x="10668" y="115824"/>
                </a:lnTo>
                <a:lnTo>
                  <a:pt x="13716" y="106680"/>
                </a:lnTo>
                <a:lnTo>
                  <a:pt x="15240" y="100584"/>
                </a:lnTo>
                <a:lnTo>
                  <a:pt x="15240" y="96012"/>
                </a:lnTo>
                <a:lnTo>
                  <a:pt x="7620" y="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5" name="object 435"/>
          <p:cNvSpPr/>
          <p:nvPr/>
        </p:nvSpPr>
        <p:spPr>
          <a:xfrm>
            <a:off x="8380085" y="4517197"/>
            <a:ext cx="41310" cy="16164"/>
          </a:xfrm>
          <a:custGeom>
            <a:avLst/>
            <a:gdLst/>
            <a:ahLst/>
            <a:cxnLst/>
            <a:rect l="l" t="t" r="r" b="b"/>
            <a:pathLst>
              <a:path w="29210" h="22860">
                <a:moveTo>
                  <a:pt x="28956" y="0"/>
                </a:moveTo>
                <a:lnTo>
                  <a:pt x="15240" y="7620"/>
                </a:lnTo>
                <a:lnTo>
                  <a:pt x="9144" y="12192"/>
                </a:lnTo>
                <a:lnTo>
                  <a:pt x="4572" y="13716"/>
                </a:lnTo>
                <a:lnTo>
                  <a:pt x="1524" y="16764"/>
                </a:lnTo>
                <a:lnTo>
                  <a:pt x="0" y="19812"/>
                </a:lnTo>
                <a:lnTo>
                  <a:pt x="0" y="22860"/>
                </a:lnTo>
                <a:lnTo>
                  <a:pt x="13716" y="15240"/>
                </a:lnTo>
                <a:lnTo>
                  <a:pt x="19812" y="12192"/>
                </a:lnTo>
                <a:lnTo>
                  <a:pt x="24384" y="9144"/>
                </a:lnTo>
                <a:lnTo>
                  <a:pt x="27432" y="3048"/>
                </a:lnTo>
                <a:lnTo>
                  <a:pt x="28956" y="1524"/>
                </a:lnTo>
                <a:lnTo>
                  <a:pt x="28956" y="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6" name="object 436"/>
          <p:cNvSpPr/>
          <p:nvPr/>
        </p:nvSpPr>
        <p:spPr>
          <a:xfrm>
            <a:off x="8345598" y="4550602"/>
            <a:ext cx="262955" cy="113145"/>
          </a:xfrm>
          <a:prstGeom prst="rect">
            <a:avLst/>
          </a:prstGeom>
          <a:blipFill>
            <a:blip r:embed="rId1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7" name="object 437"/>
          <p:cNvSpPr/>
          <p:nvPr/>
        </p:nvSpPr>
        <p:spPr>
          <a:xfrm>
            <a:off x="8731410" y="4716548"/>
            <a:ext cx="39515" cy="15266"/>
          </a:xfrm>
          <a:custGeom>
            <a:avLst/>
            <a:gdLst/>
            <a:ahLst/>
            <a:cxnLst/>
            <a:rect l="l" t="t" r="r" b="b"/>
            <a:pathLst>
              <a:path w="27939" h="21590">
                <a:moveTo>
                  <a:pt x="27432" y="0"/>
                </a:moveTo>
                <a:lnTo>
                  <a:pt x="17406" y="5381"/>
                </a:lnTo>
                <a:lnTo>
                  <a:pt x="10096" y="9906"/>
                </a:lnTo>
                <a:lnTo>
                  <a:pt x="5357" y="13287"/>
                </a:lnTo>
                <a:lnTo>
                  <a:pt x="3048" y="15240"/>
                </a:lnTo>
                <a:lnTo>
                  <a:pt x="1524" y="15240"/>
                </a:lnTo>
                <a:lnTo>
                  <a:pt x="1524" y="18288"/>
                </a:lnTo>
                <a:lnTo>
                  <a:pt x="0" y="21336"/>
                </a:lnTo>
                <a:lnTo>
                  <a:pt x="6096" y="18288"/>
                </a:lnTo>
                <a:lnTo>
                  <a:pt x="15240" y="12192"/>
                </a:lnTo>
                <a:lnTo>
                  <a:pt x="22860" y="7620"/>
                </a:lnTo>
                <a:lnTo>
                  <a:pt x="25908" y="4572"/>
                </a:lnTo>
                <a:lnTo>
                  <a:pt x="27432" y="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8" name="object 438"/>
          <p:cNvSpPr/>
          <p:nvPr/>
        </p:nvSpPr>
        <p:spPr>
          <a:xfrm>
            <a:off x="8712011" y="4604481"/>
            <a:ext cx="90526" cy="94827"/>
          </a:xfrm>
          <a:prstGeom prst="rect">
            <a:avLst/>
          </a:prstGeom>
          <a:blipFill>
            <a:blip r:embed="rId1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9" name="object 439"/>
          <p:cNvSpPr/>
          <p:nvPr/>
        </p:nvSpPr>
        <p:spPr>
          <a:xfrm>
            <a:off x="8830557" y="4550602"/>
            <a:ext cx="21554" cy="82165"/>
          </a:xfrm>
          <a:custGeom>
            <a:avLst/>
            <a:gdLst/>
            <a:ahLst/>
            <a:cxnLst/>
            <a:rect l="l" t="t" r="r" b="b"/>
            <a:pathLst>
              <a:path w="15239" h="116204">
                <a:moveTo>
                  <a:pt x="6096" y="0"/>
                </a:moveTo>
                <a:lnTo>
                  <a:pt x="3048" y="6096"/>
                </a:lnTo>
                <a:lnTo>
                  <a:pt x="3048" y="9144"/>
                </a:lnTo>
                <a:lnTo>
                  <a:pt x="0" y="15240"/>
                </a:lnTo>
                <a:lnTo>
                  <a:pt x="0" y="19812"/>
                </a:lnTo>
                <a:lnTo>
                  <a:pt x="9144" y="115824"/>
                </a:lnTo>
                <a:lnTo>
                  <a:pt x="13716" y="106680"/>
                </a:lnTo>
                <a:lnTo>
                  <a:pt x="15240" y="100584"/>
                </a:lnTo>
                <a:lnTo>
                  <a:pt x="15240" y="96012"/>
                </a:lnTo>
                <a:lnTo>
                  <a:pt x="6096" y="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0" name="object 440"/>
          <p:cNvSpPr/>
          <p:nvPr/>
        </p:nvSpPr>
        <p:spPr>
          <a:xfrm>
            <a:off x="8901684" y="4550602"/>
            <a:ext cx="290975" cy="119611"/>
          </a:xfrm>
          <a:prstGeom prst="rect">
            <a:avLst/>
          </a:prstGeom>
          <a:blipFill>
            <a:blip r:embed="rId1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1" name="object 441"/>
          <p:cNvSpPr/>
          <p:nvPr/>
        </p:nvSpPr>
        <p:spPr>
          <a:xfrm>
            <a:off x="9235766" y="4550602"/>
            <a:ext cx="21554" cy="82165"/>
          </a:xfrm>
          <a:custGeom>
            <a:avLst/>
            <a:gdLst/>
            <a:ahLst/>
            <a:cxnLst/>
            <a:rect l="l" t="t" r="r" b="b"/>
            <a:pathLst>
              <a:path w="15240" h="116204">
                <a:moveTo>
                  <a:pt x="7620" y="0"/>
                </a:moveTo>
                <a:lnTo>
                  <a:pt x="3048" y="9144"/>
                </a:lnTo>
                <a:lnTo>
                  <a:pt x="1524" y="15240"/>
                </a:lnTo>
                <a:lnTo>
                  <a:pt x="0" y="18288"/>
                </a:lnTo>
                <a:lnTo>
                  <a:pt x="0" y="19812"/>
                </a:lnTo>
                <a:lnTo>
                  <a:pt x="9144" y="115824"/>
                </a:lnTo>
                <a:lnTo>
                  <a:pt x="13716" y="106680"/>
                </a:lnTo>
                <a:lnTo>
                  <a:pt x="15240" y="100584"/>
                </a:lnTo>
                <a:lnTo>
                  <a:pt x="15240" y="96012"/>
                </a:lnTo>
                <a:lnTo>
                  <a:pt x="7620" y="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2" name="object 442"/>
          <p:cNvSpPr/>
          <p:nvPr/>
        </p:nvSpPr>
        <p:spPr>
          <a:xfrm>
            <a:off x="9380175" y="4550602"/>
            <a:ext cx="290975" cy="126076"/>
          </a:xfrm>
          <a:prstGeom prst="rect">
            <a:avLst/>
          </a:prstGeom>
          <a:blipFill>
            <a:blip r:embed="rId1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3" name="object 443"/>
          <p:cNvSpPr/>
          <p:nvPr/>
        </p:nvSpPr>
        <p:spPr>
          <a:xfrm>
            <a:off x="3230902" y="4776893"/>
            <a:ext cx="32331" cy="22898"/>
          </a:xfrm>
          <a:custGeom>
            <a:avLst/>
            <a:gdLst/>
            <a:ahLst/>
            <a:cxnLst/>
            <a:rect l="l" t="t" r="r" b="b"/>
            <a:pathLst>
              <a:path w="22860" h="32384">
                <a:moveTo>
                  <a:pt x="9144" y="0"/>
                </a:moveTo>
                <a:lnTo>
                  <a:pt x="3048" y="12192"/>
                </a:lnTo>
                <a:lnTo>
                  <a:pt x="0" y="19812"/>
                </a:lnTo>
                <a:lnTo>
                  <a:pt x="0" y="28956"/>
                </a:lnTo>
                <a:lnTo>
                  <a:pt x="3048" y="32004"/>
                </a:lnTo>
                <a:lnTo>
                  <a:pt x="10668" y="32004"/>
                </a:lnTo>
                <a:lnTo>
                  <a:pt x="13716" y="30480"/>
                </a:lnTo>
                <a:lnTo>
                  <a:pt x="16764" y="27432"/>
                </a:lnTo>
                <a:lnTo>
                  <a:pt x="21336" y="24384"/>
                </a:lnTo>
                <a:lnTo>
                  <a:pt x="21844" y="22860"/>
                </a:lnTo>
                <a:lnTo>
                  <a:pt x="6096" y="22860"/>
                </a:lnTo>
                <a:lnTo>
                  <a:pt x="4572" y="21336"/>
                </a:lnTo>
                <a:lnTo>
                  <a:pt x="4572" y="16764"/>
                </a:lnTo>
                <a:lnTo>
                  <a:pt x="7620" y="10668"/>
                </a:lnTo>
                <a:lnTo>
                  <a:pt x="19812" y="10668"/>
                </a:lnTo>
                <a:lnTo>
                  <a:pt x="16764" y="7620"/>
                </a:lnTo>
                <a:lnTo>
                  <a:pt x="13716" y="3048"/>
                </a:lnTo>
                <a:lnTo>
                  <a:pt x="10668" y="1524"/>
                </a:lnTo>
                <a:lnTo>
                  <a:pt x="9144" y="0"/>
                </a:lnTo>
                <a:close/>
              </a:path>
              <a:path w="22860" h="32384">
                <a:moveTo>
                  <a:pt x="19812" y="10668"/>
                </a:moveTo>
                <a:lnTo>
                  <a:pt x="7620" y="10668"/>
                </a:lnTo>
                <a:lnTo>
                  <a:pt x="12192" y="12192"/>
                </a:lnTo>
                <a:lnTo>
                  <a:pt x="13716" y="15240"/>
                </a:lnTo>
                <a:lnTo>
                  <a:pt x="16764" y="19812"/>
                </a:lnTo>
                <a:lnTo>
                  <a:pt x="13716" y="21336"/>
                </a:lnTo>
                <a:lnTo>
                  <a:pt x="12192" y="22860"/>
                </a:lnTo>
                <a:lnTo>
                  <a:pt x="21844" y="22860"/>
                </a:lnTo>
                <a:lnTo>
                  <a:pt x="22860" y="19812"/>
                </a:lnTo>
                <a:lnTo>
                  <a:pt x="22860" y="15240"/>
                </a:lnTo>
                <a:lnTo>
                  <a:pt x="21336" y="12192"/>
                </a:lnTo>
                <a:lnTo>
                  <a:pt x="19812" y="10668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4" name="object 444"/>
          <p:cNvSpPr/>
          <p:nvPr/>
        </p:nvSpPr>
        <p:spPr>
          <a:xfrm>
            <a:off x="3192105" y="4825384"/>
            <a:ext cx="213382" cy="82973"/>
          </a:xfrm>
          <a:prstGeom prst="rect">
            <a:avLst/>
          </a:prstGeom>
          <a:blipFill>
            <a:blip r:embed="rId1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5" name="object 445"/>
          <p:cNvSpPr/>
          <p:nvPr/>
        </p:nvSpPr>
        <p:spPr>
          <a:xfrm>
            <a:off x="3524032" y="4790902"/>
            <a:ext cx="103458" cy="84051"/>
          </a:xfrm>
          <a:prstGeom prst="rect">
            <a:avLst/>
          </a:prstGeom>
          <a:blipFill>
            <a:blip r:embed="rId1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6" name="object 446"/>
          <p:cNvSpPr/>
          <p:nvPr/>
        </p:nvSpPr>
        <p:spPr>
          <a:xfrm>
            <a:off x="3758967" y="4843702"/>
            <a:ext cx="30534" cy="30531"/>
          </a:xfrm>
          <a:custGeom>
            <a:avLst/>
            <a:gdLst/>
            <a:ahLst/>
            <a:cxnLst/>
            <a:rect l="l" t="t" r="r" b="b"/>
            <a:pathLst>
              <a:path w="21589" h="43179">
                <a:moveTo>
                  <a:pt x="19812" y="0"/>
                </a:moveTo>
                <a:lnTo>
                  <a:pt x="13716" y="0"/>
                </a:lnTo>
                <a:lnTo>
                  <a:pt x="9144" y="3048"/>
                </a:lnTo>
                <a:lnTo>
                  <a:pt x="4572" y="10668"/>
                </a:lnTo>
                <a:lnTo>
                  <a:pt x="1524" y="18288"/>
                </a:lnTo>
                <a:lnTo>
                  <a:pt x="0" y="24384"/>
                </a:lnTo>
                <a:lnTo>
                  <a:pt x="0" y="38100"/>
                </a:lnTo>
                <a:lnTo>
                  <a:pt x="3048" y="42672"/>
                </a:lnTo>
                <a:lnTo>
                  <a:pt x="16764" y="42672"/>
                </a:lnTo>
                <a:lnTo>
                  <a:pt x="21336" y="38100"/>
                </a:lnTo>
                <a:lnTo>
                  <a:pt x="21336" y="27432"/>
                </a:lnTo>
                <a:lnTo>
                  <a:pt x="16764" y="22860"/>
                </a:lnTo>
                <a:lnTo>
                  <a:pt x="7620" y="22860"/>
                </a:lnTo>
                <a:lnTo>
                  <a:pt x="8453" y="16287"/>
                </a:lnTo>
                <a:lnTo>
                  <a:pt x="10858" y="10287"/>
                </a:lnTo>
                <a:lnTo>
                  <a:pt x="14692" y="4857"/>
                </a:lnTo>
                <a:lnTo>
                  <a:pt x="19812" y="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7" name="object 447"/>
          <p:cNvSpPr/>
          <p:nvPr/>
        </p:nvSpPr>
        <p:spPr>
          <a:xfrm>
            <a:off x="3843027" y="4822151"/>
            <a:ext cx="86215" cy="52083"/>
          </a:xfrm>
          <a:custGeom>
            <a:avLst/>
            <a:gdLst/>
            <a:ahLst/>
            <a:cxnLst/>
            <a:rect l="l" t="t" r="r" b="b"/>
            <a:pathLst>
              <a:path w="60960" h="73659">
                <a:moveTo>
                  <a:pt x="51260" y="54864"/>
                </a:moveTo>
                <a:lnTo>
                  <a:pt x="33528" y="54864"/>
                </a:lnTo>
                <a:lnTo>
                  <a:pt x="35052" y="57912"/>
                </a:lnTo>
                <a:lnTo>
                  <a:pt x="36576" y="62484"/>
                </a:lnTo>
                <a:lnTo>
                  <a:pt x="45720" y="71628"/>
                </a:lnTo>
                <a:lnTo>
                  <a:pt x="48768" y="73152"/>
                </a:lnTo>
                <a:lnTo>
                  <a:pt x="60960" y="73152"/>
                </a:lnTo>
                <a:lnTo>
                  <a:pt x="60960" y="56388"/>
                </a:lnTo>
                <a:lnTo>
                  <a:pt x="54864" y="56388"/>
                </a:lnTo>
                <a:lnTo>
                  <a:pt x="51260" y="54864"/>
                </a:lnTo>
                <a:close/>
              </a:path>
              <a:path w="60960" h="73659">
                <a:moveTo>
                  <a:pt x="33528" y="0"/>
                </a:moveTo>
                <a:lnTo>
                  <a:pt x="12192" y="27432"/>
                </a:lnTo>
                <a:lnTo>
                  <a:pt x="7620" y="30480"/>
                </a:lnTo>
                <a:lnTo>
                  <a:pt x="6096" y="33528"/>
                </a:lnTo>
                <a:lnTo>
                  <a:pt x="3048" y="36576"/>
                </a:lnTo>
                <a:lnTo>
                  <a:pt x="0" y="42672"/>
                </a:lnTo>
                <a:lnTo>
                  <a:pt x="0" y="59436"/>
                </a:lnTo>
                <a:lnTo>
                  <a:pt x="7620" y="62484"/>
                </a:lnTo>
                <a:lnTo>
                  <a:pt x="28956" y="62484"/>
                </a:lnTo>
                <a:lnTo>
                  <a:pt x="32004" y="59436"/>
                </a:lnTo>
                <a:lnTo>
                  <a:pt x="33528" y="54864"/>
                </a:lnTo>
                <a:lnTo>
                  <a:pt x="51260" y="54864"/>
                </a:lnTo>
                <a:lnTo>
                  <a:pt x="49458" y="54102"/>
                </a:lnTo>
                <a:lnTo>
                  <a:pt x="44767" y="49530"/>
                </a:lnTo>
                <a:lnTo>
                  <a:pt x="42637" y="45720"/>
                </a:lnTo>
                <a:lnTo>
                  <a:pt x="21336" y="45720"/>
                </a:lnTo>
                <a:lnTo>
                  <a:pt x="18288" y="44196"/>
                </a:lnTo>
                <a:lnTo>
                  <a:pt x="13716" y="42672"/>
                </a:lnTo>
                <a:lnTo>
                  <a:pt x="21336" y="38100"/>
                </a:lnTo>
                <a:lnTo>
                  <a:pt x="27432" y="33528"/>
                </a:lnTo>
                <a:lnTo>
                  <a:pt x="28956" y="27432"/>
                </a:lnTo>
                <a:lnTo>
                  <a:pt x="37315" y="27432"/>
                </a:lnTo>
                <a:lnTo>
                  <a:pt x="36957" y="24645"/>
                </a:lnTo>
                <a:lnTo>
                  <a:pt x="35814" y="16192"/>
                </a:lnTo>
                <a:lnTo>
                  <a:pt x="33528" y="0"/>
                </a:lnTo>
                <a:close/>
              </a:path>
              <a:path w="60960" h="73659">
                <a:moveTo>
                  <a:pt x="37315" y="27432"/>
                </a:moveTo>
                <a:lnTo>
                  <a:pt x="28956" y="27432"/>
                </a:lnTo>
                <a:lnTo>
                  <a:pt x="32004" y="42672"/>
                </a:lnTo>
                <a:lnTo>
                  <a:pt x="25908" y="45720"/>
                </a:lnTo>
                <a:lnTo>
                  <a:pt x="42637" y="45720"/>
                </a:lnTo>
                <a:lnTo>
                  <a:pt x="40933" y="42672"/>
                </a:lnTo>
                <a:lnTo>
                  <a:pt x="38100" y="33528"/>
                </a:lnTo>
                <a:lnTo>
                  <a:pt x="37315" y="27432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8" name="object 448"/>
          <p:cNvSpPr/>
          <p:nvPr/>
        </p:nvSpPr>
        <p:spPr>
          <a:xfrm>
            <a:off x="3937863" y="4909434"/>
            <a:ext cx="36820" cy="15266"/>
          </a:xfrm>
          <a:custGeom>
            <a:avLst/>
            <a:gdLst/>
            <a:ahLst/>
            <a:cxnLst/>
            <a:rect l="l" t="t" r="r" b="b"/>
            <a:pathLst>
              <a:path w="26035" h="21590">
                <a:moveTo>
                  <a:pt x="25908" y="0"/>
                </a:moveTo>
                <a:lnTo>
                  <a:pt x="16525" y="6024"/>
                </a:lnTo>
                <a:lnTo>
                  <a:pt x="4048" y="13501"/>
                </a:lnTo>
                <a:lnTo>
                  <a:pt x="1524" y="15240"/>
                </a:lnTo>
                <a:lnTo>
                  <a:pt x="0" y="18288"/>
                </a:lnTo>
                <a:lnTo>
                  <a:pt x="0" y="21336"/>
                </a:lnTo>
                <a:lnTo>
                  <a:pt x="9144" y="15240"/>
                </a:lnTo>
                <a:lnTo>
                  <a:pt x="15240" y="12192"/>
                </a:lnTo>
                <a:lnTo>
                  <a:pt x="21336" y="7620"/>
                </a:lnTo>
                <a:lnTo>
                  <a:pt x="25908" y="4572"/>
                </a:lnTo>
                <a:lnTo>
                  <a:pt x="25908" y="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9" name="object 449"/>
          <p:cNvSpPr/>
          <p:nvPr/>
        </p:nvSpPr>
        <p:spPr>
          <a:xfrm>
            <a:off x="3920620" y="4790902"/>
            <a:ext cx="71846" cy="83063"/>
          </a:xfrm>
          <a:custGeom>
            <a:avLst/>
            <a:gdLst/>
            <a:ahLst/>
            <a:cxnLst/>
            <a:rect l="l" t="t" r="r" b="b"/>
            <a:pathLst>
              <a:path w="50800" h="117475">
                <a:moveTo>
                  <a:pt x="50292" y="100584"/>
                </a:moveTo>
                <a:lnTo>
                  <a:pt x="0" y="100584"/>
                </a:lnTo>
                <a:lnTo>
                  <a:pt x="0" y="117348"/>
                </a:lnTo>
                <a:lnTo>
                  <a:pt x="10668" y="117348"/>
                </a:lnTo>
                <a:lnTo>
                  <a:pt x="15240" y="115824"/>
                </a:lnTo>
                <a:lnTo>
                  <a:pt x="19812" y="109728"/>
                </a:lnTo>
                <a:lnTo>
                  <a:pt x="25908" y="102108"/>
                </a:lnTo>
                <a:lnTo>
                  <a:pt x="50292" y="102108"/>
                </a:lnTo>
                <a:lnTo>
                  <a:pt x="50292" y="100584"/>
                </a:lnTo>
                <a:close/>
              </a:path>
              <a:path w="50800" h="117475">
                <a:moveTo>
                  <a:pt x="50292" y="102108"/>
                </a:moveTo>
                <a:lnTo>
                  <a:pt x="25908" y="102108"/>
                </a:lnTo>
                <a:lnTo>
                  <a:pt x="28956" y="112776"/>
                </a:lnTo>
                <a:lnTo>
                  <a:pt x="35052" y="117348"/>
                </a:lnTo>
                <a:lnTo>
                  <a:pt x="50292" y="117348"/>
                </a:lnTo>
                <a:lnTo>
                  <a:pt x="50292" y="102108"/>
                </a:lnTo>
                <a:close/>
              </a:path>
              <a:path w="50800" h="117475">
                <a:moveTo>
                  <a:pt x="24384" y="0"/>
                </a:moveTo>
                <a:lnTo>
                  <a:pt x="22860" y="6096"/>
                </a:lnTo>
                <a:lnTo>
                  <a:pt x="19812" y="10668"/>
                </a:lnTo>
                <a:lnTo>
                  <a:pt x="18288" y="15240"/>
                </a:lnTo>
                <a:lnTo>
                  <a:pt x="22787" y="85725"/>
                </a:lnTo>
                <a:lnTo>
                  <a:pt x="22860" y="96012"/>
                </a:lnTo>
                <a:lnTo>
                  <a:pt x="13716" y="100584"/>
                </a:lnTo>
                <a:lnTo>
                  <a:pt x="44196" y="100584"/>
                </a:lnTo>
                <a:lnTo>
                  <a:pt x="36195" y="95726"/>
                </a:lnTo>
                <a:lnTo>
                  <a:pt x="30480" y="85725"/>
                </a:lnTo>
                <a:lnTo>
                  <a:pt x="27051" y="70580"/>
                </a:lnTo>
                <a:lnTo>
                  <a:pt x="25908" y="50292"/>
                </a:lnTo>
                <a:lnTo>
                  <a:pt x="25908" y="42672"/>
                </a:lnTo>
                <a:lnTo>
                  <a:pt x="27432" y="36576"/>
                </a:lnTo>
                <a:lnTo>
                  <a:pt x="27432" y="25908"/>
                </a:lnTo>
                <a:lnTo>
                  <a:pt x="26527" y="18216"/>
                </a:lnTo>
                <a:lnTo>
                  <a:pt x="25850" y="10668"/>
                </a:lnTo>
                <a:lnTo>
                  <a:pt x="25288" y="5119"/>
                </a:lnTo>
                <a:lnTo>
                  <a:pt x="24384" y="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0" name="object 450"/>
          <p:cNvSpPr/>
          <p:nvPr/>
        </p:nvSpPr>
        <p:spPr>
          <a:xfrm>
            <a:off x="3980970" y="4839392"/>
            <a:ext cx="90705" cy="34572"/>
          </a:xfrm>
          <a:custGeom>
            <a:avLst/>
            <a:gdLst/>
            <a:ahLst/>
            <a:cxnLst/>
            <a:rect l="l" t="t" r="r" b="b"/>
            <a:pathLst>
              <a:path w="64135" h="48895">
                <a:moveTo>
                  <a:pt x="64008" y="32004"/>
                </a:moveTo>
                <a:lnTo>
                  <a:pt x="0" y="32004"/>
                </a:lnTo>
                <a:lnTo>
                  <a:pt x="0" y="48768"/>
                </a:lnTo>
                <a:lnTo>
                  <a:pt x="16764" y="48768"/>
                </a:lnTo>
                <a:lnTo>
                  <a:pt x="22860" y="45720"/>
                </a:lnTo>
                <a:lnTo>
                  <a:pt x="32004" y="42672"/>
                </a:lnTo>
                <a:lnTo>
                  <a:pt x="33528" y="41148"/>
                </a:lnTo>
                <a:lnTo>
                  <a:pt x="64008" y="41148"/>
                </a:lnTo>
                <a:lnTo>
                  <a:pt x="64008" y="32004"/>
                </a:lnTo>
                <a:close/>
              </a:path>
              <a:path w="64135" h="48895">
                <a:moveTo>
                  <a:pt x="64008" y="41148"/>
                </a:moveTo>
                <a:lnTo>
                  <a:pt x="33528" y="41148"/>
                </a:lnTo>
                <a:lnTo>
                  <a:pt x="41148" y="44196"/>
                </a:lnTo>
                <a:lnTo>
                  <a:pt x="50292" y="48768"/>
                </a:lnTo>
                <a:lnTo>
                  <a:pt x="64008" y="48768"/>
                </a:lnTo>
                <a:lnTo>
                  <a:pt x="64008" y="41148"/>
                </a:lnTo>
                <a:close/>
              </a:path>
              <a:path w="64135" h="48895">
                <a:moveTo>
                  <a:pt x="35052" y="0"/>
                </a:moveTo>
                <a:lnTo>
                  <a:pt x="30480" y="0"/>
                </a:lnTo>
                <a:lnTo>
                  <a:pt x="22883" y="1381"/>
                </a:lnTo>
                <a:lnTo>
                  <a:pt x="16573" y="5334"/>
                </a:lnTo>
                <a:lnTo>
                  <a:pt x="12263" y="11572"/>
                </a:lnTo>
                <a:lnTo>
                  <a:pt x="10668" y="19812"/>
                </a:lnTo>
                <a:lnTo>
                  <a:pt x="10668" y="21336"/>
                </a:lnTo>
                <a:lnTo>
                  <a:pt x="18288" y="21336"/>
                </a:lnTo>
                <a:lnTo>
                  <a:pt x="24384" y="24384"/>
                </a:lnTo>
                <a:lnTo>
                  <a:pt x="24384" y="30480"/>
                </a:lnTo>
                <a:lnTo>
                  <a:pt x="21336" y="32004"/>
                </a:lnTo>
                <a:lnTo>
                  <a:pt x="51816" y="32004"/>
                </a:lnTo>
                <a:lnTo>
                  <a:pt x="47244" y="30480"/>
                </a:lnTo>
                <a:lnTo>
                  <a:pt x="45720" y="27432"/>
                </a:lnTo>
                <a:lnTo>
                  <a:pt x="50292" y="18288"/>
                </a:lnTo>
                <a:lnTo>
                  <a:pt x="50292" y="10668"/>
                </a:lnTo>
                <a:lnTo>
                  <a:pt x="48768" y="7620"/>
                </a:lnTo>
                <a:lnTo>
                  <a:pt x="39624" y="1524"/>
                </a:lnTo>
                <a:lnTo>
                  <a:pt x="35052" y="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1" name="object 451"/>
          <p:cNvSpPr/>
          <p:nvPr/>
        </p:nvSpPr>
        <p:spPr>
          <a:xfrm>
            <a:off x="4060720" y="4803832"/>
            <a:ext cx="62865" cy="70042"/>
          </a:xfrm>
          <a:custGeom>
            <a:avLst/>
            <a:gdLst/>
            <a:ahLst/>
            <a:cxnLst/>
            <a:rect l="l" t="t" r="r" b="b"/>
            <a:pathLst>
              <a:path w="44450" h="99059">
                <a:moveTo>
                  <a:pt x="21336" y="0"/>
                </a:moveTo>
                <a:lnTo>
                  <a:pt x="10668" y="12192"/>
                </a:lnTo>
                <a:lnTo>
                  <a:pt x="21336" y="22860"/>
                </a:lnTo>
                <a:lnTo>
                  <a:pt x="33528" y="12192"/>
                </a:lnTo>
                <a:lnTo>
                  <a:pt x="27432" y="4572"/>
                </a:lnTo>
                <a:lnTo>
                  <a:pt x="22860" y="1524"/>
                </a:lnTo>
                <a:lnTo>
                  <a:pt x="21336" y="0"/>
                </a:lnTo>
                <a:close/>
              </a:path>
              <a:path w="44450" h="99059">
                <a:moveTo>
                  <a:pt x="12192" y="82296"/>
                </a:moveTo>
                <a:lnTo>
                  <a:pt x="0" y="82296"/>
                </a:lnTo>
                <a:lnTo>
                  <a:pt x="0" y="99060"/>
                </a:lnTo>
                <a:lnTo>
                  <a:pt x="18288" y="99060"/>
                </a:lnTo>
                <a:lnTo>
                  <a:pt x="30051" y="97083"/>
                </a:lnTo>
                <a:lnTo>
                  <a:pt x="38100" y="91249"/>
                </a:lnTo>
                <a:lnTo>
                  <a:pt x="41694" y="83820"/>
                </a:lnTo>
                <a:lnTo>
                  <a:pt x="21336" y="83820"/>
                </a:lnTo>
                <a:lnTo>
                  <a:pt x="12192" y="82296"/>
                </a:lnTo>
                <a:close/>
              </a:path>
              <a:path w="44450" h="99059">
                <a:moveTo>
                  <a:pt x="44196" y="64008"/>
                </a:moveTo>
                <a:lnTo>
                  <a:pt x="33528" y="64008"/>
                </a:lnTo>
                <a:lnTo>
                  <a:pt x="36576" y="67056"/>
                </a:lnTo>
                <a:lnTo>
                  <a:pt x="38100" y="71628"/>
                </a:lnTo>
                <a:lnTo>
                  <a:pt x="36576" y="76200"/>
                </a:lnTo>
                <a:lnTo>
                  <a:pt x="36576" y="79248"/>
                </a:lnTo>
                <a:lnTo>
                  <a:pt x="30480" y="82296"/>
                </a:lnTo>
                <a:lnTo>
                  <a:pt x="21336" y="83820"/>
                </a:lnTo>
                <a:lnTo>
                  <a:pt x="41694" y="83820"/>
                </a:lnTo>
                <a:lnTo>
                  <a:pt x="42719" y="81700"/>
                </a:lnTo>
                <a:lnTo>
                  <a:pt x="44196" y="68580"/>
                </a:lnTo>
                <a:lnTo>
                  <a:pt x="44196" y="64008"/>
                </a:lnTo>
                <a:close/>
              </a:path>
              <a:path w="44450" h="99059">
                <a:moveTo>
                  <a:pt x="30480" y="32004"/>
                </a:moveTo>
                <a:lnTo>
                  <a:pt x="19812" y="32004"/>
                </a:lnTo>
                <a:lnTo>
                  <a:pt x="16764" y="36576"/>
                </a:lnTo>
                <a:lnTo>
                  <a:pt x="12192" y="44196"/>
                </a:lnTo>
                <a:lnTo>
                  <a:pt x="9144" y="50292"/>
                </a:lnTo>
                <a:lnTo>
                  <a:pt x="7620" y="56388"/>
                </a:lnTo>
                <a:lnTo>
                  <a:pt x="7620" y="70104"/>
                </a:lnTo>
                <a:lnTo>
                  <a:pt x="12192" y="74676"/>
                </a:lnTo>
                <a:lnTo>
                  <a:pt x="24384" y="74676"/>
                </a:lnTo>
                <a:lnTo>
                  <a:pt x="27432" y="73152"/>
                </a:lnTo>
                <a:lnTo>
                  <a:pt x="30480" y="70104"/>
                </a:lnTo>
                <a:lnTo>
                  <a:pt x="33528" y="64008"/>
                </a:lnTo>
                <a:lnTo>
                  <a:pt x="44196" y="64008"/>
                </a:lnTo>
                <a:lnTo>
                  <a:pt x="44196" y="60960"/>
                </a:lnTo>
                <a:lnTo>
                  <a:pt x="43586" y="57912"/>
                </a:lnTo>
                <a:lnTo>
                  <a:pt x="19812" y="57912"/>
                </a:lnTo>
                <a:lnTo>
                  <a:pt x="16764" y="56388"/>
                </a:lnTo>
                <a:lnTo>
                  <a:pt x="16764" y="50292"/>
                </a:lnTo>
                <a:lnTo>
                  <a:pt x="18288" y="48768"/>
                </a:lnTo>
                <a:lnTo>
                  <a:pt x="40843" y="48768"/>
                </a:lnTo>
                <a:lnTo>
                  <a:pt x="39624" y="45720"/>
                </a:lnTo>
                <a:lnTo>
                  <a:pt x="35052" y="36576"/>
                </a:lnTo>
                <a:lnTo>
                  <a:pt x="30480" y="32004"/>
                </a:lnTo>
                <a:close/>
              </a:path>
              <a:path w="44450" h="99059">
                <a:moveTo>
                  <a:pt x="40843" y="48768"/>
                </a:moveTo>
                <a:lnTo>
                  <a:pt x="24384" y="48768"/>
                </a:lnTo>
                <a:lnTo>
                  <a:pt x="27432" y="53340"/>
                </a:lnTo>
                <a:lnTo>
                  <a:pt x="28956" y="57912"/>
                </a:lnTo>
                <a:lnTo>
                  <a:pt x="43586" y="57912"/>
                </a:lnTo>
                <a:lnTo>
                  <a:pt x="42672" y="53340"/>
                </a:lnTo>
                <a:lnTo>
                  <a:pt x="40843" y="48768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2" name="object 452"/>
          <p:cNvSpPr/>
          <p:nvPr/>
        </p:nvSpPr>
        <p:spPr>
          <a:xfrm>
            <a:off x="5170736" y="4793057"/>
            <a:ext cx="411676" cy="117456"/>
          </a:xfrm>
          <a:prstGeom prst="rect">
            <a:avLst/>
          </a:prstGeom>
          <a:blipFill>
            <a:blip r:embed="rId1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3" name="object 453"/>
          <p:cNvSpPr/>
          <p:nvPr/>
        </p:nvSpPr>
        <p:spPr>
          <a:xfrm>
            <a:off x="5614742" y="4790902"/>
            <a:ext cx="21554" cy="82165"/>
          </a:xfrm>
          <a:custGeom>
            <a:avLst/>
            <a:gdLst/>
            <a:ahLst/>
            <a:cxnLst/>
            <a:rect l="l" t="t" r="r" b="b"/>
            <a:pathLst>
              <a:path w="15239" h="116204">
                <a:moveTo>
                  <a:pt x="7620" y="0"/>
                </a:moveTo>
                <a:lnTo>
                  <a:pt x="6096" y="3048"/>
                </a:lnTo>
                <a:lnTo>
                  <a:pt x="4572" y="7620"/>
                </a:lnTo>
                <a:lnTo>
                  <a:pt x="3048" y="10668"/>
                </a:lnTo>
                <a:lnTo>
                  <a:pt x="1524" y="15240"/>
                </a:lnTo>
                <a:lnTo>
                  <a:pt x="0" y="18288"/>
                </a:lnTo>
                <a:lnTo>
                  <a:pt x="1524" y="19812"/>
                </a:lnTo>
                <a:lnTo>
                  <a:pt x="10668" y="115824"/>
                </a:lnTo>
                <a:lnTo>
                  <a:pt x="13716" y="106680"/>
                </a:lnTo>
                <a:lnTo>
                  <a:pt x="15240" y="100584"/>
                </a:lnTo>
                <a:lnTo>
                  <a:pt x="15240" y="96012"/>
                </a:lnTo>
                <a:lnTo>
                  <a:pt x="7620" y="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4" name="object 454"/>
          <p:cNvSpPr/>
          <p:nvPr/>
        </p:nvSpPr>
        <p:spPr>
          <a:xfrm>
            <a:off x="5778551" y="4824306"/>
            <a:ext cx="28738" cy="34572"/>
          </a:xfrm>
          <a:custGeom>
            <a:avLst/>
            <a:gdLst/>
            <a:ahLst/>
            <a:cxnLst/>
            <a:rect l="l" t="t" r="r" b="b"/>
            <a:pathLst>
              <a:path w="20320" h="48895">
                <a:moveTo>
                  <a:pt x="15240" y="0"/>
                </a:moveTo>
                <a:lnTo>
                  <a:pt x="6096" y="0"/>
                </a:lnTo>
                <a:lnTo>
                  <a:pt x="0" y="4572"/>
                </a:lnTo>
                <a:lnTo>
                  <a:pt x="0" y="13716"/>
                </a:lnTo>
                <a:lnTo>
                  <a:pt x="1524" y="16764"/>
                </a:lnTo>
                <a:lnTo>
                  <a:pt x="4572" y="18288"/>
                </a:lnTo>
                <a:lnTo>
                  <a:pt x="6096" y="19812"/>
                </a:lnTo>
                <a:lnTo>
                  <a:pt x="15240" y="19812"/>
                </a:lnTo>
                <a:lnTo>
                  <a:pt x="19812" y="16764"/>
                </a:lnTo>
                <a:lnTo>
                  <a:pt x="19812" y="4572"/>
                </a:lnTo>
                <a:lnTo>
                  <a:pt x="15240" y="0"/>
                </a:lnTo>
                <a:close/>
              </a:path>
              <a:path w="20320" h="48895">
                <a:moveTo>
                  <a:pt x="16764" y="28956"/>
                </a:moveTo>
                <a:lnTo>
                  <a:pt x="6096" y="28956"/>
                </a:lnTo>
                <a:lnTo>
                  <a:pt x="0" y="33528"/>
                </a:lnTo>
                <a:lnTo>
                  <a:pt x="0" y="44196"/>
                </a:lnTo>
                <a:lnTo>
                  <a:pt x="4572" y="48768"/>
                </a:lnTo>
                <a:lnTo>
                  <a:pt x="16764" y="48768"/>
                </a:lnTo>
                <a:lnTo>
                  <a:pt x="19812" y="45720"/>
                </a:lnTo>
                <a:lnTo>
                  <a:pt x="19812" y="32004"/>
                </a:lnTo>
                <a:lnTo>
                  <a:pt x="16764" y="28956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5" name="object 455"/>
          <p:cNvSpPr/>
          <p:nvPr/>
        </p:nvSpPr>
        <p:spPr>
          <a:xfrm>
            <a:off x="5866922" y="4780127"/>
            <a:ext cx="41310" cy="28286"/>
          </a:xfrm>
          <a:custGeom>
            <a:avLst/>
            <a:gdLst/>
            <a:ahLst/>
            <a:cxnLst/>
            <a:rect l="l" t="t" r="r" b="b"/>
            <a:pathLst>
              <a:path w="29210" h="40004">
                <a:moveTo>
                  <a:pt x="25908" y="0"/>
                </a:moveTo>
                <a:lnTo>
                  <a:pt x="22860" y="1524"/>
                </a:lnTo>
                <a:lnTo>
                  <a:pt x="21336" y="3048"/>
                </a:lnTo>
                <a:lnTo>
                  <a:pt x="18288" y="4572"/>
                </a:lnTo>
                <a:lnTo>
                  <a:pt x="15240" y="7620"/>
                </a:lnTo>
                <a:lnTo>
                  <a:pt x="13716" y="10668"/>
                </a:lnTo>
                <a:lnTo>
                  <a:pt x="13716" y="16764"/>
                </a:lnTo>
                <a:lnTo>
                  <a:pt x="15240" y="19812"/>
                </a:lnTo>
                <a:lnTo>
                  <a:pt x="19812" y="21336"/>
                </a:lnTo>
                <a:lnTo>
                  <a:pt x="15216" y="26765"/>
                </a:lnTo>
                <a:lnTo>
                  <a:pt x="10477" y="31623"/>
                </a:lnTo>
                <a:lnTo>
                  <a:pt x="5453" y="35909"/>
                </a:lnTo>
                <a:lnTo>
                  <a:pt x="0" y="39624"/>
                </a:lnTo>
                <a:lnTo>
                  <a:pt x="5715" y="38742"/>
                </a:lnTo>
                <a:lnTo>
                  <a:pt x="11430" y="36004"/>
                </a:lnTo>
                <a:lnTo>
                  <a:pt x="17145" y="31265"/>
                </a:lnTo>
                <a:lnTo>
                  <a:pt x="22860" y="24384"/>
                </a:lnTo>
                <a:lnTo>
                  <a:pt x="27432" y="24384"/>
                </a:lnTo>
                <a:lnTo>
                  <a:pt x="28956" y="22860"/>
                </a:lnTo>
                <a:lnTo>
                  <a:pt x="25908" y="19812"/>
                </a:lnTo>
                <a:lnTo>
                  <a:pt x="27432" y="16764"/>
                </a:lnTo>
                <a:lnTo>
                  <a:pt x="22860" y="16764"/>
                </a:lnTo>
                <a:lnTo>
                  <a:pt x="19812" y="13716"/>
                </a:lnTo>
                <a:lnTo>
                  <a:pt x="18288" y="10668"/>
                </a:lnTo>
                <a:lnTo>
                  <a:pt x="18288" y="9144"/>
                </a:lnTo>
                <a:lnTo>
                  <a:pt x="19812" y="7620"/>
                </a:lnTo>
                <a:lnTo>
                  <a:pt x="28956" y="7620"/>
                </a:lnTo>
                <a:lnTo>
                  <a:pt x="28956" y="3048"/>
                </a:lnTo>
                <a:lnTo>
                  <a:pt x="25908" y="0"/>
                </a:lnTo>
                <a:close/>
              </a:path>
              <a:path w="29210" h="40004">
                <a:moveTo>
                  <a:pt x="27432" y="24384"/>
                </a:moveTo>
                <a:lnTo>
                  <a:pt x="22860" y="24384"/>
                </a:lnTo>
                <a:lnTo>
                  <a:pt x="24384" y="27432"/>
                </a:lnTo>
                <a:lnTo>
                  <a:pt x="27432" y="24384"/>
                </a:lnTo>
                <a:close/>
              </a:path>
              <a:path w="29210" h="40004">
                <a:moveTo>
                  <a:pt x="28956" y="7620"/>
                </a:moveTo>
                <a:lnTo>
                  <a:pt x="24384" y="7620"/>
                </a:lnTo>
                <a:lnTo>
                  <a:pt x="25908" y="9144"/>
                </a:lnTo>
                <a:lnTo>
                  <a:pt x="25908" y="12192"/>
                </a:lnTo>
                <a:lnTo>
                  <a:pt x="24384" y="13716"/>
                </a:lnTo>
                <a:lnTo>
                  <a:pt x="22860" y="16764"/>
                </a:lnTo>
                <a:lnTo>
                  <a:pt x="27432" y="16764"/>
                </a:lnTo>
                <a:lnTo>
                  <a:pt x="28956" y="12192"/>
                </a:lnTo>
                <a:lnTo>
                  <a:pt x="28956" y="762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6" name="object 456"/>
          <p:cNvSpPr/>
          <p:nvPr/>
        </p:nvSpPr>
        <p:spPr>
          <a:xfrm>
            <a:off x="5864766" y="4835083"/>
            <a:ext cx="53884" cy="34572"/>
          </a:xfrm>
          <a:custGeom>
            <a:avLst/>
            <a:gdLst/>
            <a:ahLst/>
            <a:cxnLst/>
            <a:rect l="l" t="t" r="r" b="b"/>
            <a:pathLst>
              <a:path w="38100" h="48895">
                <a:moveTo>
                  <a:pt x="22860" y="0"/>
                </a:moveTo>
                <a:lnTo>
                  <a:pt x="16764" y="0"/>
                </a:lnTo>
                <a:lnTo>
                  <a:pt x="12192" y="4572"/>
                </a:lnTo>
                <a:lnTo>
                  <a:pt x="7620" y="10668"/>
                </a:lnTo>
                <a:lnTo>
                  <a:pt x="1524" y="18288"/>
                </a:lnTo>
                <a:lnTo>
                  <a:pt x="0" y="22860"/>
                </a:lnTo>
                <a:lnTo>
                  <a:pt x="0" y="33528"/>
                </a:lnTo>
                <a:lnTo>
                  <a:pt x="4572" y="35052"/>
                </a:lnTo>
                <a:lnTo>
                  <a:pt x="10668" y="38100"/>
                </a:lnTo>
                <a:lnTo>
                  <a:pt x="7620" y="45720"/>
                </a:lnTo>
                <a:lnTo>
                  <a:pt x="7620" y="48768"/>
                </a:lnTo>
                <a:lnTo>
                  <a:pt x="10668" y="44196"/>
                </a:lnTo>
                <a:lnTo>
                  <a:pt x="13716" y="41148"/>
                </a:lnTo>
                <a:lnTo>
                  <a:pt x="21336" y="38100"/>
                </a:lnTo>
                <a:lnTo>
                  <a:pt x="27432" y="33528"/>
                </a:lnTo>
                <a:lnTo>
                  <a:pt x="32004" y="28956"/>
                </a:lnTo>
                <a:lnTo>
                  <a:pt x="35052" y="24384"/>
                </a:lnTo>
                <a:lnTo>
                  <a:pt x="7620" y="24384"/>
                </a:lnTo>
                <a:lnTo>
                  <a:pt x="6096" y="21336"/>
                </a:lnTo>
                <a:lnTo>
                  <a:pt x="6096" y="19812"/>
                </a:lnTo>
                <a:lnTo>
                  <a:pt x="7620" y="18288"/>
                </a:lnTo>
                <a:lnTo>
                  <a:pt x="10668" y="16764"/>
                </a:lnTo>
                <a:lnTo>
                  <a:pt x="12192" y="13716"/>
                </a:lnTo>
                <a:lnTo>
                  <a:pt x="13716" y="12192"/>
                </a:lnTo>
                <a:lnTo>
                  <a:pt x="21031" y="12192"/>
                </a:lnTo>
                <a:lnTo>
                  <a:pt x="22860" y="9144"/>
                </a:lnTo>
                <a:lnTo>
                  <a:pt x="24384" y="6096"/>
                </a:lnTo>
                <a:lnTo>
                  <a:pt x="24384" y="1524"/>
                </a:lnTo>
                <a:lnTo>
                  <a:pt x="22860" y="0"/>
                </a:lnTo>
                <a:close/>
              </a:path>
              <a:path w="38100" h="48895">
                <a:moveTo>
                  <a:pt x="38100" y="16764"/>
                </a:moveTo>
                <a:lnTo>
                  <a:pt x="36576" y="16764"/>
                </a:lnTo>
                <a:lnTo>
                  <a:pt x="27432" y="21336"/>
                </a:lnTo>
                <a:lnTo>
                  <a:pt x="22860" y="24384"/>
                </a:lnTo>
                <a:lnTo>
                  <a:pt x="35052" y="24384"/>
                </a:lnTo>
                <a:lnTo>
                  <a:pt x="36576" y="19812"/>
                </a:lnTo>
                <a:lnTo>
                  <a:pt x="38100" y="16764"/>
                </a:lnTo>
                <a:close/>
              </a:path>
              <a:path w="38100" h="48895">
                <a:moveTo>
                  <a:pt x="21031" y="12192"/>
                </a:moveTo>
                <a:lnTo>
                  <a:pt x="16764" y="12192"/>
                </a:lnTo>
                <a:lnTo>
                  <a:pt x="18288" y="13716"/>
                </a:lnTo>
                <a:lnTo>
                  <a:pt x="18288" y="16764"/>
                </a:lnTo>
                <a:lnTo>
                  <a:pt x="21031" y="12192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7" name="object 457"/>
          <p:cNvSpPr/>
          <p:nvPr/>
        </p:nvSpPr>
        <p:spPr>
          <a:xfrm>
            <a:off x="5946670" y="4781204"/>
            <a:ext cx="476337" cy="98059"/>
          </a:xfrm>
          <a:prstGeom prst="rect">
            <a:avLst/>
          </a:prstGeom>
          <a:blipFill>
            <a:blip r:embed="rId1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8" name="object 458"/>
          <p:cNvSpPr/>
          <p:nvPr/>
        </p:nvSpPr>
        <p:spPr>
          <a:xfrm>
            <a:off x="6455337" y="4790902"/>
            <a:ext cx="21554" cy="82165"/>
          </a:xfrm>
          <a:custGeom>
            <a:avLst/>
            <a:gdLst/>
            <a:ahLst/>
            <a:cxnLst/>
            <a:rect l="l" t="t" r="r" b="b"/>
            <a:pathLst>
              <a:path w="15239" h="116204">
                <a:moveTo>
                  <a:pt x="7620" y="0"/>
                </a:moveTo>
                <a:lnTo>
                  <a:pt x="6096" y="3048"/>
                </a:lnTo>
                <a:lnTo>
                  <a:pt x="4572" y="7620"/>
                </a:lnTo>
                <a:lnTo>
                  <a:pt x="3048" y="10668"/>
                </a:lnTo>
                <a:lnTo>
                  <a:pt x="1524" y="15240"/>
                </a:lnTo>
                <a:lnTo>
                  <a:pt x="0" y="18288"/>
                </a:lnTo>
                <a:lnTo>
                  <a:pt x="1524" y="19812"/>
                </a:lnTo>
                <a:lnTo>
                  <a:pt x="10668" y="115824"/>
                </a:lnTo>
                <a:lnTo>
                  <a:pt x="13716" y="106680"/>
                </a:lnTo>
                <a:lnTo>
                  <a:pt x="15240" y="100584"/>
                </a:lnTo>
                <a:lnTo>
                  <a:pt x="15240" y="96012"/>
                </a:lnTo>
                <a:lnTo>
                  <a:pt x="7620" y="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9" name="object 459"/>
          <p:cNvSpPr/>
          <p:nvPr/>
        </p:nvSpPr>
        <p:spPr>
          <a:xfrm>
            <a:off x="6668718" y="4909434"/>
            <a:ext cx="36820" cy="15266"/>
          </a:xfrm>
          <a:custGeom>
            <a:avLst/>
            <a:gdLst/>
            <a:ahLst/>
            <a:cxnLst/>
            <a:rect l="l" t="t" r="r" b="b"/>
            <a:pathLst>
              <a:path w="26035" h="21590">
                <a:moveTo>
                  <a:pt x="25908" y="0"/>
                </a:moveTo>
                <a:lnTo>
                  <a:pt x="8572" y="10477"/>
                </a:lnTo>
                <a:lnTo>
                  <a:pt x="3833" y="13501"/>
                </a:lnTo>
                <a:lnTo>
                  <a:pt x="1524" y="15240"/>
                </a:lnTo>
                <a:lnTo>
                  <a:pt x="0" y="15240"/>
                </a:lnTo>
                <a:lnTo>
                  <a:pt x="0" y="21336"/>
                </a:lnTo>
                <a:lnTo>
                  <a:pt x="13716" y="12192"/>
                </a:lnTo>
                <a:lnTo>
                  <a:pt x="21336" y="7620"/>
                </a:lnTo>
                <a:lnTo>
                  <a:pt x="24384" y="4572"/>
                </a:lnTo>
                <a:lnTo>
                  <a:pt x="25908" y="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0" name="object 460"/>
          <p:cNvSpPr/>
          <p:nvPr/>
        </p:nvSpPr>
        <p:spPr>
          <a:xfrm>
            <a:off x="6595437" y="4789823"/>
            <a:ext cx="372879" cy="84051"/>
          </a:xfrm>
          <a:prstGeom prst="rect">
            <a:avLst/>
          </a:prstGeom>
          <a:blipFill>
            <a:blip r:embed="rId1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1" name="object 461"/>
          <p:cNvSpPr/>
          <p:nvPr/>
        </p:nvSpPr>
        <p:spPr>
          <a:xfrm>
            <a:off x="7082551" y="4843702"/>
            <a:ext cx="30534" cy="30531"/>
          </a:xfrm>
          <a:custGeom>
            <a:avLst/>
            <a:gdLst/>
            <a:ahLst/>
            <a:cxnLst/>
            <a:rect l="l" t="t" r="r" b="b"/>
            <a:pathLst>
              <a:path w="21589" h="43179">
                <a:moveTo>
                  <a:pt x="19812" y="0"/>
                </a:moveTo>
                <a:lnTo>
                  <a:pt x="15240" y="0"/>
                </a:lnTo>
                <a:lnTo>
                  <a:pt x="10668" y="3048"/>
                </a:lnTo>
                <a:lnTo>
                  <a:pt x="6096" y="10668"/>
                </a:lnTo>
                <a:lnTo>
                  <a:pt x="3048" y="18288"/>
                </a:lnTo>
                <a:lnTo>
                  <a:pt x="0" y="24384"/>
                </a:lnTo>
                <a:lnTo>
                  <a:pt x="0" y="38100"/>
                </a:lnTo>
                <a:lnTo>
                  <a:pt x="4572" y="42672"/>
                </a:lnTo>
                <a:lnTo>
                  <a:pt x="16764" y="42672"/>
                </a:lnTo>
                <a:lnTo>
                  <a:pt x="21336" y="38100"/>
                </a:lnTo>
                <a:lnTo>
                  <a:pt x="21336" y="27432"/>
                </a:lnTo>
                <a:lnTo>
                  <a:pt x="16764" y="22860"/>
                </a:lnTo>
                <a:lnTo>
                  <a:pt x="7620" y="22860"/>
                </a:lnTo>
                <a:lnTo>
                  <a:pt x="8453" y="16287"/>
                </a:lnTo>
                <a:lnTo>
                  <a:pt x="10858" y="10287"/>
                </a:lnTo>
                <a:lnTo>
                  <a:pt x="14692" y="4857"/>
                </a:lnTo>
                <a:lnTo>
                  <a:pt x="19812" y="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2" name="object 462"/>
          <p:cNvSpPr/>
          <p:nvPr/>
        </p:nvSpPr>
        <p:spPr>
          <a:xfrm>
            <a:off x="7209717" y="4929909"/>
            <a:ext cx="36820" cy="15266"/>
          </a:xfrm>
          <a:custGeom>
            <a:avLst/>
            <a:gdLst/>
            <a:ahLst/>
            <a:cxnLst/>
            <a:rect l="l" t="t" r="r" b="b"/>
            <a:pathLst>
              <a:path w="26035" h="21590">
                <a:moveTo>
                  <a:pt x="25908" y="0"/>
                </a:moveTo>
                <a:lnTo>
                  <a:pt x="16764" y="5357"/>
                </a:lnTo>
                <a:lnTo>
                  <a:pt x="5334" y="12644"/>
                </a:lnTo>
                <a:lnTo>
                  <a:pt x="3048" y="13716"/>
                </a:lnTo>
                <a:lnTo>
                  <a:pt x="1524" y="15240"/>
                </a:lnTo>
                <a:lnTo>
                  <a:pt x="0" y="18288"/>
                </a:lnTo>
                <a:lnTo>
                  <a:pt x="0" y="21336"/>
                </a:lnTo>
                <a:lnTo>
                  <a:pt x="4572" y="18288"/>
                </a:lnTo>
                <a:lnTo>
                  <a:pt x="10668" y="15240"/>
                </a:lnTo>
                <a:lnTo>
                  <a:pt x="15240" y="12192"/>
                </a:lnTo>
                <a:lnTo>
                  <a:pt x="21336" y="7620"/>
                </a:lnTo>
                <a:lnTo>
                  <a:pt x="25908" y="4572"/>
                </a:lnTo>
                <a:lnTo>
                  <a:pt x="25908" y="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3" name="object 463"/>
          <p:cNvSpPr/>
          <p:nvPr/>
        </p:nvSpPr>
        <p:spPr>
          <a:xfrm>
            <a:off x="7173077" y="4825384"/>
            <a:ext cx="133813" cy="83063"/>
          </a:xfrm>
          <a:custGeom>
            <a:avLst/>
            <a:gdLst/>
            <a:ahLst/>
            <a:cxnLst/>
            <a:rect l="l" t="t" r="r" b="b"/>
            <a:pathLst>
              <a:path w="94614" h="117475">
                <a:moveTo>
                  <a:pt x="35052" y="0"/>
                </a:moveTo>
                <a:lnTo>
                  <a:pt x="22860" y="12192"/>
                </a:lnTo>
                <a:lnTo>
                  <a:pt x="35052" y="24384"/>
                </a:lnTo>
                <a:lnTo>
                  <a:pt x="47244" y="12192"/>
                </a:lnTo>
                <a:lnTo>
                  <a:pt x="41148" y="4572"/>
                </a:lnTo>
                <a:lnTo>
                  <a:pt x="36576" y="1524"/>
                </a:lnTo>
                <a:lnTo>
                  <a:pt x="35052" y="0"/>
                </a:lnTo>
                <a:close/>
              </a:path>
              <a:path w="94614" h="117475">
                <a:moveTo>
                  <a:pt x="13716" y="51816"/>
                </a:moveTo>
                <a:lnTo>
                  <a:pt x="9144" y="54864"/>
                </a:lnTo>
                <a:lnTo>
                  <a:pt x="6096" y="59436"/>
                </a:lnTo>
                <a:lnTo>
                  <a:pt x="3048" y="67056"/>
                </a:lnTo>
                <a:lnTo>
                  <a:pt x="1524" y="74676"/>
                </a:lnTo>
                <a:lnTo>
                  <a:pt x="125" y="80271"/>
                </a:lnTo>
                <a:lnTo>
                  <a:pt x="20764" y="115062"/>
                </a:lnTo>
                <a:lnTo>
                  <a:pt x="33528" y="117348"/>
                </a:lnTo>
                <a:lnTo>
                  <a:pt x="45243" y="116490"/>
                </a:lnTo>
                <a:lnTo>
                  <a:pt x="55245" y="113919"/>
                </a:lnTo>
                <a:lnTo>
                  <a:pt x="63531" y="109632"/>
                </a:lnTo>
                <a:lnTo>
                  <a:pt x="70104" y="103632"/>
                </a:lnTo>
                <a:lnTo>
                  <a:pt x="72820" y="99060"/>
                </a:lnTo>
                <a:lnTo>
                  <a:pt x="30480" y="99060"/>
                </a:lnTo>
                <a:lnTo>
                  <a:pt x="22860" y="97536"/>
                </a:lnTo>
                <a:lnTo>
                  <a:pt x="10668" y="88392"/>
                </a:lnTo>
                <a:lnTo>
                  <a:pt x="7620" y="80772"/>
                </a:lnTo>
                <a:lnTo>
                  <a:pt x="7620" y="67056"/>
                </a:lnTo>
                <a:lnTo>
                  <a:pt x="9144" y="62484"/>
                </a:lnTo>
                <a:lnTo>
                  <a:pt x="12192" y="54864"/>
                </a:lnTo>
                <a:lnTo>
                  <a:pt x="13716" y="51816"/>
                </a:lnTo>
                <a:close/>
              </a:path>
              <a:path w="94614" h="117475">
                <a:moveTo>
                  <a:pt x="68580" y="32004"/>
                </a:moveTo>
                <a:lnTo>
                  <a:pt x="65532" y="39624"/>
                </a:lnTo>
                <a:lnTo>
                  <a:pt x="60960" y="48768"/>
                </a:lnTo>
                <a:lnTo>
                  <a:pt x="66079" y="58793"/>
                </a:lnTo>
                <a:lnTo>
                  <a:pt x="69913" y="68389"/>
                </a:lnTo>
                <a:lnTo>
                  <a:pt x="72318" y="77700"/>
                </a:lnTo>
                <a:lnTo>
                  <a:pt x="73152" y="86868"/>
                </a:lnTo>
                <a:lnTo>
                  <a:pt x="73152" y="89916"/>
                </a:lnTo>
                <a:lnTo>
                  <a:pt x="68580" y="92964"/>
                </a:lnTo>
                <a:lnTo>
                  <a:pt x="59436" y="96012"/>
                </a:lnTo>
                <a:lnTo>
                  <a:pt x="51816" y="99060"/>
                </a:lnTo>
                <a:lnTo>
                  <a:pt x="72820" y="99060"/>
                </a:lnTo>
                <a:lnTo>
                  <a:pt x="73485" y="97940"/>
                </a:lnTo>
                <a:lnTo>
                  <a:pt x="76581" y="90106"/>
                </a:lnTo>
                <a:lnTo>
                  <a:pt x="79105" y="80271"/>
                </a:lnTo>
                <a:lnTo>
                  <a:pt x="80772" y="68580"/>
                </a:lnTo>
                <a:lnTo>
                  <a:pt x="94488" y="68580"/>
                </a:lnTo>
                <a:lnTo>
                  <a:pt x="94488" y="51816"/>
                </a:lnTo>
                <a:lnTo>
                  <a:pt x="86868" y="51816"/>
                </a:lnTo>
                <a:lnTo>
                  <a:pt x="80581" y="48720"/>
                </a:lnTo>
                <a:lnTo>
                  <a:pt x="75438" y="44196"/>
                </a:lnTo>
                <a:lnTo>
                  <a:pt x="71437" y="38528"/>
                </a:lnTo>
                <a:lnTo>
                  <a:pt x="68580" y="32004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4" name="object 464"/>
          <p:cNvSpPr/>
          <p:nvPr/>
        </p:nvSpPr>
        <p:spPr>
          <a:xfrm>
            <a:off x="7341195" y="4756419"/>
            <a:ext cx="43107" cy="16164"/>
          </a:xfrm>
          <a:custGeom>
            <a:avLst/>
            <a:gdLst/>
            <a:ahLst/>
            <a:cxnLst/>
            <a:rect l="l" t="t" r="r" b="b"/>
            <a:pathLst>
              <a:path w="30479" h="22859">
                <a:moveTo>
                  <a:pt x="30480" y="0"/>
                </a:moveTo>
                <a:lnTo>
                  <a:pt x="9144" y="10668"/>
                </a:lnTo>
                <a:lnTo>
                  <a:pt x="4572" y="13716"/>
                </a:lnTo>
                <a:lnTo>
                  <a:pt x="3048" y="16764"/>
                </a:lnTo>
                <a:lnTo>
                  <a:pt x="1524" y="18288"/>
                </a:lnTo>
                <a:lnTo>
                  <a:pt x="0" y="21336"/>
                </a:lnTo>
                <a:lnTo>
                  <a:pt x="0" y="22860"/>
                </a:lnTo>
                <a:lnTo>
                  <a:pt x="13716" y="13716"/>
                </a:lnTo>
                <a:lnTo>
                  <a:pt x="19812" y="10668"/>
                </a:lnTo>
                <a:lnTo>
                  <a:pt x="24384" y="7620"/>
                </a:lnTo>
                <a:lnTo>
                  <a:pt x="27432" y="6096"/>
                </a:lnTo>
                <a:lnTo>
                  <a:pt x="28956" y="3048"/>
                </a:lnTo>
                <a:lnTo>
                  <a:pt x="28956" y="1524"/>
                </a:lnTo>
                <a:lnTo>
                  <a:pt x="30480" y="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5" name="object 465"/>
          <p:cNvSpPr/>
          <p:nvPr/>
        </p:nvSpPr>
        <p:spPr>
          <a:xfrm>
            <a:off x="7295933" y="4788746"/>
            <a:ext cx="132017" cy="85308"/>
          </a:xfrm>
          <a:custGeom>
            <a:avLst/>
            <a:gdLst/>
            <a:ahLst/>
            <a:cxnLst/>
            <a:rect l="l" t="t" r="r" b="b"/>
            <a:pathLst>
              <a:path w="93345" h="120650">
                <a:moveTo>
                  <a:pt x="92964" y="103632"/>
                </a:moveTo>
                <a:lnTo>
                  <a:pt x="0" y="103632"/>
                </a:lnTo>
                <a:lnTo>
                  <a:pt x="0" y="120396"/>
                </a:lnTo>
                <a:lnTo>
                  <a:pt x="92964" y="120396"/>
                </a:lnTo>
                <a:lnTo>
                  <a:pt x="92964" y="103632"/>
                </a:lnTo>
                <a:close/>
              </a:path>
              <a:path w="93345" h="120650">
                <a:moveTo>
                  <a:pt x="25908" y="0"/>
                </a:moveTo>
                <a:lnTo>
                  <a:pt x="22860" y="6096"/>
                </a:lnTo>
                <a:lnTo>
                  <a:pt x="19812" y="13716"/>
                </a:lnTo>
                <a:lnTo>
                  <a:pt x="19812" y="19812"/>
                </a:lnTo>
                <a:lnTo>
                  <a:pt x="21336" y="21336"/>
                </a:lnTo>
                <a:lnTo>
                  <a:pt x="22860" y="25908"/>
                </a:lnTo>
                <a:lnTo>
                  <a:pt x="25908" y="97536"/>
                </a:lnTo>
                <a:lnTo>
                  <a:pt x="21336" y="102108"/>
                </a:lnTo>
                <a:lnTo>
                  <a:pt x="16764" y="103632"/>
                </a:lnTo>
                <a:lnTo>
                  <a:pt x="82296" y="103632"/>
                </a:lnTo>
                <a:lnTo>
                  <a:pt x="83058" y="102108"/>
                </a:lnTo>
                <a:lnTo>
                  <a:pt x="30480" y="102108"/>
                </a:lnTo>
                <a:lnTo>
                  <a:pt x="40171" y="94988"/>
                </a:lnTo>
                <a:lnTo>
                  <a:pt x="40970" y="94488"/>
                </a:lnTo>
                <a:lnTo>
                  <a:pt x="30480" y="94488"/>
                </a:lnTo>
                <a:lnTo>
                  <a:pt x="32004" y="83820"/>
                </a:lnTo>
                <a:lnTo>
                  <a:pt x="33528" y="76200"/>
                </a:lnTo>
                <a:lnTo>
                  <a:pt x="33528" y="48768"/>
                </a:lnTo>
                <a:lnTo>
                  <a:pt x="32004" y="42672"/>
                </a:lnTo>
                <a:lnTo>
                  <a:pt x="32004" y="30480"/>
                </a:lnTo>
                <a:lnTo>
                  <a:pt x="35052" y="22860"/>
                </a:lnTo>
                <a:lnTo>
                  <a:pt x="35052" y="19812"/>
                </a:lnTo>
                <a:lnTo>
                  <a:pt x="36576" y="18288"/>
                </a:lnTo>
                <a:lnTo>
                  <a:pt x="36576" y="16764"/>
                </a:lnTo>
                <a:lnTo>
                  <a:pt x="35052" y="13716"/>
                </a:lnTo>
                <a:lnTo>
                  <a:pt x="32004" y="10668"/>
                </a:lnTo>
                <a:lnTo>
                  <a:pt x="27432" y="7620"/>
                </a:lnTo>
                <a:lnTo>
                  <a:pt x="25908" y="4572"/>
                </a:lnTo>
                <a:lnTo>
                  <a:pt x="25908" y="0"/>
                </a:lnTo>
                <a:close/>
              </a:path>
              <a:path w="93345" h="120650">
                <a:moveTo>
                  <a:pt x="88035" y="85344"/>
                </a:moveTo>
                <a:lnTo>
                  <a:pt x="71628" y="85344"/>
                </a:lnTo>
                <a:lnTo>
                  <a:pt x="76200" y="88392"/>
                </a:lnTo>
                <a:lnTo>
                  <a:pt x="76200" y="100584"/>
                </a:lnTo>
                <a:lnTo>
                  <a:pt x="68580" y="102108"/>
                </a:lnTo>
                <a:lnTo>
                  <a:pt x="83058" y="102108"/>
                </a:lnTo>
                <a:lnTo>
                  <a:pt x="86868" y="94488"/>
                </a:lnTo>
                <a:lnTo>
                  <a:pt x="88392" y="89916"/>
                </a:lnTo>
                <a:lnTo>
                  <a:pt x="88297" y="86463"/>
                </a:lnTo>
                <a:lnTo>
                  <a:pt x="88035" y="85344"/>
                </a:lnTo>
                <a:close/>
              </a:path>
              <a:path w="93345" h="120650">
                <a:moveTo>
                  <a:pt x="70104" y="68580"/>
                </a:moveTo>
                <a:lnTo>
                  <a:pt x="64008" y="68580"/>
                </a:lnTo>
                <a:lnTo>
                  <a:pt x="56388" y="71628"/>
                </a:lnTo>
                <a:lnTo>
                  <a:pt x="48768" y="79248"/>
                </a:lnTo>
                <a:lnTo>
                  <a:pt x="30480" y="94488"/>
                </a:lnTo>
                <a:lnTo>
                  <a:pt x="40970" y="94488"/>
                </a:lnTo>
                <a:lnTo>
                  <a:pt x="48577" y="89725"/>
                </a:lnTo>
                <a:lnTo>
                  <a:pt x="55554" y="86463"/>
                </a:lnTo>
                <a:lnTo>
                  <a:pt x="60960" y="85344"/>
                </a:lnTo>
                <a:lnTo>
                  <a:pt x="88035" y="85344"/>
                </a:lnTo>
                <a:lnTo>
                  <a:pt x="86820" y="80152"/>
                </a:lnTo>
                <a:lnTo>
                  <a:pt x="82677" y="74295"/>
                </a:lnTo>
                <a:lnTo>
                  <a:pt x="76819" y="70151"/>
                </a:lnTo>
                <a:lnTo>
                  <a:pt x="70104" y="6858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6" name="object 466"/>
          <p:cNvSpPr/>
          <p:nvPr/>
        </p:nvSpPr>
        <p:spPr>
          <a:xfrm>
            <a:off x="7446808" y="4909434"/>
            <a:ext cx="36820" cy="15266"/>
          </a:xfrm>
          <a:custGeom>
            <a:avLst/>
            <a:gdLst/>
            <a:ahLst/>
            <a:cxnLst/>
            <a:rect l="l" t="t" r="r" b="b"/>
            <a:pathLst>
              <a:path w="26035" h="21590">
                <a:moveTo>
                  <a:pt x="25908" y="0"/>
                </a:moveTo>
                <a:lnTo>
                  <a:pt x="16525" y="6024"/>
                </a:lnTo>
                <a:lnTo>
                  <a:pt x="4048" y="13501"/>
                </a:lnTo>
                <a:lnTo>
                  <a:pt x="1524" y="15240"/>
                </a:lnTo>
                <a:lnTo>
                  <a:pt x="0" y="18288"/>
                </a:lnTo>
                <a:lnTo>
                  <a:pt x="0" y="21336"/>
                </a:lnTo>
                <a:lnTo>
                  <a:pt x="9144" y="15240"/>
                </a:lnTo>
                <a:lnTo>
                  <a:pt x="15240" y="12192"/>
                </a:lnTo>
                <a:lnTo>
                  <a:pt x="21336" y="7620"/>
                </a:lnTo>
                <a:lnTo>
                  <a:pt x="24384" y="4572"/>
                </a:lnTo>
                <a:lnTo>
                  <a:pt x="25908" y="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7" name="object 467"/>
          <p:cNvSpPr/>
          <p:nvPr/>
        </p:nvSpPr>
        <p:spPr>
          <a:xfrm>
            <a:off x="7418789" y="4801677"/>
            <a:ext cx="90705" cy="72287"/>
          </a:xfrm>
          <a:custGeom>
            <a:avLst/>
            <a:gdLst/>
            <a:ahLst/>
            <a:cxnLst/>
            <a:rect l="l" t="t" r="r" b="b"/>
            <a:pathLst>
              <a:path w="64135" h="102234">
                <a:moveTo>
                  <a:pt x="42672" y="0"/>
                </a:moveTo>
                <a:lnTo>
                  <a:pt x="30480" y="13716"/>
                </a:lnTo>
                <a:lnTo>
                  <a:pt x="41148" y="24384"/>
                </a:lnTo>
                <a:lnTo>
                  <a:pt x="42672" y="24384"/>
                </a:lnTo>
                <a:lnTo>
                  <a:pt x="53340" y="12192"/>
                </a:lnTo>
                <a:lnTo>
                  <a:pt x="42672" y="0"/>
                </a:lnTo>
                <a:close/>
              </a:path>
              <a:path w="64135" h="102234">
                <a:moveTo>
                  <a:pt x="64008" y="85344"/>
                </a:moveTo>
                <a:lnTo>
                  <a:pt x="0" y="85344"/>
                </a:lnTo>
                <a:lnTo>
                  <a:pt x="0" y="102108"/>
                </a:lnTo>
                <a:lnTo>
                  <a:pt x="18288" y="102108"/>
                </a:lnTo>
                <a:lnTo>
                  <a:pt x="25908" y="99060"/>
                </a:lnTo>
                <a:lnTo>
                  <a:pt x="64008" y="99060"/>
                </a:lnTo>
                <a:lnTo>
                  <a:pt x="64008" y="85344"/>
                </a:lnTo>
                <a:close/>
              </a:path>
              <a:path w="64135" h="102234">
                <a:moveTo>
                  <a:pt x="64008" y="99060"/>
                </a:moveTo>
                <a:lnTo>
                  <a:pt x="32004" y="99060"/>
                </a:lnTo>
                <a:lnTo>
                  <a:pt x="35052" y="100584"/>
                </a:lnTo>
                <a:lnTo>
                  <a:pt x="39624" y="100584"/>
                </a:lnTo>
                <a:lnTo>
                  <a:pt x="44196" y="102108"/>
                </a:lnTo>
                <a:lnTo>
                  <a:pt x="64008" y="102108"/>
                </a:lnTo>
                <a:lnTo>
                  <a:pt x="64008" y="99060"/>
                </a:lnTo>
                <a:close/>
              </a:path>
              <a:path w="64135" h="102234">
                <a:moveTo>
                  <a:pt x="45720" y="47244"/>
                </a:moveTo>
                <a:lnTo>
                  <a:pt x="35052" y="47244"/>
                </a:lnTo>
                <a:lnTo>
                  <a:pt x="30480" y="53340"/>
                </a:lnTo>
                <a:lnTo>
                  <a:pt x="24384" y="62484"/>
                </a:lnTo>
                <a:lnTo>
                  <a:pt x="19812" y="70104"/>
                </a:lnTo>
                <a:lnTo>
                  <a:pt x="18288" y="77724"/>
                </a:lnTo>
                <a:lnTo>
                  <a:pt x="18288" y="85344"/>
                </a:lnTo>
                <a:lnTo>
                  <a:pt x="48768" y="85344"/>
                </a:lnTo>
                <a:lnTo>
                  <a:pt x="50292" y="82296"/>
                </a:lnTo>
                <a:lnTo>
                  <a:pt x="32004" y="82296"/>
                </a:lnTo>
                <a:lnTo>
                  <a:pt x="25908" y="76200"/>
                </a:lnTo>
                <a:lnTo>
                  <a:pt x="25908" y="68580"/>
                </a:lnTo>
                <a:lnTo>
                  <a:pt x="32004" y="65532"/>
                </a:lnTo>
                <a:lnTo>
                  <a:pt x="54864" y="65532"/>
                </a:lnTo>
                <a:lnTo>
                  <a:pt x="54864" y="62484"/>
                </a:lnTo>
                <a:lnTo>
                  <a:pt x="53340" y="57912"/>
                </a:lnTo>
                <a:lnTo>
                  <a:pt x="51816" y="54864"/>
                </a:lnTo>
                <a:lnTo>
                  <a:pt x="48768" y="50292"/>
                </a:lnTo>
                <a:lnTo>
                  <a:pt x="45720" y="47244"/>
                </a:lnTo>
                <a:close/>
              </a:path>
              <a:path w="64135" h="102234">
                <a:moveTo>
                  <a:pt x="54864" y="65532"/>
                </a:moveTo>
                <a:lnTo>
                  <a:pt x="41148" y="65532"/>
                </a:lnTo>
                <a:lnTo>
                  <a:pt x="47244" y="70104"/>
                </a:lnTo>
                <a:lnTo>
                  <a:pt x="47244" y="76200"/>
                </a:lnTo>
                <a:lnTo>
                  <a:pt x="45720" y="77724"/>
                </a:lnTo>
                <a:lnTo>
                  <a:pt x="42672" y="79248"/>
                </a:lnTo>
                <a:lnTo>
                  <a:pt x="39624" y="82296"/>
                </a:lnTo>
                <a:lnTo>
                  <a:pt x="50292" y="82296"/>
                </a:lnTo>
                <a:lnTo>
                  <a:pt x="54864" y="73152"/>
                </a:lnTo>
                <a:lnTo>
                  <a:pt x="54864" y="65532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8" name="object 468"/>
          <p:cNvSpPr/>
          <p:nvPr/>
        </p:nvSpPr>
        <p:spPr>
          <a:xfrm>
            <a:off x="7500693" y="4790902"/>
            <a:ext cx="47598" cy="83063"/>
          </a:xfrm>
          <a:custGeom>
            <a:avLst/>
            <a:gdLst/>
            <a:ahLst/>
            <a:cxnLst/>
            <a:rect l="l" t="t" r="r" b="b"/>
            <a:pathLst>
              <a:path w="33654" h="117475">
                <a:moveTo>
                  <a:pt x="9144" y="100584"/>
                </a:moveTo>
                <a:lnTo>
                  <a:pt x="0" y="100584"/>
                </a:lnTo>
                <a:lnTo>
                  <a:pt x="0" y="117348"/>
                </a:lnTo>
                <a:lnTo>
                  <a:pt x="16764" y="117348"/>
                </a:lnTo>
                <a:lnTo>
                  <a:pt x="24741" y="115919"/>
                </a:lnTo>
                <a:lnTo>
                  <a:pt x="30289" y="111633"/>
                </a:lnTo>
                <a:lnTo>
                  <a:pt x="33266" y="104489"/>
                </a:lnTo>
                <a:lnTo>
                  <a:pt x="33328" y="102108"/>
                </a:lnTo>
                <a:lnTo>
                  <a:pt x="21336" y="102108"/>
                </a:lnTo>
                <a:lnTo>
                  <a:pt x="9144" y="100584"/>
                </a:lnTo>
                <a:close/>
              </a:path>
              <a:path w="33654" h="117475">
                <a:moveTo>
                  <a:pt x="22860" y="0"/>
                </a:moveTo>
                <a:lnTo>
                  <a:pt x="16764" y="15240"/>
                </a:lnTo>
                <a:lnTo>
                  <a:pt x="16764" y="21336"/>
                </a:lnTo>
                <a:lnTo>
                  <a:pt x="19812" y="27432"/>
                </a:lnTo>
                <a:lnTo>
                  <a:pt x="19812" y="30480"/>
                </a:lnTo>
                <a:lnTo>
                  <a:pt x="23574" y="56816"/>
                </a:lnTo>
                <a:lnTo>
                  <a:pt x="25908" y="76581"/>
                </a:lnTo>
                <a:lnTo>
                  <a:pt x="27098" y="90058"/>
                </a:lnTo>
                <a:lnTo>
                  <a:pt x="27432" y="97536"/>
                </a:lnTo>
                <a:lnTo>
                  <a:pt x="27432" y="102108"/>
                </a:lnTo>
                <a:lnTo>
                  <a:pt x="33328" y="102108"/>
                </a:lnTo>
                <a:lnTo>
                  <a:pt x="33528" y="94488"/>
                </a:lnTo>
                <a:lnTo>
                  <a:pt x="28956" y="36576"/>
                </a:lnTo>
                <a:lnTo>
                  <a:pt x="28956" y="30480"/>
                </a:lnTo>
                <a:lnTo>
                  <a:pt x="30480" y="27432"/>
                </a:lnTo>
                <a:lnTo>
                  <a:pt x="32004" y="22860"/>
                </a:lnTo>
                <a:lnTo>
                  <a:pt x="32004" y="15240"/>
                </a:lnTo>
                <a:lnTo>
                  <a:pt x="27432" y="12192"/>
                </a:lnTo>
                <a:lnTo>
                  <a:pt x="22860" y="7620"/>
                </a:lnTo>
                <a:lnTo>
                  <a:pt x="22860" y="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9" name="object 469"/>
          <p:cNvSpPr/>
          <p:nvPr/>
        </p:nvSpPr>
        <p:spPr>
          <a:xfrm>
            <a:off x="7582597" y="4790902"/>
            <a:ext cx="21554" cy="82165"/>
          </a:xfrm>
          <a:custGeom>
            <a:avLst/>
            <a:gdLst/>
            <a:ahLst/>
            <a:cxnLst/>
            <a:rect l="l" t="t" r="r" b="b"/>
            <a:pathLst>
              <a:path w="15239" h="116204">
                <a:moveTo>
                  <a:pt x="7620" y="0"/>
                </a:moveTo>
                <a:lnTo>
                  <a:pt x="6096" y="3048"/>
                </a:lnTo>
                <a:lnTo>
                  <a:pt x="4572" y="7620"/>
                </a:lnTo>
                <a:lnTo>
                  <a:pt x="3048" y="10668"/>
                </a:lnTo>
                <a:lnTo>
                  <a:pt x="1524" y="15240"/>
                </a:lnTo>
                <a:lnTo>
                  <a:pt x="0" y="18288"/>
                </a:lnTo>
                <a:lnTo>
                  <a:pt x="0" y="19812"/>
                </a:lnTo>
                <a:lnTo>
                  <a:pt x="9144" y="115824"/>
                </a:lnTo>
                <a:lnTo>
                  <a:pt x="13716" y="106680"/>
                </a:lnTo>
                <a:lnTo>
                  <a:pt x="15240" y="100584"/>
                </a:lnTo>
                <a:lnTo>
                  <a:pt x="15240" y="96012"/>
                </a:lnTo>
                <a:lnTo>
                  <a:pt x="7620" y="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0" name="object 470"/>
          <p:cNvSpPr/>
          <p:nvPr/>
        </p:nvSpPr>
        <p:spPr>
          <a:xfrm>
            <a:off x="7826154" y="4790902"/>
            <a:ext cx="41310" cy="26939"/>
          </a:xfrm>
          <a:custGeom>
            <a:avLst/>
            <a:gdLst/>
            <a:ahLst/>
            <a:cxnLst/>
            <a:rect l="l" t="t" r="r" b="b"/>
            <a:pathLst>
              <a:path w="29210" h="38100">
                <a:moveTo>
                  <a:pt x="27432" y="0"/>
                </a:moveTo>
                <a:lnTo>
                  <a:pt x="22860" y="0"/>
                </a:lnTo>
                <a:lnTo>
                  <a:pt x="19812" y="1524"/>
                </a:lnTo>
                <a:lnTo>
                  <a:pt x="18288" y="3048"/>
                </a:lnTo>
                <a:lnTo>
                  <a:pt x="15240" y="7620"/>
                </a:lnTo>
                <a:lnTo>
                  <a:pt x="13716" y="10668"/>
                </a:lnTo>
                <a:lnTo>
                  <a:pt x="13716" y="15240"/>
                </a:lnTo>
                <a:lnTo>
                  <a:pt x="15240" y="18288"/>
                </a:lnTo>
                <a:lnTo>
                  <a:pt x="19812" y="21336"/>
                </a:lnTo>
                <a:lnTo>
                  <a:pt x="15216" y="26527"/>
                </a:lnTo>
                <a:lnTo>
                  <a:pt x="10477" y="30861"/>
                </a:lnTo>
                <a:lnTo>
                  <a:pt x="5378" y="34671"/>
                </a:lnTo>
                <a:lnTo>
                  <a:pt x="0" y="38100"/>
                </a:lnTo>
                <a:lnTo>
                  <a:pt x="5715" y="37242"/>
                </a:lnTo>
                <a:lnTo>
                  <a:pt x="11430" y="34671"/>
                </a:lnTo>
                <a:lnTo>
                  <a:pt x="17145" y="30384"/>
                </a:lnTo>
                <a:lnTo>
                  <a:pt x="22860" y="24384"/>
                </a:lnTo>
                <a:lnTo>
                  <a:pt x="27432" y="24384"/>
                </a:lnTo>
                <a:lnTo>
                  <a:pt x="27432" y="22860"/>
                </a:lnTo>
                <a:lnTo>
                  <a:pt x="28956" y="21336"/>
                </a:lnTo>
                <a:lnTo>
                  <a:pt x="25908" y="18288"/>
                </a:lnTo>
                <a:lnTo>
                  <a:pt x="27432" y="15240"/>
                </a:lnTo>
                <a:lnTo>
                  <a:pt x="22860" y="15240"/>
                </a:lnTo>
                <a:lnTo>
                  <a:pt x="19812" y="12192"/>
                </a:lnTo>
                <a:lnTo>
                  <a:pt x="18288" y="9144"/>
                </a:lnTo>
                <a:lnTo>
                  <a:pt x="18288" y="7620"/>
                </a:lnTo>
                <a:lnTo>
                  <a:pt x="19812" y="6096"/>
                </a:lnTo>
                <a:lnTo>
                  <a:pt x="28956" y="6096"/>
                </a:lnTo>
                <a:lnTo>
                  <a:pt x="28956" y="3048"/>
                </a:lnTo>
                <a:lnTo>
                  <a:pt x="27432" y="0"/>
                </a:lnTo>
                <a:close/>
              </a:path>
              <a:path w="29210" h="38100">
                <a:moveTo>
                  <a:pt x="27432" y="24384"/>
                </a:moveTo>
                <a:lnTo>
                  <a:pt x="22860" y="24384"/>
                </a:lnTo>
                <a:lnTo>
                  <a:pt x="24384" y="25908"/>
                </a:lnTo>
                <a:lnTo>
                  <a:pt x="27432" y="24384"/>
                </a:lnTo>
                <a:close/>
              </a:path>
              <a:path w="29210" h="38100">
                <a:moveTo>
                  <a:pt x="28956" y="6096"/>
                </a:moveTo>
                <a:lnTo>
                  <a:pt x="24384" y="6096"/>
                </a:lnTo>
                <a:lnTo>
                  <a:pt x="24384" y="12192"/>
                </a:lnTo>
                <a:lnTo>
                  <a:pt x="22860" y="15240"/>
                </a:lnTo>
                <a:lnTo>
                  <a:pt x="27432" y="15240"/>
                </a:lnTo>
                <a:lnTo>
                  <a:pt x="28956" y="10668"/>
                </a:lnTo>
                <a:lnTo>
                  <a:pt x="28956" y="6096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1" name="object 471"/>
          <p:cNvSpPr/>
          <p:nvPr/>
        </p:nvSpPr>
        <p:spPr>
          <a:xfrm>
            <a:off x="7729162" y="4790902"/>
            <a:ext cx="359947" cy="116378"/>
          </a:xfrm>
          <a:prstGeom prst="rect">
            <a:avLst/>
          </a:prstGeom>
          <a:blipFill>
            <a:blip r:embed="rId1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2" name="object 472"/>
          <p:cNvSpPr/>
          <p:nvPr/>
        </p:nvSpPr>
        <p:spPr>
          <a:xfrm>
            <a:off x="8130061" y="4807066"/>
            <a:ext cx="165964" cy="70042"/>
          </a:xfrm>
          <a:prstGeom prst="rect">
            <a:avLst/>
          </a:prstGeom>
          <a:blipFill>
            <a:blip r:embed="rId1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3" name="object 473"/>
          <p:cNvSpPr/>
          <p:nvPr/>
        </p:nvSpPr>
        <p:spPr>
          <a:xfrm>
            <a:off x="8440435" y="4752110"/>
            <a:ext cx="41310" cy="28286"/>
          </a:xfrm>
          <a:custGeom>
            <a:avLst/>
            <a:gdLst/>
            <a:ahLst/>
            <a:cxnLst/>
            <a:rect l="l" t="t" r="r" b="b"/>
            <a:pathLst>
              <a:path w="29210" h="40004">
                <a:moveTo>
                  <a:pt x="27432" y="0"/>
                </a:moveTo>
                <a:lnTo>
                  <a:pt x="21336" y="3048"/>
                </a:lnTo>
                <a:lnTo>
                  <a:pt x="13716" y="10668"/>
                </a:lnTo>
                <a:lnTo>
                  <a:pt x="13716" y="16764"/>
                </a:lnTo>
                <a:lnTo>
                  <a:pt x="16764" y="19812"/>
                </a:lnTo>
                <a:lnTo>
                  <a:pt x="19812" y="21336"/>
                </a:lnTo>
                <a:lnTo>
                  <a:pt x="15859" y="26765"/>
                </a:lnTo>
                <a:lnTo>
                  <a:pt x="11049" y="31623"/>
                </a:lnTo>
                <a:lnTo>
                  <a:pt x="5667" y="35909"/>
                </a:lnTo>
                <a:lnTo>
                  <a:pt x="0" y="39624"/>
                </a:lnTo>
                <a:lnTo>
                  <a:pt x="6572" y="38742"/>
                </a:lnTo>
                <a:lnTo>
                  <a:pt x="12573" y="36004"/>
                </a:lnTo>
                <a:lnTo>
                  <a:pt x="18002" y="31265"/>
                </a:lnTo>
                <a:lnTo>
                  <a:pt x="22860" y="24384"/>
                </a:lnTo>
                <a:lnTo>
                  <a:pt x="27432" y="24384"/>
                </a:lnTo>
                <a:lnTo>
                  <a:pt x="28956" y="22860"/>
                </a:lnTo>
                <a:lnTo>
                  <a:pt x="25908" y="19812"/>
                </a:lnTo>
                <a:lnTo>
                  <a:pt x="28956" y="16764"/>
                </a:lnTo>
                <a:lnTo>
                  <a:pt x="24384" y="16764"/>
                </a:lnTo>
                <a:lnTo>
                  <a:pt x="21336" y="12192"/>
                </a:lnTo>
                <a:lnTo>
                  <a:pt x="19812" y="10668"/>
                </a:lnTo>
                <a:lnTo>
                  <a:pt x="19812" y="9144"/>
                </a:lnTo>
                <a:lnTo>
                  <a:pt x="21336" y="7620"/>
                </a:lnTo>
                <a:lnTo>
                  <a:pt x="28956" y="7620"/>
                </a:lnTo>
                <a:lnTo>
                  <a:pt x="28956" y="1524"/>
                </a:lnTo>
                <a:lnTo>
                  <a:pt x="27432" y="0"/>
                </a:lnTo>
                <a:close/>
              </a:path>
              <a:path w="29210" h="40004">
                <a:moveTo>
                  <a:pt x="27432" y="24384"/>
                </a:moveTo>
                <a:lnTo>
                  <a:pt x="22860" y="24384"/>
                </a:lnTo>
                <a:lnTo>
                  <a:pt x="25908" y="27432"/>
                </a:lnTo>
                <a:lnTo>
                  <a:pt x="27432" y="24384"/>
                </a:lnTo>
                <a:close/>
              </a:path>
              <a:path w="29210" h="40004">
                <a:moveTo>
                  <a:pt x="28956" y="7620"/>
                </a:moveTo>
                <a:lnTo>
                  <a:pt x="24384" y="7620"/>
                </a:lnTo>
                <a:lnTo>
                  <a:pt x="25908" y="9144"/>
                </a:lnTo>
                <a:lnTo>
                  <a:pt x="25908" y="13716"/>
                </a:lnTo>
                <a:lnTo>
                  <a:pt x="24384" y="16764"/>
                </a:lnTo>
                <a:lnTo>
                  <a:pt x="28956" y="16764"/>
                </a:lnTo>
                <a:lnTo>
                  <a:pt x="28956" y="762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4" name="object 474"/>
          <p:cNvSpPr/>
          <p:nvPr/>
        </p:nvSpPr>
        <p:spPr>
          <a:xfrm>
            <a:off x="8403793" y="4789824"/>
            <a:ext cx="379345" cy="106680"/>
          </a:xfrm>
          <a:prstGeom prst="rect">
            <a:avLst/>
          </a:prstGeom>
          <a:blipFill>
            <a:blip r:embed="rId1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5" name="object 475"/>
          <p:cNvSpPr/>
          <p:nvPr/>
        </p:nvSpPr>
        <p:spPr>
          <a:xfrm>
            <a:off x="8817625" y="4790902"/>
            <a:ext cx="150876" cy="118533"/>
          </a:xfrm>
          <a:prstGeom prst="rect">
            <a:avLst/>
          </a:prstGeom>
          <a:blipFill>
            <a:blip r:embed="rId1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6" name="object 476"/>
          <p:cNvSpPr/>
          <p:nvPr/>
        </p:nvSpPr>
        <p:spPr>
          <a:xfrm>
            <a:off x="9087046" y="4843702"/>
            <a:ext cx="30534" cy="30531"/>
          </a:xfrm>
          <a:custGeom>
            <a:avLst/>
            <a:gdLst/>
            <a:ahLst/>
            <a:cxnLst/>
            <a:rect l="l" t="t" r="r" b="b"/>
            <a:pathLst>
              <a:path w="21589" h="43179">
                <a:moveTo>
                  <a:pt x="19812" y="0"/>
                </a:moveTo>
                <a:lnTo>
                  <a:pt x="15240" y="0"/>
                </a:lnTo>
                <a:lnTo>
                  <a:pt x="10668" y="3048"/>
                </a:lnTo>
                <a:lnTo>
                  <a:pt x="6096" y="10668"/>
                </a:lnTo>
                <a:lnTo>
                  <a:pt x="3048" y="18288"/>
                </a:lnTo>
                <a:lnTo>
                  <a:pt x="0" y="24384"/>
                </a:lnTo>
                <a:lnTo>
                  <a:pt x="0" y="38100"/>
                </a:lnTo>
                <a:lnTo>
                  <a:pt x="4572" y="42672"/>
                </a:lnTo>
                <a:lnTo>
                  <a:pt x="16764" y="42672"/>
                </a:lnTo>
                <a:lnTo>
                  <a:pt x="21336" y="38100"/>
                </a:lnTo>
                <a:lnTo>
                  <a:pt x="21336" y="27432"/>
                </a:lnTo>
                <a:lnTo>
                  <a:pt x="16764" y="22860"/>
                </a:lnTo>
                <a:lnTo>
                  <a:pt x="7620" y="22860"/>
                </a:lnTo>
                <a:lnTo>
                  <a:pt x="8453" y="16287"/>
                </a:lnTo>
                <a:lnTo>
                  <a:pt x="10858" y="10287"/>
                </a:lnTo>
                <a:lnTo>
                  <a:pt x="14692" y="4857"/>
                </a:lnTo>
                <a:lnTo>
                  <a:pt x="19812" y="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7" name="object 477"/>
          <p:cNvSpPr/>
          <p:nvPr/>
        </p:nvSpPr>
        <p:spPr>
          <a:xfrm>
            <a:off x="9205591" y="4916977"/>
            <a:ext cx="36820" cy="15266"/>
          </a:xfrm>
          <a:custGeom>
            <a:avLst/>
            <a:gdLst/>
            <a:ahLst/>
            <a:cxnLst/>
            <a:rect l="l" t="t" r="r" b="b"/>
            <a:pathLst>
              <a:path w="26034" h="21590">
                <a:moveTo>
                  <a:pt x="25908" y="0"/>
                </a:moveTo>
                <a:lnTo>
                  <a:pt x="9906" y="10477"/>
                </a:lnTo>
                <a:lnTo>
                  <a:pt x="5334" y="13501"/>
                </a:lnTo>
                <a:lnTo>
                  <a:pt x="3048" y="15240"/>
                </a:lnTo>
                <a:lnTo>
                  <a:pt x="0" y="18288"/>
                </a:lnTo>
                <a:lnTo>
                  <a:pt x="0" y="21336"/>
                </a:lnTo>
                <a:lnTo>
                  <a:pt x="4572" y="18288"/>
                </a:lnTo>
                <a:lnTo>
                  <a:pt x="10668" y="15240"/>
                </a:lnTo>
                <a:lnTo>
                  <a:pt x="15240" y="12192"/>
                </a:lnTo>
                <a:lnTo>
                  <a:pt x="21336" y="9144"/>
                </a:lnTo>
                <a:lnTo>
                  <a:pt x="25908" y="4572"/>
                </a:lnTo>
                <a:lnTo>
                  <a:pt x="25908" y="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8" name="object 478"/>
          <p:cNvSpPr/>
          <p:nvPr/>
        </p:nvSpPr>
        <p:spPr>
          <a:xfrm>
            <a:off x="9177572" y="4790902"/>
            <a:ext cx="424608" cy="118533"/>
          </a:xfrm>
          <a:prstGeom prst="rect">
            <a:avLst/>
          </a:prstGeom>
          <a:blipFill>
            <a:blip r:embed="rId1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9" name="object 479"/>
          <p:cNvSpPr/>
          <p:nvPr/>
        </p:nvSpPr>
        <p:spPr>
          <a:xfrm>
            <a:off x="9636666" y="4790902"/>
            <a:ext cx="21554" cy="82165"/>
          </a:xfrm>
          <a:custGeom>
            <a:avLst/>
            <a:gdLst/>
            <a:ahLst/>
            <a:cxnLst/>
            <a:rect l="l" t="t" r="r" b="b"/>
            <a:pathLst>
              <a:path w="15240" h="116204">
                <a:moveTo>
                  <a:pt x="7620" y="0"/>
                </a:moveTo>
                <a:lnTo>
                  <a:pt x="6096" y="3048"/>
                </a:lnTo>
                <a:lnTo>
                  <a:pt x="4572" y="7620"/>
                </a:lnTo>
                <a:lnTo>
                  <a:pt x="3048" y="10668"/>
                </a:lnTo>
                <a:lnTo>
                  <a:pt x="1524" y="15240"/>
                </a:lnTo>
                <a:lnTo>
                  <a:pt x="0" y="18288"/>
                </a:lnTo>
                <a:lnTo>
                  <a:pt x="0" y="19812"/>
                </a:lnTo>
                <a:lnTo>
                  <a:pt x="9144" y="115824"/>
                </a:lnTo>
                <a:lnTo>
                  <a:pt x="13716" y="106680"/>
                </a:lnTo>
                <a:lnTo>
                  <a:pt x="15240" y="100584"/>
                </a:lnTo>
                <a:lnTo>
                  <a:pt x="15240" y="96012"/>
                </a:lnTo>
                <a:lnTo>
                  <a:pt x="7620" y="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0" name="object 480"/>
          <p:cNvSpPr/>
          <p:nvPr/>
        </p:nvSpPr>
        <p:spPr>
          <a:xfrm>
            <a:off x="3189950" y="5066760"/>
            <a:ext cx="215537" cy="81896"/>
          </a:xfrm>
          <a:prstGeom prst="rect">
            <a:avLst/>
          </a:prstGeom>
          <a:blipFill>
            <a:blip r:embed="rId1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1" name="object 481"/>
          <p:cNvSpPr/>
          <p:nvPr/>
        </p:nvSpPr>
        <p:spPr>
          <a:xfrm>
            <a:off x="3590849" y="5022581"/>
            <a:ext cx="41310" cy="26939"/>
          </a:xfrm>
          <a:custGeom>
            <a:avLst/>
            <a:gdLst/>
            <a:ahLst/>
            <a:cxnLst/>
            <a:rect l="l" t="t" r="r" b="b"/>
            <a:pathLst>
              <a:path w="29210" h="38100">
                <a:moveTo>
                  <a:pt x="27432" y="0"/>
                </a:moveTo>
                <a:lnTo>
                  <a:pt x="22860" y="0"/>
                </a:lnTo>
                <a:lnTo>
                  <a:pt x="19812" y="1524"/>
                </a:lnTo>
                <a:lnTo>
                  <a:pt x="18288" y="3048"/>
                </a:lnTo>
                <a:lnTo>
                  <a:pt x="15240" y="7620"/>
                </a:lnTo>
                <a:lnTo>
                  <a:pt x="13716" y="10668"/>
                </a:lnTo>
                <a:lnTo>
                  <a:pt x="13716" y="15240"/>
                </a:lnTo>
                <a:lnTo>
                  <a:pt x="15240" y="18288"/>
                </a:lnTo>
                <a:lnTo>
                  <a:pt x="19812" y="21336"/>
                </a:lnTo>
                <a:lnTo>
                  <a:pt x="15216" y="26527"/>
                </a:lnTo>
                <a:lnTo>
                  <a:pt x="10477" y="30861"/>
                </a:lnTo>
                <a:lnTo>
                  <a:pt x="5453" y="34623"/>
                </a:lnTo>
                <a:lnTo>
                  <a:pt x="0" y="38100"/>
                </a:lnTo>
                <a:lnTo>
                  <a:pt x="7620" y="38100"/>
                </a:lnTo>
                <a:lnTo>
                  <a:pt x="15240" y="33528"/>
                </a:lnTo>
                <a:lnTo>
                  <a:pt x="21336" y="24384"/>
                </a:lnTo>
                <a:lnTo>
                  <a:pt x="25908" y="24384"/>
                </a:lnTo>
                <a:lnTo>
                  <a:pt x="28956" y="21336"/>
                </a:lnTo>
                <a:lnTo>
                  <a:pt x="25908" y="18288"/>
                </a:lnTo>
                <a:lnTo>
                  <a:pt x="27432" y="15240"/>
                </a:lnTo>
                <a:lnTo>
                  <a:pt x="22860" y="15240"/>
                </a:lnTo>
                <a:lnTo>
                  <a:pt x="19812" y="12192"/>
                </a:lnTo>
                <a:lnTo>
                  <a:pt x="18288" y="9144"/>
                </a:lnTo>
                <a:lnTo>
                  <a:pt x="18288" y="7620"/>
                </a:lnTo>
                <a:lnTo>
                  <a:pt x="19812" y="6096"/>
                </a:lnTo>
                <a:lnTo>
                  <a:pt x="28956" y="6096"/>
                </a:lnTo>
                <a:lnTo>
                  <a:pt x="28956" y="3048"/>
                </a:lnTo>
                <a:lnTo>
                  <a:pt x="27432" y="0"/>
                </a:lnTo>
                <a:close/>
              </a:path>
              <a:path w="29210" h="38100">
                <a:moveTo>
                  <a:pt x="25908" y="24384"/>
                </a:moveTo>
                <a:lnTo>
                  <a:pt x="21336" y="24384"/>
                </a:lnTo>
                <a:lnTo>
                  <a:pt x="24384" y="25908"/>
                </a:lnTo>
                <a:lnTo>
                  <a:pt x="25908" y="24384"/>
                </a:lnTo>
                <a:close/>
              </a:path>
              <a:path w="29210" h="38100">
                <a:moveTo>
                  <a:pt x="28956" y="6096"/>
                </a:moveTo>
                <a:lnTo>
                  <a:pt x="24384" y="6096"/>
                </a:lnTo>
                <a:lnTo>
                  <a:pt x="24384" y="12192"/>
                </a:lnTo>
                <a:lnTo>
                  <a:pt x="22860" y="15240"/>
                </a:lnTo>
                <a:lnTo>
                  <a:pt x="27432" y="15240"/>
                </a:lnTo>
                <a:lnTo>
                  <a:pt x="28956" y="10668"/>
                </a:lnTo>
                <a:lnTo>
                  <a:pt x="28956" y="6096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2" name="object 482"/>
          <p:cNvSpPr/>
          <p:nvPr/>
        </p:nvSpPr>
        <p:spPr>
          <a:xfrm>
            <a:off x="3498168" y="5032278"/>
            <a:ext cx="612125" cy="118533"/>
          </a:xfrm>
          <a:prstGeom prst="rect">
            <a:avLst/>
          </a:prstGeom>
          <a:blipFill>
            <a:blip r:embed="rId1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3" name="object 483"/>
          <p:cNvSpPr/>
          <p:nvPr/>
        </p:nvSpPr>
        <p:spPr>
          <a:xfrm>
            <a:off x="4144779" y="5032278"/>
            <a:ext cx="21554" cy="80818"/>
          </a:xfrm>
          <a:custGeom>
            <a:avLst/>
            <a:gdLst/>
            <a:ahLst/>
            <a:cxnLst/>
            <a:rect l="l" t="t" r="r" b="b"/>
            <a:pathLst>
              <a:path w="15239" h="114300">
                <a:moveTo>
                  <a:pt x="6096" y="0"/>
                </a:moveTo>
                <a:lnTo>
                  <a:pt x="3048" y="6096"/>
                </a:lnTo>
                <a:lnTo>
                  <a:pt x="3048" y="9144"/>
                </a:lnTo>
                <a:lnTo>
                  <a:pt x="0" y="13716"/>
                </a:lnTo>
                <a:lnTo>
                  <a:pt x="0" y="18288"/>
                </a:lnTo>
                <a:lnTo>
                  <a:pt x="9144" y="114300"/>
                </a:lnTo>
                <a:lnTo>
                  <a:pt x="15240" y="99060"/>
                </a:lnTo>
                <a:lnTo>
                  <a:pt x="13716" y="94488"/>
                </a:lnTo>
                <a:lnTo>
                  <a:pt x="6096" y="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4" name="object 484"/>
          <p:cNvSpPr/>
          <p:nvPr/>
        </p:nvSpPr>
        <p:spPr>
          <a:xfrm>
            <a:off x="4284879" y="5038743"/>
            <a:ext cx="41310" cy="16164"/>
          </a:xfrm>
          <a:custGeom>
            <a:avLst/>
            <a:gdLst/>
            <a:ahLst/>
            <a:cxnLst/>
            <a:rect l="l" t="t" r="r" b="b"/>
            <a:pathLst>
              <a:path w="29210" h="22859">
                <a:moveTo>
                  <a:pt x="28956" y="0"/>
                </a:moveTo>
                <a:lnTo>
                  <a:pt x="15240" y="7620"/>
                </a:lnTo>
                <a:lnTo>
                  <a:pt x="9144" y="10668"/>
                </a:lnTo>
                <a:lnTo>
                  <a:pt x="4572" y="13716"/>
                </a:lnTo>
                <a:lnTo>
                  <a:pt x="0" y="18288"/>
                </a:lnTo>
                <a:lnTo>
                  <a:pt x="0" y="22860"/>
                </a:lnTo>
                <a:lnTo>
                  <a:pt x="13716" y="13716"/>
                </a:lnTo>
                <a:lnTo>
                  <a:pt x="19812" y="10668"/>
                </a:lnTo>
                <a:lnTo>
                  <a:pt x="24384" y="7620"/>
                </a:lnTo>
                <a:lnTo>
                  <a:pt x="25908" y="6096"/>
                </a:lnTo>
                <a:lnTo>
                  <a:pt x="27432" y="3048"/>
                </a:lnTo>
                <a:lnTo>
                  <a:pt x="28956" y="1524"/>
                </a:lnTo>
                <a:lnTo>
                  <a:pt x="28956" y="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5" name="object 485"/>
          <p:cNvSpPr/>
          <p:nvPr/>
        </p:nvSpPr>
        <p:spPr>
          <a:xfrm>
            <a:off x="4259014" y="5052752"/>
            <a:ext cx="484959" cy="98059"/>
          </a:xfrm>
          <a:prstGeom prst="rect">
            <a:avLst/>
          </a:prstGeom>
          <a:blipFill>
            <a:blip r:embed="rId1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6" name="object 486"/>
          <p:cNvSpPr/>
          <p:nvPr/>
        </p:nvSpPr>
        <p:spPr>
          <a:xfrm>
            <a:off x="4836652" y="5052752"/>
            <a:ext cx="105613" cy="84051"/>
          </a:xfrm>
          <a:prstGeom prst="rect">
            <a:avLst/>
          </a:prstGeom>
          <a:blipFill>
            <a:blip r:embed="rId1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7" name="object 487"/>
          <p:cNvSpPr/>
          <p:nvPr/>
        </p:nvSpPr>
        <p:spPr>
          <a:xfrm>
            <a:off x="4959509" y="5004261"/>
            <a:ext cx="47598" cy="31429"/>
          </a:xfrm>
          <a:custGeom>
            <a:avLst/>
            <a:gdLst/>
            <a:ahLst/>
            <a:cxnLst/>
            <a:rect l="l" t="t" r="r" b="b"/>
            <a:pathLst>
              <a:path w="33654" h="44450">
                <a:moveTo>
                  <a:pt x="24384" y="0"/>
                </a:moveTo>
                <a:lnTo>
                  <a:pt x="15240" y="0"/>
                </a:lnTo>
                <a:lnTo>
                  <a:pt x="10668" y="1524"/>
                </a:lnTo>
                <a:lnTo>
                  <a:pt x="6096" y="7620"/>
                </a:lnTo>
                <a:lnTo>
                  <a:pt x="1524" y="12192"/>
                </a:lnTo>
                <a:lnTo>
                  <a:pt x="0" y="16764"/>
                </a:lnTo>
                <a:lnTo>
                  <a:pt x="0" y="24384"/>
                </a:lnTo>
                <a:lnTo>
                  <a:pt x="3048" y="25908"/>
                </a:lnTo>
                <a:lnTo>
                  <a:pt x="9144" y="27432"/>
                </a:lnTo>
                <a:lnTo>
                  <a:pt x="6096" y="38100"/>
                </a:lnTo>
                <a:lnTo>
                  <a:pt x="3048" y="42672"/>
                </a:lnTo>
                <a:lnTo>
                  <a:pt x="3048" y="44196"/>
                </a:lnTo>
                <a:lnTo>
                  <a:pt x="9048" y="37599"/>
                </a:lnTo>
                <a:lnTo>
                  <a:pt x="15621" y="31432"/>
                </a:lnTo>
                <a:lnTo>
                  <a:pt x="22764" y="25550"/>
                </a:lnTo>
                <a:lnTo>
                  <a:pt x="30480" y="19812"/>
                </a:lnTo>
                <a:lnTo>
                  <a:pt x="30915" y="18288"/>
                </a:lnTo>
                <a:lnTo>
                  <a:pt x="13716" y="18288"/>
                </a:lnTo>
                <a:lnTo>
                  <a:pt x="7620" y="15240"/>
                </a:lnTo>
                <a:lnTo>
                  <a:pt x="6096" y="13716"/>
                </a:lnTo>
                <a:lnTo>
                  <a:pt x="10668" y="9144"/>
                </a:lnTo>
                <a:lnTo>
                  <a:pt x="19812" y="9144"/>
                </a:lnTo>
                <a:lnTo>
                  <a:pt x="24384" y="4572"/>
                </a:lnTo>
                <a:lnTo>
                  <a:pt x="24384" y="0"/>
                </a:lnTo>
                <a:close/>
              </a:path>
              <a:path w="33654" h="44450">
                <a:moveTo>
                  <a:pt x="33528" y="9144"/>
                </a:moveTo>
                <a:lnTo>
                  <a:pt x="19812" y="18288"/>
                </a:lnTo>
                <a:lnTo>
                  <a:pt x="30915" y="18288"/>
                </a:lnTo>
                <a:lnTo>
                  <a:pt x="33528" y="9144"/>
                </a:lnTo>
                <a:close/>
              </a:path>
              <a:path w="33654" h="44450">
                <a:moveTo>
                  <a:pt x="19812" y="9144"/>
                </a:moveTo>
                <a:lnTo>
                  <a:pt x="13716" y="9144"/>
                </a:lnTo>
                <a:lnTo>
                  <a:pt x="16764" y="10668"/>
                </a:lnTo>
                <a:lnTo>
                  <a:pt x="18288" y="10668"/>
                </a:lnTo>
                <a:lnTo>
                  <a:pt x="19812" y="9144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8" name="object 488"/>
          <p:cNvSpPr/>
          <p:nvPr/>
        </p:nvSpPr>
        <p:spPr>
          <a:xfrm>
            <a:off x="4974597" y="5032278"/>
            <a:ext cx="21554" cy="80818"/>
          </a:xfrm>
          <a:custGeom>
            <a:avLst/>
            <a:gdLst/>
            <a:ahLst/>
            <a:cxnLst/>
            <a:rect l="l" t="t" r="r" b="b"/>
            <a:pathLst>
              <a:path w="15239" h="114300">
                <a:moveTo>
                  <a:pt x="7620" y="0"/>
                </a:moveTo>
                <a:lnTo>
                  <a:pt x="3048" y="9144"/>
                </a:lnTo>
                <a:lnTo>
                  <a:pt x="1524" y="13716"/>
                </a:lnTo>
                <a:lnTo>
                  <a:pt x="0" y="16764"/>
                </a:lnTo>
                <a:lnTo>
                  <a:pt x="0" y="18288"/>
                </a:lnTo>
                <a:lnTo>
                  <a:pt x="9144" y="114300"/>
                </a:lnTo>
                <a:lnTo>
                  <a:pt x="13716" y="106680"/>
                </a:lnTo>
                <a:lnTo>
                  <a:pt x="15240" y="99060"/>
                </a:lnTo>
                <a:lnTo>
                  <a:pt x="15240" y="94488"/>
                </a:lnTo>
                <a:lnTo>
                  <a:pt x="7620" y="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9" name="object 489"/>
          <p:cNvSpPr/>
          <p:nvPr/>
        </p:nvSpPr>
        <p:spPr>
          <a:xfrm>
            <a:off x="5121161" y="5040899"/>
            <a:ext cx="43107" cy="16164"/>
          </a:xfrm>
          <a:custGeom>
            <a:avLst/>
            <a:gdLst/>
            <a:ahLst/>
            <a:cxnLst/>
            <a:rect l="l" t="t" r="r" b="b"/>
            <a:pathLst>
              <a:path w="30479" h="22859">
                <a:moveTo>
                  <a:pt x="30480" y="0"/>
                </a:moveTo>
                <a:lnTo>
                  <a:pt x="15240" y="7620"/>
                </a:lnTo>
                <a:lnTo>
                  <a:pt x="9144" y="12192"/>
                </a:lnTo>
                <a:lnTo>
                  <a:pt x="4572" y="15240"/>
                </a:lnTo>
                <a:lnTo>
                  <a:pt x="3048" y="16764"/>
                </a:lnTo>
                <a:lnTo>
                  <a:pt x="1524" y="19812"/>
                </a:lnTo>
                <a:lnTo>
                  <a:pt x="0" y="21336"/>
                </a:lnTo>
                <a:lnTo>
                  <a:pt x="0" y="22860"/>
                </a:lnTo>
                <a:lnTo>
                  <a:pt x="13716" y="15240"/>
                </a:lnTo>
                <a:lnTo>
                  <a:pt x="19812" y="12192"/>
                </a:lnTo>
                <a:lnTo>
                  <a:pt x="24384" y="9144"/>
                </a:lnTo>
                <a:lnTo>
                  <a:pt x="27432" y="6096"/>
                </a:lnTo>
                <a:lnTo>
                  <a:pt x="28956" y="3048"/>
                </a:lnTo>
                <a:lnTo>
                  <a:pt x="28956" y="1524"/>
                </a:lnTo>
                <a:lnTo>
                  <a:pt x="30480" y="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0" name="object 490"/>
          <p:cNvSpPr/>
          <p:nvPr/>
        </p:nvSpPr>
        <p:spPr>
          <a:xfrm>
            <a:off x="5103919" y="5032278"/>
            <a:ext cx="254334" cy="147628"/>
          </a:xfrm>
          <a:prstGeom prst="rect">
            <a:avLst/>
          </a:prstGeom>
          <a:blipFill>
            <a:blip r:embed="rId1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1" name="object 491"/>
          <p:cNvSpPr/>
          <p:nvPr/>
        </p:nvSpPr>
        <p:spPr>
          <a:xfrm>
            <a:off x="5502663" y="4998873"/>
            <a:ext cx="43107" cy="15266"/>
          </a:xfrm>
          <a:custGeom>
            <a:avLst/>
            <a:gdLst/>
            <a:ahLst/>
            <a:cxnLst/>
            <a:rect l="l" t="t" r="r" b="b"/>
            <a:pathLst>
              <a:path w="30479" h="21590">
                <a:moveTo>
                  <a:pt x="30480" y="0"/>
                </a:moveTo>
                <a:lnTo>
                  <a:pt x="9144" y="10668"/>
                </a:lnTo>
                <a:lnTo>
                  <a:pt x="4572" y="13716"/>
                </a:lnTo>
                <a:lnTo>
                  <a:pt x="3048" y="16764"/>
                </a:lnTo>
                <a:lnTo>
                  <a:pt x="0" y="19812"/>
                </a:lnTo>
                <a:lnTo>
                  <a:pt x="0" y="21336"/>
                </a:lnTo>
                <a:lnTo>
                  <a:pt x="13716" y="13716"/>
                </a:lnTo>
                <a:lnTo>
                  <a:pt x="19812" y="10668"/>
                </a:lnTo>
                <a:lnTo>
                  <a:pt x="24384" y="7620"/>
                </a:lnTo>
                <a:lnTo>
                  <a:pt x="27432" y="6096"/>
                </a:lnTo>
                <a:lnTo>
                  <a:pt x="28956" y="3048"/>
                </a:lnTo>
                <a:lnTo>
                  <a:pt x="28956" y="1524"/>
                </a:lnTo>
                <a:lnTo>
                  <a:pt x="30480" y="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2" name="object 492"/>
          <p:cNvSpPr/>
          <p:nvPr/>
        </p:nvSpPr>
        <p:spPr>
          <a:xfrm>
            <a:off x="5457399" y="5032278"/>
            <a:ext cx="193983" cy="81896"/>
          </a:xfrm>
          <a:prstGeom prst="rect">
            <a:avLst/>
          </a:prstGeom>
          <a:blipFill>
            <a:blip r:embed="rId1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3" name="object 493"/>
          <p:cNvSpPr/>
          <p:nvPr/>
        </p:nvSpPr>
        <p:spPr>
          <a:xfrm>
            <a:off x="5694491" y="5032278"/>
            <a:ext cx="133633" cy="85128"/>
          </a:xfrm>
          <a:prstGeom prst="rect">
            <a:avLst/>
          </a:prstGeom>
          <a:blipFill>
            <a:blip r:embed="rId1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4" name="object 494"/>
          <p:cNvSpPr/>
          <p:nvPr/>
        </p:nvSpPr>
        <p:spPr>
          <a:xfrm>
            <a:off x="5931582" y="5084002"/>
            <a:ext cx="30534" cy="30531"/>
          </a:xfrm>
          <a:custGeom>
            <a:avLst/>
            <a:gdLst/>
            <a:ahLst/>
            <a:cxnLst/>
            <a:rect l="l" t="t" r="r" b="b"/>
            <a:pathLst>
              <a:path w="21589" h="43179">
                <a:moveTo>
                  <a:pt x="19812" y="0"/>
                </a:moveTo>
                <a:lnTo>
                  <a:pt x="15240" y="0"/>
                </a:lnTo>
                <a:lnTo>
                  <a:pt x="10668" y="3048"/>
                </a:lnTo>
                <a:lnTo>
                  <a:pt x="6096" y="12192"/>
                </a:lnTo>
                <a:lnTo>
                  <a:pt x="1524" y="18288"/>
                </a:lnTo>
                <a:lnTo>
                  <a:pt x="0" y="24384"/>
                </a:lnTo>
                <a:lnTo>
                  <a:pt x="0" y="39624"/>
                </a:lnTo>
                <a:lnTo>
                  <a:pt x="4572" y="42672"/>
                </a:lnTo>
                <a:lnTo>
                  <a:pt x="16764" y="42672"/>
                </a:lnTo>
                <a:lnTo>
                  <a:pt x="21336" y="39624"/>
                </a:lnTo>
                <a:lnTo>
                  <a:pt x="21336" y="27432"/>
                </a:lnTo>
                <a:lnTo>
                  <a:pt x="16764" y="24384"/>
                </a:lnTo>
                <a:lnTo>
                  <a:pt x="7620" y="24384"/>
                </a:lnTo>
                <a:lnTo>
                  <a:pt x="8453" y="16930"/>
                </a:lnTo>
                <a:lnTo>
                  <a:pt x="10858" y="10477"/>
                </a:lnTo>
                <a:lnTo>
                  <a:pt x="14692" y="4881"/>
                </a:lnTo>
                <a:lnTo>
                  <a:pt x="19812" y="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5" name="object 495"/>
          <p:cNvSpPr/>
          <p:nvPr/>
        </p:nvSpPr>
        <p:spPr>
          <a:xfrm>
            <a:off x="6017797" y="5063529"/>
            <a:ext cx="86215" cy="50736"/>
          </a:xfrm>
          <a:custGeom>
            <a:avLst/>
            <a:gdLst/>
            <a:ahLst/>
            <a:cxnLst/>
            <a:rect l="l" t="t" r="r" b="b"/>
            <a:pathLst>
              <a:path w="60960" h="71754">
                <a:moveTo>
                  <a:pt x="48048" y="53340"/>
                </a:moveTo>
                <a:lnTo>
                  <a:pt x="33528" y="53340"/>
                </a:lnTo>
                <a:lnTo>
                  <a:pt x="33528" y="57912"/>
                </a:lnTo>
                <a:lnTo>
                  <a:pt x="41148" y="65532"/>
                </a:lnTo>
                <a:lnTo>
                  <a:pt x="44196" y="70104"/>
                </a:lnTo>
                <a:lnTo>
                  <a:pt x="48768" y="71628"/>
                </a:lnTo>
                <a:lnTo>
                  <a:pt x="60960" y="71628"/>
                </a:lnTo>
                <a:lnTo>
                  <a:pt x="60960" y="56388"/>
                </a:lnTo>
                <a:lnTo>
                  <a:pt x="54864" y="56388"/>
                </a:lnTo>
                <a:lnTo>
                  <a:pt x="48577" y="53863"/>
                </a:lnTo>
                <a:lnTo>
                  <a:pt x="48048" y="53340"/>
                </a:lnTo>
                <a:close/>
              </a:path>
              <a:path w="60960" h="71754">
                <a:moveTo>
                  <a:pt x="32004" y="0"/>
                </a:moveTo>
                <a:lnTo>
                  <a:pt x="28956" y="7620"/>
                </a:lnTo>
                <a:lnTo>
                  <a:pt x="25908" y="13716"/>
                </a:lnTo>
                <a:lnTo>
                  <a:pt x="25908" y="16764"/>
                </a:lnTo>
                <a:lnTo>
                  <a:pt x="21336" y="21336"/>
                </a:lnTo>
                <a:lnTo>
                  <a:pt x="16764" y="24384"/>
                </a:lnTo>
                <a:lnTo>
                  <a:pt x="7620" y="28956"/>
                </a:lnTo>
                <a:lnTo>
                  <a:pt x="4572" y="32004"/>
                </a:lnTo>
                <a:lnTo>
                  <a:pt x="1524" y="36576"/>
                </a:lnTo>
                <a:lnTo>
                  <a:pt x="0" y="42672"/>
                </a:lnTo>
                <a:lnTo>
                  <a:pt x="0" y="57912"/>
                </a:lnTo>
                <a:lnTo>
                  <a:pt x="6096" y="62484"/>
                </a:lnTo>
                <a:lnTo>
                  <a:pt x="24384" y="62484"/>
                </a:lnTo>
                <a:lnTo>
                  <a:pt x="27432" y="60960"/>
                </a:lnTo>
                <a:lnTo>
                  <a:pt x="28956" y="60960"/>
                </a:lnTo>
                <a:lnTo>
                  <a:pt x="30480" y="57912"/>
                </a:lnTo>
                <a:lnTo>
                  <a:pt x="32004" y="53340"/>
                </a:lnTo>
                <a:lnTo>
                  <a:pt x="48048" y="53340"/>
                </a:lnTo>
                <a:lnTo>
                  <a:pt x="43434" y="48768"/>
                </a:lnTo>
                <a:lnTo>
                  <a:pt x="40956" y="44196"/>
                </a:lnTo>
                <a:lnTo>
                  <a:pt x="21336" y="44196"/>
                </a:lnTo>
                <a:lnTo>
                  <a:pt x="18288" y="42672"/>
                </a:lnTo>
                <a:lnTo>
                  <a:pt x="12192" y="41148"/>
                </a:lnTo>
                <a:lnTo>
                  <a:pt x="21336" y="38100"/>
                </a:lnTo>
                <a:lnTo>
                  <a:pt x="25908" y="32004"/>
                </a:lnTo>
                <a:lnTo>
                  <a:pt x="28956" y="25908"/>
                </a:lnTo>
                <a:lnTo>
                  <a:pt x="35705" y="25908"/>
                </a:lnTo>
                <a:lnTo>
                  <a:pt x="32004" y="0"/>
                </a:lnTo>
                <a:close/>
              </a:path>
              <a:path w="60960" h="71754">
                <a:moveTo>
                  <a:pt x="35705" y="25908"/>
                </a:moveTo>
                <a:lnTo>
                  <a:pt x="28956" y="25908"/>
                </a:lnTo>
                <a:lnTo>
                  <a:pt x="30480" y="41148"/>
                </a:lnTo>
                <a:lnTo>
                  <a:pt x="24384" y="44196"/>
                </a:lnTo>
                <a:lnTo>
                  <a:pt x="40956" y="44196"/>
                </a:lnTo>
                <a:lnTo>
                  <a:pt x="39433" y="41386"/>
                </a:lnTo>
                <a:lnTo>
                  <a:pt x="36576" y="32004"/>
                </a:lnTo>
                <a:lnTo>
                  <a:pt x="35705" y="25908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6" name="object 496"/>
          <p:cNvSpPr/>
          <p:nvPr/>
        </p:nvSpPr>
        <p:spPr>
          <a:xfrm>
            <a:off x="6116942" y="5149734"/>
            <a:ext cx="36820" cy="15266"/>
          </a:xfrm>
          <a:custGeom>
            <a:avLst/>
            <a:gdLst/>
            <a:ahLst/>
            <a:cxnLst/>
            <a:rect l="l" t="t" r="r" b="b"/>
            <a:pathLst>
              <a:path w="26035" h="21590">
                <a:moveTo>
                  <a:pt x="25908" y="0"/>
                </a:moveTo>
                <a:lnTo>
                  <a:pt x="16525" y="6024"/>
                </a:lnTo>
                <a:lnTo>
                  <a:pt x="4048" y="13501"/>
                </a:lnTo>
                <a:lnTo>
                  <a:pt x="1524" y="15240"/>
                </a:lnTo>
                <a:lnTo>
                  <a:pt x="0" y="16764"/>
                </a:lnTo>
                <a:lnTo>
                  <a:pt x="0" y="21336"/>
                </a:lnTo>
                <a:lnTo>
                  <a:pt x="9144" y="15240"/>
                </a:lnTo>
                <a:lnTo>
                  <a:pt x="21336" y="9144"/>
                </a:lnTo>
                <a:lnTo>
                  <a:pt x="24384" y="4572"/>
                </a:lnTo>
                <a:lnTo>
                  <a:pt x="25908" y="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7" name="object 497"/>
          <p:cNvSpPr/>
          <p:nvPr/>
        </p:nvSpPr>
        <p:spPr>
          <a:xfrm>
            <a:off x="6093235" y="5053830"/>
            <a:ext cx="69152" cy="60614"/>
          </a:xfrm>
          <a:custGeom>
            <a:avLst/>
            <a:gdLst/>
            <a:ahLst/>
            <a:cxnLst/>
            <a:rect l="l" t="t" r="r" b="b"/>
            <a:pathLst>
              <a:path w="48895" h="85725">
                <a:moveTo>
                  <a:pt x="24384" y="0"/>
                </a:moveTo>
                <a:lnTo>
                  <a:pt x="12192" y="10668"/>
                </a:lnTo>
                <a:lnTo>
                  <a:pt x="24384" y="22860"/>
                </a:lnTo>
                <a:lnTo>
                  <a:pt x="36576" y="10668"/>
                </a:lnTo>
                <a:lnTo>
                  <a:pt x="30480" y="6096"/>
                </a:lnTo>
                <a:lnTo>
                  <a:pt x="27432" y="1524"/>
                </a:lnTo>
                <a:lnTo>
                  <a:pt x="24384" y="0"/>
                </a:lnTo>
                <a:close/>
              </a:path>
              <a:path w="48895" h="85725">
                <a:moveTo>
                  <a:pt x="38100" y="28956"/>
                </a:moveTo>
                <a:lnTo>
                  <a:pt x="35052" y="36576"/>
                </a:lnTo>
                <a:lnTo>
                  <a:pt x="33528" y="41148"/>
                </a:lnTo>
                <a:lnTo>
                  <a:pt x="33528" y="44196"/>
                </a:lnTo>
                <a:lnTo>
                  <a:pt x="41148" y="68580"/>
                </a:lnTo>
                <a:lnTo>
                  <a:pt x="39624" y="68580"/>
                </a:lnTo>
                <a:lnTo>
                  <a:pt x="39624" y="70104"/>
                </a:lnTo>
                <a:lnTo>
                  <a:pt x="0" y="70104"/>
                </a:lnTo>
                <a:lnTo>
                  <a:pt x="0" y="85344"/>
                </a:lnTo>
                <a:lnTo>
                  <a:pt x="42672" y="85344"/>
                </a:lnTo>
                <a:lnTo>
                  <a:pt x="44196" y="82296"/>
                </a:lnTo>
                <a:lnTo>
                  <a:pt x="47244" y="79248"/>
                </a:lnTo>
                <a:lnTo>
                  <a:pt x="48768" y="73152"/>
                </a:lnTo>
                <a:lnTo>
                  <a:pt x="48768" y="60960"/>
                </a:lnTo>
                <a:lnTo>
                  <a:pt x="48172" y="54673"/>
                </a:lnTo>
                <a:lnTo>
                  <a:pt x="46291" y="47244"/>
                </a:lnTo>
                <a:lnTo>
                  <a:pt x="42981" y="38671"/>
                </a:lnTo>
                <a:lnTo>
                  <a:pt x="38100" y="28956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8" name="object 498"/>
          <p:cNvSpPr/>
          <p:nvPr/>
        </p:nvSpPr>
        <p:spPr>
          <a:xfrm>
            <a:off x="6183759" y="5031201"/>
            <a:ext cx="50292" cy="83063"/>
          </a:xfrm>
          <a:custGeom>
            <a:avLst/>
            <a:gdLst/>
            <a:ahLst/>
            <a:cxnLst/>
            <a:rect l="l" t="t" r="r" b="b"/>
            <a:pathLst>
              <a:path w="35560" h="117475">
                <a:moveTo>
                  <a:pt x="6096" y="0"/>
                </a:moveTo>
                <a:lnTo>
                  <a:pt x="1524" y="9144"/>
                </a:lnTo>
                <a:lnTo>
                  <a:pt x="0" y="15240"/>
                </a:lnTo>
                <a:lnTo>
                  <a:pt x="0" y="24384"/>
                </a:lnTo>
                <a:lnTo>
                  <a:pt x="1524" y="30480"/>
                </a:lnTo>
                <a:lnTo>
                  <a:pt x="3048" y="38100"/>
                </a:lnTo>
                <a:lnTo>
                  <a:pt x="4572" y="42672"/>
                </a:lnTo>
                <a:lnTo>
                  <a:pt x="4595" y="60293"/>
                </a:lnTo>
                <a:lnTo>
                  <a:pt x="4762" y="72009"/>
                </a:lnTo>
                <a:lnTo>
                  <a:pt x="13144" y="109537"/>
                </a:lnTo>
                <a:lnTo>
                  <a:pt x="25908" y="117348"/>
                </a:lnTo>
                <a:lnTo>
                  <a:pt x="35052" y="117348"/>
                </a:lnTo>
                <a:lnTo>
                  <a:pt x="35052" y="100584"/>
                </a:lnTo>
                <a:lnTo>
                  <a:pt x="27432" y="100584"/>
                </a:lnTo>
                <a:lnTo>
                  <a:pt x="21169" y="97155"/>
                </a:lnTo>
                <a:lnTo>
                  <a:pt x="16192" y="91440"/>
                </a:lnTo>
                <a:lnTo>
                  <a:pt x="12644" y="83439"/>
                </a:lnTo>
                <a:lnTo>
                  <a:pt x="10668" y="73152"/>
                </a:lnTo>
                <a:lnTo>
                  <a:pt x="9144" y="38100"/>
                </a:lnTo>
                <a:lnTo>
                  <a:pt x="7018" y="15240"/>
                </a:lnTo>
                <a:lnTo>
                  <a:pt x="6357" y="6810"/>
                </a:lnTo>
                <a:lnTo>
                  <a:pt x="6096" y="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9" name="object 499"/>
          <p:cNvSpPr/>
          <p:nvPr/>
        </p:nvSpPr>
        <p:spPr>
          <a:xfrm>
            <a:off x="6224711" y="5092622"/>
            <a:ext cx="64661" cy="21552"/>
          </a:xfrm>
          <a:custGeom>
            <a:avLst/>
            <a:gdLst/>
            <a:ahLst/>
            <a:cxnLst/>
            <a:rect l="l" t="t" r="r" b="b"/>
            <a:pathLst>
              <a:path w="45720" h="30479">
                <a:moveTo>
                  <a:pt x="45720" y="15240"/>
                </a:moveTo>
                <a:lnTo>
                  <a:pt x="0" y="15240"/>
                </a:lnTo>
                <a:lnTo>
                  <a:pt x="0" y="30480"/>
                </a:lnTo>
                <a:lnTo>
                  <a:pt x="13716" y="30480"/>
                </a:lnTo>
                <a:lnTo>
                  <a:pt x="24384" y="27432"/>
                </a:lnTo>
                <a:lnTo>
                  <a:pt x="45720" y="27432"/>
                </a:lnTo>
                <a:lnTo>
                  <a:pt x="45720" y="15240"/>
                </a:lnTo>
                <a:close/>
              </a:path>
              <a:path w="45720" h="30479">
                <a:moveTo>
                  <a:pt x="45720" y="27432"/>
                </a:moveTo>
                <a:lnTo>
                  <a:pt x="25908" y="27432"/>
                </a:lnTo>
                <a:lnTo>
                  <a:pt x="30480" y="28956"/>
                </a:lnTo>
                <a:lnTo>
                  <a:pt x="39624" y="30480"/>
                </a:lnTo>
                <a:lnTo>
                  <a:pt x="45720" y="30480"/>
                </a:lnTo>
                <a:lnTo>
                  <a:pt x="45720" y="27432"/>
                </a:lnTo>
                <a:close/>
              </a:path>
              <a:path w="45720" h="30479">
                <a:moveTo>
                  <a:pt x="38100" y="0"/>
                </a:moveTo>
                <a:lnTo>
                  <a:pt x="33528" y="3048"/>
                </a:lnTo>
                <a:lnTo>
                  <a:pt x="30480" y="6096"/>
                </a:lnTo>
                <a:lnTo>
                  <a:pt x="24741" y="10096"/>
                </a:lnTo>
                <a:lnTo>
                  <a:pt x="18859" y="12954"/>
                </a:lnTo>
                <a:lnTo>
                  <a:pt x="12692" y="14668"/>
                </a:lnTo>
                <a:lnTo>
                  <a:pt x="6096" y="15240"/>
                </a:lnTo>
                <a:lnTo>
                  <a:pt x="33528" y="15240"/>
                </a:lnTo>
                <a:lnTo>
                  <a:pt x="36576" y="3048"/>
                </a:lnTo>
                <a:lnTo>
                  <a:pt x="38100" y="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0" name="object 500"/>
          <p:cNvSpPr/>
          <p:nvPr/>
        </p:nvSpPr>
        <p:spPr>
          <a:xfrm>
            <a:off x="6272131" y="5090468"/>
            <a:ext cx="140099" cy="23796"/>
          </a:xfrm>
          <a:custGeom>
            <a:avLst/>
            <a:gdLst/>
            <a:ahLst/>
            <a:cxnLst/>
            <a:rect l="l" t="t" r="r" b="b"/>
            <a:pathLst>
              <a:path w="99060" h="33654">
                <a:moveTo>
                  <a:pt x="99060" y="18288"/>
                </a:moveTo>
                <a:lnTo>
                  <a:pt x="0" y="18288"/>
                </a:lnTo>
                <a:lnTo>
                  <a:pt x="0" y="25908"/>
                </a:lnTo>
                <a:lnTo>
                  <a:pt x="1524" y="32004"/>
                </a:lnTo>
                <a:lnTo>
                  <a:pt x="1524" y="33528"/>
                </a:lnTo>
                <a:lnTo>
                  <a:pt x="24384" y="33528"/>
                </a:lnTo>
                <a:lnTo>
                  <a:pt x="32004" y="32004"/>
                </a:lnTo>
                <a:lnTo>
                  <a:pt x="38100" y="27432"/>
                </a:lnTo>
                <a:lnTo>
                  <a:pt x="67818" y="27432"/>
                </a:lnTo>
                <a:lnTo>
                  <a:pt x="68580" y="25908"/>
                </a:lnTo>
                <a:lnTo>
                  <a:pt x="71628" y="22860"/>
                </a:lnTo>
                <a:lnTo>
                  <a:pt x="99060" y="22860"/>
                </a:lnTo>
                <a:lnTo>
                  <a:pt x="99060" y="18288"/>
                </a:lnTo>
                <a:close/>
              </a:path>
              <a:path w="99060" h="33654">
                <a:moveTo>
                  <a:pt x="67818" y="27432"/>
                </a:moveTo>
                <a:lnTo>
                  <a:pt x="38100" y="27432"/>
                </a:lnTo>
                <a:lnTo>
                  <a:pt x="44196" y="32004"/>
                </a:lnTo>
                <a:lnTo>
                  <a:pt x="50292" y="33528"/>
                </a:lnTo>
                <a:lnTo>
                  <a:pt x="60960" y="33528"/>
                </a:lnTo>
                <a:lnTo>
                  <a:pt x="64008" y="32004"/>
                </a:lnTo>
                <a:lnTo>
                  <a:pt x="67056" y="28956"/>
                </a:lnTo>
                <a:lnTo>
                  <a:pt x="67818" y="27432"/>
                </a:lnTo>
                <a:close/>
              </a:path>
              <a:path w="99060" h="33654">
                <a:moveTo>
                  <a:pt x="99060" y="22860"/>
                </a:moveTo>
                <a:lnTo>
                  <a:pt x="71628" y="22860"/>
                </a:lnTo>
                <a:lnTo>
                  <a:pt x="73152" y="24384"/>
                </a:lnTo>
                <a:lnTo>
                  <a:pt x="74676" y="27432"/>
                </a:lnTo>
                <a:lnTo>
                  <a:pt x="79248" y="30480"/>
                </a:lnTo>
                <a:lnTo>
                  <a:pt x="83820" y="32004"/>
                </a:lnTo>
                <a:lnTo>
                  <a:pt x="86868" y="33528"/>
                </a:lnTo>
                <a:lnTo>
                  <a:pt x="99060" y="33528"/>
                </a:lnTo>
                <a:lnTo>
                  <a:pt x="99060" y="22860"/>
                </a:lnTo>
                <a:close/>
              </a:path>
              <a:path w="99060" h="33654">
                <a:moveTo>
                  <a:pt x="50292" y="1524"/>
                </a:moveTo>
                <a:lnTo>
                  <a:pt x="24384" y="18288"/>
                </a:lnTo>
                <a:lnTo>
                  <a:pt x="88392" y="18288"/>
                </a:lnTo>
                <a:lnTo>
                  <a:pt x="85852" y="16764"/>
                </a:lnTo>
                <a:lnTo>
                  <a:pt x="51816" y="16764"/>
                </a:lnTo>
                <a:lnTo>
                  <a:pt x="48768" y="13716"/>
                </a:lnTo>
                <a:lnTo>
                  <a:pt x="48768" y="9144"/>
                </a:lnTo>
                <a:lnTo>
                  <a:pt x="50292" y="4572"/>
                </a:lnTo>
                <a:lnTo>
                  <a:pt x="50292" y="1524"/>
                </a:lnTo>
                <a:close/>
              </a:path>
              <a:path w="99060" h="33654">
                <a:moveTo>
                  <a:pt x="77724" y="0"/>
                </a:moveTo>
                <a:lnTo>
                  <a:pt x="74676" y="0"/>
                </a:lnTo>
                <a:lnTo>
                  <a:pt x="68580" y="12192"/>
                </a:lnTo>
                <a:lnTo>
                  <a:pt x="67056" y="16764"/>
                </a:lnTo>
                <a:lnTo>
                  <a:pt x="85852" y="16764"/>
                </a:lnTo>
                <a:lnTo>
                  <a:pt x="80772" y="13716"/>
                </a:lnTo>
                <a:lnTo>
                  <a:pt x="76200" y="10668"/>
                </a:lnTo>
                <a:lnTo>
                  <a:pt x="76200" y="4572"/>
                </a:lnTo>
                <a:lnTo>
                  <a:pt x="77724" y="1524"/>
                </a:lnTo>
                <a:lnTo>
                  <a:pt x="77724" y="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1" name="object 501"/>
          <p:cNvSpPr/>
          <p:nvPr/>
        </p:nvSpPr>
        <p:spPr>
          <a:xfrm>
            <a:off x="6403609" y="5032279"/>
            <a:ext cx="45800" cy="82165"/>
          </a:xfrm>
          <a:custGeom>
            <a:avLst/>
            <a:gdLst/>
            <a:ahLst/>
            <a:cxnLst/>
            <a:rect l="l" t="t" r="r" b="b"/>
            <a:pathLst>
              <a:path w="32385" h="116204">
                <a:moveTo>
                  <a:pt x="7620" y="100584"/>
                </a:moveTo>
                <a:lnTo>
                  <a:pt x="0" y="100584"/>
                </a:lnTo>
                <a:lnTo>
                  <a:pt x="0" y="115824"/>
                </a:lnTo>
                <a:lnTo>
                  <a:pt x="15240" y="115824"/>
                </a:lnTo>
                <a:lnTo>
                  <a:pt x="23860" y="114395"/>
                </a:lnTo>
                <a:lnTo>
                  <a:pt x="29337" y="110109"/>
                </a:lnTo>
                <a:lnTo>
                  <a:pt x="31956" y="102965"/>
                </a:lnTo>
                <a:lnTo>
                  <a:pt x="31960" y="102108"/>
                </a:lnTo>
                <a:lnTo>
                  <a:pt x="19812" y="102108"/>
                </a:lnTo>
                <a:lnTo>
                  <a:pt x="7620" y="100584"/>
                </a:lnTo>
                <a:close/>
              </a:path>
              <a:path w="32385" h="116204">
                <a:moveTo>
                  <a:pt x="21336" y="0"/>
                </a:moveTo>
                <a:lnTo>
                  <a:pt x="18288" y="7620"/>
                </a:lnTo>
                <a:lnTo>
                  <a:pt x="16764" y="13716"/>
                </a:lnTo>
                <a:lnTo>
                  <a:pt x="16764" y="19812"/>
                </a:lnTo>
                <a:lnTo>
                  <a:pt x="18288" y="27432"/>
                </a:lnTo>
                <a:lnTo>
                  <a:pt x="18288" y="28956"/>
                </a:lnTo>
                <a:lnTo>
                  <a:pt x="22288" y="55506"/>
                </a:lnTo>
                <a:lnTo>
                  <a:pt x="25146" y="75628"/>
                </a:lnTo>
                <a:lnTo>
                  <a:pt x="26860" y="89177"/>
                </a:lnTo>
                <a:lnTo>
                  <a:pt x="27432" y="96012"/>
                </a:lnTo>
                <a:lnTo>
                  <a:pt x="27432" y="100584"/>
                </a:lnTo>
                <a:lnTo>
                  <a:pt x="19812" y="102108"/>
                </a:lnTo>
                <a:lnTo>
                  <a:pt x="31960" y="102108"/>
                </a:lnTo>
                <a:lnTo>
                  <a:pt x="32004" y="92964"/>
                </a:lnTo>
                <a:lnTo>
                  <a:pt x="27432" y="36576"/>
                </a:lnTo>
                <a:lnTo>
                  <a:pt x="27432" y="30480"/>
                </a:lnTo>
                <a:lnTo>
                  <a:pt x="30480" y="21336"/>
                </a:lnTo>
                <a:lnTo>
                  <a:pt x="30480" y="15240"/>
                </a:lnTo>
                <a:lnTo>
                  <a:pt x="21336" y="6096"/>
                </a:lnTo>
                <a:lnTo>
                  <a:pt x="21336" y="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2" name="object 502"/>
          <p:cNvSpPr/>
          <p:nvPr/>
        </p:nvSpPr>
        <p:spPr>
          <a:xfrm>
            <a:off x="6545863" y="5066760"/>
            <a:ext cx="215537" cy="81896"/>
          </a:xfrm>
          <a:prstGeom prst="rect">
            <a:avLst/>
          </a:prstGeom>
          <a:blipFill>
            <a:blip r:embed="rId1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3" name="object 503"/>
          <p:cNvSpPr/>
          <p:nvPr/>
        </p:nvSpPr>
        <p:spPr>
          <a:xfrm>
            <a:off x="6860547" y="5032278"/>
            <a:ext cx="103458" cy="82973"/>
          </a:xfrm>
          <a:prstGeom prst="rect">
            <a:avLst/>
          </a:prstGeom>
          <a:blipFill>
            <a:blip r:embed="rId1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4" name="object 504"/>
          <p:cNvSpPr/>
          <p:nvPr/>
        </p:nvSpPr>
        <p:spPr>
          <a:xfrm>
            <a:off x="7076085" y="5084002"/>
            <a:ext cx="28738" cy="30531"/>
          </a:xfrm>
          <a:custGeom>
            <a:avLst/>
            <a:gdLst/>
            <a:ahLst/>
            <a:cxnLst/>
            <a:rect l="l" t="t" r="r" b="b"/>
            <a:pathLst>
              <a:path w="20320" h="43179">
                <a:moveTo>
                  <a:pt x="19812" y="0"/>
                </a:moveTo>
                <a:lnTo>
                  <a:pt x="13716" y="0"/>
                </a:lnTo>
                <a:lnTo>
                  <a:pt x="9144" y="3048"/>
                </a:lnTo>
                <a:lnTo>
                  <a:pt x="1524" y="18288"/>
                </a:lnTo>
                <a:lnTo>
                  <a:pt x="0" y="24384"/>
                </a:lnTo>
                <a:lnTo>
                  <a:pt x="0" y="39624"/>
                </a:lnTo>
                <a:lnTo>
                  <a:pt x="3048" y="42672"/>
                </a:lnTo>
                <a:lnTo>
                  <a:pt x="15240" y="42672"/>
                </a:lnTo>
                <a:lnTo>
                  <a:pt x="19812" y="39624"/>
                </a:lnTo>
                <a:lnTo>
                  <a:pt x="19812" y="27432"/>
                </a:lnTo>
                <a:lnTo>
                  <a:pt x="15240" y="24384"/>
                </a:lnTo>
                <a:lnTo>
                  <a:pt x="7620" y="24384"/>
                </a:lnTo>
                <a:lnTo>
                  <a:pt x="8239" y="16930"/>
                </a:lnTo>
                <a:lnTo>
                  <a:pt x="10287" y="10477"/>
                </a:lnTo>
                <a:lnTo>
                  <a:pt x="14049" y="4881"/>
                </a:lnTo>
                <a:lnTo>
                  <a:pt x="19812" y="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5" name="object 505"/>
          <p:cNvSpPr/>
          <p:nvPr/>
        </p:nvSpPr>
        <p:spPr>
          <a:xfrm>
            <a:off x="7160144" y="5061373"/>
            <a:ext cx="321150" cy="103447"/>
          </a:xfrm>
          <a:prstGeom prst="rect">
            <a:avLst/>
          </a:prstGeom>
          <a:blipFill>
            <a:blip r:embed="rId1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6" name="object 506"/>
          <p:cNvSpPr/>
          <p:nvPr/>
        </p:nvSpPr>
        <p:spPr>
          <a:xfrm>
            <a:off x="7578286" y="5066760"/>
            <a:ext cx="213382" cy="81896"/>
          </a:xfrm>
          <a:prstGeom prst="rect">
            <a:avLst/>
          </a:prstGeom>
          <a:blipFill>
            <a:blip r:embed="rId1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7" name="object 507"/>
          <p:cNvSpPr/>
          <p:nvPr/>
        </p:nvSpPr>
        <p:spPr>
          <a:xfrm>
            <a:off x="7882193" y="5063529"/>
            <a:ext cx="86215" cy="50736"/>
          </a:xfrm>
          <a:custGeom>
            <a:avLst/>
            <a:gdLst/>
            <a:ahLst/>
            <a:cxnLst/>
            <a:rect l="l" t="t" r="r" b="b"/>
            <a:pathLst>
              <a:path w="60960" h="71754">
                <a:moveTo>
                  <a:pt x="48299" y="53340"/>
                </a:moveTo>
                <a:lnTo>
                  <a:pt x="33528" y="53340"/>
                </a:lnTo>
                <a:lnTo>
                  <a:pt x="33528" y="57912"/>
                </a:lnTo>
                <a:lnTo>
                  <a:pt x="45720" y="70104"/>
                </a:lnTo>
                <a:lnTo>
                  <a:pt x="48768" y="71628"/>
                </a:lnTo>
                <a:lnTo>
                  <a:pt x="60960" y="71628"/>
                </a:lnTo>
                <a:lnTo>
                  <a:pt x="60960" y="56388"/>
                </a:lnTo>
                <a:lnTo>
                  <a:pt x="54864" y="56388"/>
                </a:lnTo>
                <a:lnTo>
                  <a:pt x="48791" y="53863"/>
                </a:lnTo>
                <a:lnTo>
                  <a:pt x="48299" y="53340"/>
                </a:lnTo>
                <a:close/>
              </a:path>
              <a:path w="60960" h="71754">
                <a:moveTo>
                  <a:pt x="32004" y="0"/>
                </a:moveTo>
                <a:lnTo>
                  <a:pt x="28956" y="7620"/>
                </a:lnTo>
                <a:lnTo>
                  <a:pt x="27432" y="13716"/>
                </a:lnTo>
                <a:lnTo>
                  <a:pt x="25908" y="16764"/>
                </a:lnTo>
                <a:lnTo>
                  <a:pt x="21336" y="21336"/>
                </a:lnTo>
                <a:lnTo>
                  <a:pt x="16764" y="24384"/>
                </a:lnTo>
                <a:lnTo>
                  <a:pt x="7620" y="28956"/>
                </a:lnTo>
                <a:lnTo>
                  <a:pt x="6096" y="32004"/>
                </a:lnTo>
                <a:lnTo>
                  <a:pt x="1524" y="36576"/>
                </a:lnTo>
                <a:lnTo>
                  <a:pt x="0" y="42672"/>
                </a:lnTo>
                <a:lnTo>
                  <a:pt x="0" y="57912"/>
                </a:lnTo>
                <a:lnTo>
                  <a:pt x="7620" y="62484"/>
                </a:lnTo>
                <a:lnTo>
                  <a:pt x="25908" y="62484"/>
                </a:lnTo>
                <a:lnTo>
                  <a:pt x="28956" y="60960"/>
                </a:lnTo>
                <a:lnTo>
                  <a:pt x="30480" y="60960"/>
                </a:lnTo>
                <a:lnTo>
                  <a:pt x="32004" y="57912"/>
                </a:lnTo>
                <a:lnTo>
                  <a:pt x="33528" y="53340"/>
                </a:lnTo>
                <a:lnTo>
                  <a:pt x="48299" y="53340"/>
                </a:lnTo>
                <a:lnTo>
                  <a:pt x="44005" y="48768"/>
                </a:lnTo>
                <a:lnTo>
                  <a:pt x="41572" y="44196"/>
                </a:lnTo>
                <a:lnTo>
                  <a:pt x="21336" y="44196"/>
                </a:lnTo>
                <a:lnTo>
                  <a:pt x="18288" y="42672"/>
                </a:lnTo>
                <a:lnTo>
                  <a:pt x="13716" y="41148"/>
                </a:lnTo>
                <a:lnTo>
                  <a:pt x="21336" y="38100"/>
                </a:lnTo>
                <a:lnTo>
                  <a:pt x="25908" y="32004"/>
                </a:lnTo>
                <a:lnTo>
                  <a:pt x="28956" y="25908"/>
                </a:lnTo>
                <a:lnTo>
                  <a:pt x="35705" y="25908"/>
                </a:lnTo>
                <a:lnTo>
                  <a:pt x="32004" y="0"/>
                </a:lnTo>
                <a:close/>
              </a:path>
              <a:path w="60960" h="71754">
                <a:moveTo>
                  <a:pt x="35705" y="25908"/>
                </a:moveTo>
                <a:lnTo>
                  <a:pt x="28956" y="25908"/>
                </a:lnTo>
                <a:lnTo>
                  <a:pt x="32004" y="41148"/>
                </a:lnTo>
                <a:lnTo>
                  <a:pt x="27432" y="42672"/>
                </a:lnTo>
                <a:lnTo>
                  <a:pt x="24384" y="44196"/>
                </a:lnTo>
                <a:lnTo>
                  <a:pt x="41572" y="44196"/>
                </a:lnTo>
                <a:lnTo>
                  <a:pt x="40076" y="41386"/>
                </a:lnTo>
                <a:lnTo>
                  <a:pt x="36576" y="32004"/>
                </a:lnTo>
                <a:lnTo>
                  <a:pt x="35705" y="25908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8" name="object 508"/>
          <p:cNvSpPr/>
          <p:nvPr/>
        </p:nvSpPr>
        <p:spPr>
          <a:xfrm>
            <a:off x="7977030" y="5015037"/>
            <a:ext cx="43107" cy="16164"/>
          </a:xfrm>
          <a:custGeom>
            <a:avLst/>
            <a:gdLst/>
            <a:ahLst/>
            <a:cxnLst/>
            <a:rect l="l" t="t" r="r" b="b"/>
            <a:pathLst>
              <a:path w="30479" h="22859">
                <a:moveTo>
                  <a:pt x="30480" y="0"/>
                </a:moveTo>
                <a:lnTo>
                  <a:pt x="15240" y="7620"/>
                </a:lnTo>
                <a:lnTo>
                  <a:pt x="9144" y="12192"/>
                </a:lnTo>
                <a:lnTo>
                  <a:pt x="4572" y="15240"/>
                </a:lnTo>
                <a:lnTo>
                  <a:pt x="3048" y="16764"/>
                </a:lnTo>
                <a:lnTo>
                  <a:pt x="1524" y="19812"/>
                </a:lnTo>
                <a:lnTo>
                  <a:pt x="0" y="21336"/>
                </a:lnTo>
                <a:lnTo>
                  <a:pt x="0" y="22860"/>
                </a:lnTo>
                <a:lnTo>
                  <a:pt x="13716" y="15240"/>
                </a:lnTo>
                <a:lnTo>
                  <a:pt x="19812" y="12192"/>
                </a:lnTo>
                <a:lnTo>
                  <a:pt x="24384" y="9144"/>
                </a:lnTo>
                <a:lnTo>
                  <a:pt x="27432" y="6096"/>
                </a:lnTo>
                <a:lnTo>
                  <a:pt x="28956" y="3048"/>
                </a:lnTo>
                <a:lnTo>
                  <a:pt x="28956" y="1524"/>
                </a:lnTo>
                <a:lnTo>
                  <a:pt x="30480" y="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9" name="object 509"/>
          <p:cNvSpPr/>
          <p:nvPr/>
        </p:nvSpPr>
        <p:spPr>
          <a:xfrm>
            <a:off x="7959787" y="5052752"/>
            <a:ext cx="82621" cy="61512"/>
          </a:xfrm>
          <a:custGeom>
            <a:avLst/>
            <a:gdLst/>
            <a:ahLst/>
            <a:cxnLst/>
            <a:rect l="l" t="t" r="r" b="b"/>
            <a:pathLst>
              <a:path w="58420" h="86995">
                <a:moveTo>
                  <a:pt x="16764" y="0"/>
                </a:moveTo>
                <a:lnTo>
                  <a:pt x="6096" y="12192"/>
                </a:lnTo>
                <a:lnTo>
                  <a:pt x="18288" y="22860"/>
                </a:lnTo>
                <a:lnTo>
                  <a:pt x="28956" y="12192"/>
                </a:lnTo>
                <a:lnTo>
                  <a:pt x="51816" y="12192"/>
                </a:lnTo>
                <a:lnTo>
                  <a:pt x="50482" y="10668"/>
                </a:lnTo>
                <a:lnTo>
                  <a:pt x="28956" y="10668"/>
                </a:lnTo>
                <a:lnTo>
                  <a:pt x="22860" y="6096"/>
                </a:lnTo>
                <a:lnTo>
                  <a:pt x="19812" y="1524"/>
                </a:lnTo>
                <a:lnTo>
                  <a:pt x="16764" y="0"/>
                </a:lnTo>
                <a:close/>
              </a:path>
              <a:path w="58420" h="86995">
                <a:moveTo>
                  <a:pt x="51816" y="12192"/>
                </a:moveTo>
                <a:lnTo>
                  <a:pt x="28956" y="12192"/>
                </a:lnTo>
                <a:lnTo>
                  <a:pt x="41148" y="22860"/>
                </a:lnTo>
                <a:lnTo>
                  <a:pt x="51816" y="12192"/>
                </a:lnTo>
                <a:close/>
              </a:path>
              <a:path w="58420" h="86995">
                <a:moveTo>
                  <a:pt x="41148" y="0"/>
                </a:moveTo>
                <a:lnTo>
                  <a:pt x="33528" y="6096"/>
                </a:lnTo>
                <a:lnTo>
                  <a:pt x="28956" y="10668"/>
                </a:lnTo>
                <a:lnTo>
                  <a:pt x="50482" y="10668"/>
                </a:lnTo>
                <a:lnTo>
                  <a:pt x="41148" y="0"/>
                </a:lnTo>
                <a:close/>
              </a:path>
              <a:path w="58420" h="86995">
                <a:moveTo>
                  <a:pt x="57912" y="71628"/>
                </a:moveTo>
                <a:lnTo>
                  <a:pt x="0" y="71628"/>
                </a:lnTo>
                <a:lnTo>
                  <a:pt x="0" y="86868"/>
                </a:lnTo>
                <a:lnTo>
                  <a:pt x="18288" y="86868"/>
                </a:lnTo>
                <a:lnTo>
                  <a:pt x="22860" y="83820"/>
                </a:lnTo>
                <a:lnTo>
                  <a:pt x="25908" y="74676"/>
                </a:lnTo>
                <a:lnTo>
                  <a:pt x="57912" y="74676"/>
                </a:lnTo>
                <a:lnTo>
                  <a:pt x="57912" y="71628"/>
                </a:lnTo>
                <a:close/>
              </a:path>
              <a:path w="58420" h="86995">
                <a:moveTo>
                  <a:pt x="57912" y="74676"/>
                </a:moveTo>
                <a:lnTo>
                  <a:pt x="25908" y="74676"/>
                </a:lnTo>
                <a:lnTo>
                  <a:pt x="25908" y="77724"/>
                </a:lnTo>
                <a:lnTo>
                  <a:pt x="28956" y="80772"/>
                </a:lnTo>
                <a:lnTo>
                  <a:pt x="33528" y="83820"/>
                </a:lnTo>
                <a:lnTo>
                  <a:pt x="39624" y="86868"/>
                </a:lnTo>
                <a:lnTo>
                  <a:pt x="57912" y="86868"/>
                </a:lnTo>
                <a:lnTo>
                  <a:pt x="57912" y="74676"/>
                </a:lnTo>
                <a:close/>
              </a:path>
              <a:path w="58420" h="86995">
                <a:moveTo>
                  <a:pt x="32004" y="56388"/>
                </a:moveTo>
                <a:lnTo>
                  <a:pt x="28956" y="59436"/>
                </a:lnTo>
                <a:lnTo>
                  <a:pt x="22860" y="68580"/>
                </a:lnTo>
                <a:lnTo>
                  <a:pt x="19812" y="70104"/>
                </a:lnTo>
                <a:lnTo>
                  <a:pt x="15240" y="71628"/>
                </a:lnTo>
                <a:lnTo>
                  <a:pt x="47244" y="71628"/>
                </a:lnTo>
                <a:lnTo>
                  <a:pt x="39624" y="70104"/>
                </a:lnTo>
                <a:lnTo>
                  <a:pt x="32004" y="64008"/>
                </a:lnTo>
                <a:lnTo>
                  <a:pt x="32004" y="56388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0" name="object 510"/>
          <p:cNvSpPr/>
          <p:nvPr/>
        </p:nvSpPr>
        <p:spPr>
          <a:xfrm>
            <a:off x="8026604" y="5092622"/>
            <a:ext cx="79928" cy="47593"/>
          </a:xfrm>
          <a:custGeom>
            <a:avLst/>
            <a:gdLst/>
            <a:ahLst/>
            <a:cxnLst/>
            <a:rect l="l" t="t" r="r" b="b"/>
            <a:pathLst>
              <a:path w="56514" h="67309">
                <a:moveTo>
                  <a:pt x="56388" y="15240"/>
                </a:moveTo>
                <a:lnTo>
                  <a:pt x="0" y="15240"/>
                </a:lnTo>
                <a:lnTo>
                  <a:pt x="0" y="30480"/>
                </a:lnTo>
                <a:lnTo>
                  <a:pt x="18288" y="30480"/>
                </a:lnTo>
                <a:lnTo>
                  <a:pt x="24384" y="27432"/>
                </a:lnTo>
                <a:lnTo>
                  <a:pt x="25908" y="18288"/>
                </a:lnTo>
                <a:lnTo>
                  <a:pt x="56388" y="18288"/>
                </a:lnTo>
                <a:lnTo>
                  <a:pt x="56388" y="15240"/>
                </a:lnTo>
                <a:close/>
              </a:path>
              <a:path w="56514" h="67309">
                <a:moveTo>
                  <a:pt x="56388" y="18288"/>
                </a:moveTo>
                <a:lnTo>
                  <a:pt x="25908" y="18288"/>
                </a:lnTo>
                <a:lnTo>
                  <a:pt x="27432" y="24384"/>
                </a:lnTo>
                <a:lnTo>
                  <a:pt x="36576" y="30480"/>
                </a:lnTo>
                <a:lnTo>
                  <a:pt x="56388" y="30480"/>
                </a:lnTo>
                <a:lnTo>
                  <a:pt x="56388" y="18288"/>
                </a:lnTo>
                <a:close/>
              </a:path>
              <a:path w="56514" h="67309">
                <a:moveTo>
                  <a:pt x="32004" y="0"/>
                </a:moveTo>
                <a:lnTo>
                  <a:pt x="27432" y="6096"/>
                </a:lnTo>
                <a:lnTo>
                  <a:pt x="21336" y="12192"/>
                </a:lnTo>
                <a:lnTo>
                  <a:pt x="18288" y="13716"/>
                </a:lnTo>
                <a:lnTo>
                  <a:pt x="13716" y="15240"/>
                </a:lnTo>
                <a:lnTo>
                  <a:pt x="47244" y="15240"/>
                </a:lnTo>
                <a:lnTo>
                  <a:pt x="39624" y="12192"/>
                </a:lnTo>
                <a:lnTo>
                  <a:pt x="32004" y="7620"/>
                </a:lnTo>
                <a:lnTo>
                  <a:pt x="32004" y="0"/>
                </a:lnTo>
                <a:close/>
              </a:path>
              <a:path w="56514" h="67309">
                <a:moveTo>
                  <a:pt x="27432" y="44196"/>
                </a:moveTo>
                <a:lnTo>
                  <a:pt x="16764" y="56388"/>
                </a:lnTo>
                <a:lnTo>
                  <a:pt x="27432" y="67056"/>
                </a:lnTo>
                <a:lnTo>
                  <a:pt x="39624" y="54864"/>
                </a:lnTo>
                <a:lnTo>
                  <a:pt x="30480" y="45720"/>
                </a:lnTo>
                <a:lnTo>
                  <a:pt x="27432" y="44196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1" name="object 511"/>
          <p:cNvSpPr/>
          <p:nvPr/>
        </p:nvSpPr>
        <p:spPr>
          <a:xfrm>
            <a:off x="8093421" y="5077538"/>
            <a:ext cx="153570" cy="36816"/>
          </a:xfrm>
          <a:custGeom>
            <a:avLst/>
            <a:gdLst/>
            <a:ahLst/>
            <a:cxnLst/>
            <a:rect l="l" t="t" r="r" b="b"/>
            <a:pathLst>
              <a:path w="108585" h="52070">
                <a:moveTo>
                  <a:pt x="79893" y="15240"/>
                </a:moveTo>
                <a:lnTo>
                  <a:pt x="21336" y="15240"/>
                </a:lnTo>
                <a:lnTo>
                  <a:pt x="27003" y="15835"/>
                </a:lnTo>
                <a:lnTo>
                  <a:pt x="34671" y="17716"/>
                </a:lnTo>
                <a:lnTo>
                  <a:pt x="44053" y="21026"/>
                </a:lnTo>
                <a:lnTo>
                  <a:pt x="54864" y="25908"/>
                </a:lnTo>
                <a:lnTo>
                  <a:pt x="44553" y="29932"/>
                </a:lnTo>
                <a:lnTo>
                  <a:pt x="34099" y="32956"/>
                </a:lnTo>
                <a:lnTo>
                  <a:pt x="23360" y="35123"/>
                </a:lnTo>
                <a:lnTo>
                  <a:pt x="12192" y="36576"/>
                </a:lnTo>
                <a:lnTo>
                  <a:pt x="0" y="36576"/>
                </a:lnTo>
                <a:lnTo>
                  <a:pt x="0" y="51816"/>
                </a:lnTo>
                <a:lnTo>
                  <a:pt x="10668" y="51816"/>
                </a:lnTo>
                <a:lnTo>
                  <a:pt x="28741" y="46386"/>
                </a:lnTo>
                <a:lnTo>
                  <a:pt x="70104" y="33528"/>
                </a:lnTo>
                <a:lnTo>
                  <a:pt x="80772" y="33528"/>
                </a:lnTo>
                <a:lnTo>
                  <a:pt x="79248" y="32004"/>
                </a:lnTo>
                <a:lnTo>
                  <a:pt x="82296" y="30480"/>
                </a:lnTo>
                <a:lnTo>
                  <a:pt x="91440" y="30480"/>
                </a:lnTo>
                <a:lnTo>
                  <a:pt x="99669" y="16764"/>
                </a:lnTo>
                <a:lnTo>
                  <a:pt x="91440" y="16764"/>
                </a:lnTo>
                <a:lnTo>
                  <a:pt x="84272" y="16192"/>
                </a:lnTo>
                <a:lnTo>
                  <a:pt x="79893" y="15240"/>
                </a:lnTo>
                <a:close/>
              </a:path>
              <a:path w="108585" h="52070">
                <a:moveTo>
                  <a:pt x="80772" y="33528"/>
                </a:moveTo>
                <a:lnTo>
                  <a:pt x="71628" y="33528"/>
                </a:lnTo>
                <a:lnTo>
                  <a:pt x="71628" y="39624"/>
                </a:lnTo>
                <a:lnTo>
                  <a:pt x="73152" y="44196"/>
                </a:lnTo>
                <a:lnTo>
                  <a:pt x="77724" y="47244"/>
                </a:lnTo>
                <a:lnTo>
                  <a:pt x="82296" y="51816"/>
                </a:lnTo>
                <a:lnTo>
                  <a:pt x="108204" y="51816"/>
                </a:lnTo>
                <a:lnTo>
                  <a:pt x="108204" y="36576"/>
                </a:lnTo>
                <a:lnTo>
                  <a:pt x="86868" y="36576"/>
                </a:lnTo>
                <a:lnTo>
                  <a:pt x="82296" y="35052"/>
                </a:lnTo>
                <a:lnTo>
                  <a:pt x="80772" y="33528"/>
                </a:lnTo>
                <a:close/>
              </a:path>
              <a:path w="108585" h="52070">
                <a:moveTo>
                  <a:pt x="28956" y="0"/>
                </a:moveTo>
                <a:lnTo>
                  <a:pt x="21336" y="0"/>
                </a:lnTo>
                <a:lnTo>
                  <a:pt x="16764" y="1524"/>
                </a:lnTo>
                <a:lnTo>
                  <a:pt x="13716" y="6096"/>
                </a:lnTo>
                <a:lnTo>
                  <a:pt x="9144" y="15240"/>
                </a:lnTo>
                <a:lnTo>
                  <a:pt x="7620" y="21336"/>
                </a:lnTo>
                <a:lnTo>
                  <a:pt x="16764" y="15240"/>
                </a:lnTo>
                <a:lnTo>
                  <a:pt x="79893" y="15240"/>
                </a:lnTo>
                <a:lnTo>
                  <a:pt x="76390" y="14478"/>
                </a:lnTo>
                <a:lnTo>
                  <a:pt x="67651" y="11620"/>
                </a:lnTo>
                <a:lnTo>
                  <a:pt x="57912" y="7620"/>
                </a:lnTo>
                <a:lnTo>
                  <a:pt x="49101" y="4500"/>
                </a:lnTo>
                <a:lnTo>
                  <a:pt x="41148" y="2095"/>
                </a:lnTo>
                <a:lnTo>
                  <a:pt x="34337" y="547"/>
                </a:lnTo>
                <a:lnTo>
                  <a:pt x="28956" y="0"/>
                </a:lnTo>
                <a:close/>
              </a:path>
              <a:path w="108585" h="52070">
                <a:moveTo>
                  <a:pt x="100584" y="15240"/>
                </a:moveTo>
                <a:lnTo>
                  <a:pt x="97536" y="15240"/>
                </a:lnTo>
                <a:lnTo>
                  <a:pt x="94488" y="16764"/>
                </a:lnTo>
                <a:lnTo>
                  <a:pt x="99669" y="16764"/>
                </a:lnTo>
                <a:lnTo>
                  <a:pt x="100584" y="1524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2" name="object 512"/>
          <p:cNvSpPr/>
          <p:nvPr/>
        </p:nvSpPr>
        <p:spPr>
          <a:xfrm>
            <a:off x="8233519" y="5081847"/>
            <a:ext cx="93399" cy="35919"/>
          </a:xfrm>
          <a:custGeom>
            <a:avLst/>
            <a:gdLst/>
            <a:ahLst/>
            <a:cxnLst/>
            <a:rect l="l" t="t" r="r" b="b"/>
            <a:pathLst>
              <a:path w="66039" h="50800">
                <a:moveTo>
                  <a:pt x="64389" y="35052"/>
                </a:moveTo>
                <a:lnTo>
                  <a:pt x="24384" y="35052"/>
                </a:lnTo>
                <a:lnTo>
                  <a:pt x="32004" y="42672"/>
                </a:lnTo>
                <a:lnTo>
                  <a:pt x="36576" y="45720"/>
                </a:lnTo>
                <a:lnTo>
                  <a:pt x="42672" y="48768"/>
                </a:lnTo>
                <a:lnTo>
                  <a:pt x="47244" y="50292"/>
                </a:lnTo>
                <a:lnTo>
                  <a:pt x="56388" y="50292"/>
                </a:lnTo>
                <a:lnTo>
                  <a:pt x="59436" y="47244"/>
                </a:lnTo>
                <a:lnTo>
                  <a:pt x="60960" y="41148"/>
                </a:lnTo>
                <a:lnTo>
                  <a:pt x="64008" y="36576"/>
                </a:lnTo>
                <a:lnTo>
                  <a:pt x="64389" y="35052"/>
                </a:lnTo>
                <a:close/>
              </a:path>
              <a:path w="66039" h="50800">
                <a:moveTo>
                  <a:pt x="56388" y="0"/>
                </a:moveTo>
                <a:lnTo>
                  <a:pt x="45720" y="0"/>
                </a:lnTo>
                <a:lnTo>
                  <a:pt x="38100" y="4572"/>
                </a:lnTo>
                <a:lnTo>
                  <a:pt x="32004" y="13716"/>
                </a:lnTo>
                <a:lnTo>
                  <a:pt x="26336" y="19978"/>
                </a:lnTo>
                <a:lnTo>
                  <a:pt x="20955" y="24955"/>
                </a:lnTo>
                <a:lnTo>
                  <a:pt x="16144" y="28503"/>
                </a:lnTo>
                <a:lnTo>
                  <a:pt x="12192" y="30480"/>
                </a:lnTo>
                <a:lnTo>
                  <a:pt x="0" y="30480"/>
                </a:lnTo>
                <a:lnTo>
                  <a:pt x="0" y="45720"/>
                </a:lnTo>
                <a:lnTo>
                  <a:pt x="7620" y="45720"/>
                </a:lnTo>
                <a:lnTo>
                  <a:pt x="15240" y="44196"/>
                </a:lnTo>
                <a:lnTo>
                  <a:pt x="24384" y="35052"/>
                </a:lnTo>
                <a:lnTo>
                  <a:pt x="64389" y="35052"/>
                </a:lnTo>
                <a:lnTo>
                  <a:pt x="64770" y="33528"/>
                </a:lnTo>
                <a:lnTo>
                  <a:pt x="54864" y="33528"/>
                </a:lnTo>
                <a:lnTo>
                  <a:pt x="45720" y="28956"/>
                </a:lnTo>
                <a:lnTo>
                  <a:pt x="38100" y="25908"/>
                </a:lnTo>
                <a:lnTo>
                  <a:pt x="33528" y="21336"/>
                </a:lnTo>
                <a:lnTo>
                  <a:pt x="36576" y="18288"/>
                </a:lnTo>
                <a:lnTo>
                  <a:pt x="39624" y="16764"/>
                </a:lnTo>
                <a:lnTo>
                  <a:pt x="64389" y="16764"/>
                </a:lnTo>
                <a:lnTo>
                  <a:pt x="64008" y="15240"/>
                </a:lnTo>
                <a:lnTo>
                  <a:pt x="62484" y="10668"/>
                </a:lnTo>
                <a:lnTo>
                  <a:pt x="59436" y="3048"/>
                </a:lnTo>
                <a:lnTo>
                  <a:pt x="56388" y="0"/>
                </a:lnTo>
                <a:close/>
              </a:path>
              <a:path w="66039" h="50800">
                <a:moveTo>
                  <a:pt x="64389" y="16764"/>
                </a:moveTo>
                <a:lnTo>
                  <a:pt x="44196" y="16764"/>
                </a:lnTo>
                <a:lnTo>
                  <a:pt x="45720" y="18288"/>
                </a:lnTo>
                <a:lnTo>
                  <a:pt x="50292" y="21336"/>
                </a:lnTo>
                <a:lnTo>
                  <a:pt x="53340" y="25908"/>
                </a:lnTo>
                <a:lnTo>
                  <a:pt x="54864" y="28956"/>
                </a:lnTo>
                <a:lnTo>
                  <a:pt x="54864" y="33528"/>
                </a:lnTo>
                <a:lnTo>
                  <a:pt x="64770" y="33528"/>
                </a:lnTo>
                <a:lnTo>
                  <a:pt x="65532" y="30480"/>
                </a:lnTo>
                <a:lnTo>
                  <a:pt x="65532" y="21336"/>
                </a:lnTo>
                <a:lnTo>
                  <a:pt x="64389" y="16764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3" name="object 513"/>
          <p:cNvSpPr/>
          <p:nvPr/>
        </p:nvSpPr>
        <p:spPr>
          <a:xfrm>
            <a:off x="8492163" y="4993486"/>
            <a:ext cx="32331" cy="22898"/>
          </a:xfrm>
          <a:custGeom>
            <a:avLst/>
            <a:gdLst/>
            <a:ahLst/>
            <a:cxnLst/>
            <a:rect l="l" t="t" r="r" b="b"/>
            <a:pathLst>
              <a:path w="22860" h="32384">
                <a:moveTo>
                  <a:pt x="12192" y="0"/>
                </a:moveTo>
                <a:lnTo>
                  <a:pt x="10668" y="0"/>
                </a:lnTo>
                <a:lnTo>
                  <a:pt x="3048" y="12192"/>
                </a:lnTo>
                <a:lnTo>
                  <a:pt x="0" y="19812"/>
                </a:lnTo>
                <a:lnTo>
                  <a:pt x="0" y="27432"/>
                </a:lnTo>
                <a:lnTo>
                  <a:pt x="3048" y="32004"/>
                </a:lnTo>
                <a:lnTo>
                  <a:pt x="12192" y="32004"/>
                </a:lnTo>
                <a:lnTo>
                  <a:pt x="21336" y="22860"/>
                </a:lnTo>
                <a:lnTo>
                  <a:pt x="22098" y="21336"/>
                </a:lnTo>
                <a:lnTo>
                  <a:pt x="7620" y="21336"/>
                </a:lnTo>
                <a:lnTo>
                  <a:pt x="6096" y="19812"/>
                </a:lnTo>
                <a:lnTo>
                  <a:pt x="6096" y="13716"/>
                </a:lnTo>
                <a:lnTo>
                  <a:pt x="9144" y="9144"/>
                </a:lnTo>
                <a:lnTo>
                  <a:pt x="20320" y="9144"/>
                </a:lnTo>
                <a:lnTo>
                  <a:pt x="18288" y="6096"/>
                </a:lnTo>
                <a:lnTo>
                  <a:pt x="12192" y="0"/>
                </a:lnTo>
                <a:close/>
              </a:path>
              <a:path w="22860" h="32384">
                <a:moveTo>
                  <a:pt x="20320" y="9144"/>
                </a:moveTo>
                <a:lnTo>
                  <a:pt x="9144" y="9144"/>
                </a:lnTo>
                <a:lnTo>
                  <a:pt x="12192" y="10668"/>
                </a:lnTo>
                <a:lnTo>
                  <a:pt x="15240" y="15240"/>
                </a:lnTo>
                <a:lnTo>
                  <a:pt x="16764" y="19812"/>
                </a:lnTo>
                <a:lnTo>
                  <a:pt x="15240" y="21336"/>
                </a:lnTo>
                <a:lnTo>
                  <a:pt x="22098" y="21336"/>
                </a:lnTo>
                <a:lnTo>
                  <a:pt x="22860" y="19812"/>
                </a:lnTo>
                <a:lnTo>
                  <a:pt x="22860" y="13716"/>
                </a:lnTo>
                <a:lnTo>
                  <a:pt x="21336" y="10668"/>
                </a:lnTo>
                <a:lnTo>
                  <a:pt x="20320" y="9144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4" name="object 514"/>
          <p:cNvSpPr/>
          <p:nvPr/>
        </p:nvSpPr>
        <p:spPr>
          <a:xfrm>
            <a:off x="8423192" y="5034434"/>
            <a:ext cx="411676" cy="116378"/>
          </a:xfrm>
          <a:prstGeom prst="rect">
            <a:avLst/>
          </a:prstGeom>
          <a:blipFill>
            <a:blip r:embed="rId1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5" name="object 515"/>
          <p:cNvSpPr/>
          <p:nvPr/>
        </p:nvSpPr>
        <p:spPr>
          <a:xfrm>
            <a:off x="8867198" y="5032278"/>
            <a:ext cx="153031" cy="117456"/>
          </a:xfrm>
          <a:prstGeom prst="rect">
            <a:avLst/>
          </a:prstGeom>
          <a:blipFill>
            <a:blip r:embed="rId1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6" name="object 516"/>
          <p:cNvSpPr/>
          <p:nvPr/>
        </p:nvSpPr>
        <p:spPr>
          <a:xfrm>
            <a:off x="9119377" y="5084002"/>
            <a:ext cx="28738" cy="30531"/>
          </a:xfrm>
          <a:custGeom>
            <a:avLst/>
            <a:gdLst/>
            <a:ahLst/>
            <a:cxnLst/>
            <a:rect l="l" t="t" r="r" b="b"/>
            <a:pathLst>
              <a:path w="20320" h="43179">
                <a:moveTo>
                  <a:pt x="19812" y="0"/>
                </a:moveTo>
                <a:lnTo>
                  <a:pt x="13716" y="0"/>
                </a:lnTo>
                <a:lnTo>
                  <a:pt x="9144" y="3048"/>
                </a:lnTo>
                <a:lnTo>
                  <a:pt x="1524" y="18288"/>
                </a:lnTo>
                <a:lnTo>
                  <a:pt x="0" y="24384"/>
                </a:lnTo>
                <a:lnTo>
                  <a:pt x="0" y="39624"/>
                </a:lnTo>
                <a:lnTo>
                  <a:pt x="3048" y="42672"/>
                </a:lnTo>
                <a:lnTo>
                  <a:pt x="15240" y="42672"/>
                </a:lnTo>
                <a:lnTo>
                  <a:pt x="19812" y="39624"/>
                </a:lnTo>
                <a:lnTo>
                  <a:pt x="19812" y="27432"/>
                </a:lnTo>
                <a:lnTo>
                  <a:pt x="15240" y="24384"/>
                </a:lnTo>
                <a:lnTo>
                  <a:pt x="7620" y="24384"/>
                </a:lnTo>
                <a:lnTo>
                  <a:pt x="8239" y="16930"/>
                </a:lnTo>
                <a:lnTo>
                  <a:pt x="10287" y="10477"/>
                </a:lnTo>
                <a:lnTo>
                  <a:pt x="14049" y="4881"/>
                </a:lnTo>
                <a:lnTo>
                  <a:pt x="19812" y="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7" name="object 517"/>
          <p:cNvSpPr/>
          <p:nvPr/>
        </p:nvSpPr>
        <p:spPr>
          <a:xfrm>
            <a:off x="9203436" y="5063529"/>
            <a:ext cx="86215" cy="50736"/>
          </a:xfrm>
          <a:custGeom>
            <a:avLst/>
            <a:gdLst/>
            <a:ahLst/>
            <a:cxnLst/>
            <a:rect l="l" t="t" r="r" b="b"/>
            <a:pathLst>
              <a:path w="60959" h="71754">
                <a:moveTo>
                  <a:pt x="48976" y="53340"/>
                </a:moveTo>
                <a:lnTo>
                  <a:pt x="33528" y="53340"/>
                </a:lnTo>
                <a:lnTo>
                  <a:pt x="35052" y="57912"/>
                </a:lnTo>
                <a:lnTo>
                  <a:pt x="36576" y="60960"/>
                </a:lnTo>
                <a:lnTo>
                  <a:pt x="45720" y="70104"/>
                </a:lnTo>
                <a:lnTo>
                  <a:pt x="48768" y="71628"/>
                </a:lnTo>
                <a:lnTo>
                  <a:pt x="60960" y="71628"/>
                </a:lnTo>
                <a:lnTo>
                  <a:pt x="60960" y="56388"/>
                </a:lnTo>
                <a:lnTo>
                  <a:pt x="54864" y="56388"/>
                </a:lnTo>
                <a:lnTo>
                  <a:pt x="49458" y="53863"/>
                </a:lnTo>
                <a:lnTo>
                  <a:pt x="48976" y="53340"/>
                </a:lnTo>
                <a:close/>
              </a:path>
              <a:path w="60959" h="71754">
                <a:moveTo>
                  <a:pt x="32004" y="0"/>
                </a:moveTo>
                <a:lnTo>
                  <a:pt x="28956" y="7620"/>
                </a:lnTo>
                <a:lnTo>
                  <a:pt x="27432" y="13716"/>
                </a:lnTo>
                <a:lnTo>
                  <a:pt x="25908" y="16764"/>
                </a:lnTo>
                <a:lnTo>
                  <a:pt x="21336" y="21336"/>
                </a:lnTo>
                <a:lnTo>
                  <a:pt x="16764" y="24384"/>
                </a:lnTo>
                <a:lnTo>
                  <a:pt x="7620" y="28956"/>
                </a:lnTo>
                <a:lnTo>
                  <a:pt x="6096" y="32004"/>
                </a:lnTo>
                <a:lnTo>
                  <a:pt x="1524" y="36576"/>
                </a:lnTo>
                <a:lnTo>
                  <a:pt x="0" y="42672"/>
                </a:lnTo>
                <a:lnTo>
                  <a:pt x="0" y="57912"/>
                </a:lnTo>
                <a:lnTo>
                  <a:pt x="7620" y="62484"/>
                </a:lnTo>
                <a:lnTo>
                  <a:pt x="25908" y="62484"/>
                </a:lnTo>
                <a:lnTo>
                  <a:pt x="28956" y="60960"/>
                </a:lnTo>
                <a:lnTo>
                  <a:pt x="30480" y="60960"/>
                </a:lnTo>
                <a:lnTo>
                  <a:pt x="32004" y="57912"/>
                </a:lnTo>
                <a:lnTo>
                  <a:pt x="33528" y="53340"/>
                </a:lnTo>
                <a:lnTo>
                  <a:pt x="48976" y="53340"/>
                </a:lnTo>
                <a:lnTo>
                  <a:pt x="44767" y="48768"/>
                </a:lnTo>
                <a:lnTo>
                  <a:pt x="42393" y="44196"/>
                </a:lnTo>
                <a:lnTo>
                  <a:pt x="21336" y="44196"/>
                </a:lnTo>
                <a:lnTo>
                  <a:pt x="18288" y="42672"/>
                </a:lnTo>
                <a:lnTo>
                  <a:pt x="13716" y="41148"/>
                </a:lnTo>
                <a:lnTo>
                  <a:pt x="21336" y="38100"/>
                </a:lnTo>
                <a:lnTo>
                  <a:pt x="25908" y="32004"/>
                </a:lnTo>
                <a:lnTo>
                  <a:pt x="28956" y="25908"/>
                </a:lnTo>
                <a:lnTo>
                  <a:pt x="37211" y="25908"/>
                </a:lnTo>
                <a:lnTo>
                  <a:pt x="36933" y="24003"/>
                </a:lnTo>
                <a:lnTo>
                  <a:pt x="35623" y="16002"/>
                </a:lnTo>
                <a:lnTo>
                  <a:pt x="34028" y="8001"/>
                </a:lnTo>
                <a:lnTo>
                  <a:pt x="32004" y="0"/>
                </a:lnTo>
                <a:close/>
              </a:path>
              <a:path w="60959" h="71754">
                <a:moveTo>
                  <a:pt x="37211" y="25908"/>
                </a:moveTo>
                <a:lnTo>
                  <a:pt x="28956" y="25908"/>
                </a:lnTo>
                <a:lnTo>
                  <a:pt x="32004" y="41148"/>
                </a:lnTo>
                <a:lnTo>
                  <a:pt x="27432" y="42672"/>
                </a:lnTo>
                <a:lnTo>
                  <a:pt x="25908" y="44196"/>
                </a:lnTo>
                <a:lnTo>
                  <a:pt x="42393" y="44196"/>
                </a:lnTo>
                <a:lnTo>
                  <a:pt x="40933" y="41386"/>
                </a:lnTo>
                <a:lnTo>
                  <a:pt x="38100" y="32004"/>
                </a:lnTo>
                <a:lnTo>
                  <a:pt x="37211" y="25908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8" name="object 518"/>
          <p:cNvSpPr/>
          <p:nvPr/>
        </p:nvSpPr>
        <p:spPr>
          <a:xfrm>
            <a:off x="9315515" y="5151889"/>
            <a:ext cx="36820" cy="15266"/>
          </a:xfrm>
          <a:custGeom>
            <a:avLst/>
            <a:gdLst/>
            <a:ahLst/>
            <a:cxnLst/>
            <a:rect l="l" t="t" r="r" b="b"/>
            <a:pathLst>
              <a:path w="26034" h="21590">
                <a:moveTo>
                  <a:pt x="25908" y="0"/>
                </a:moveTo>
                <a:lnTo>
                  <a:pt x="16764" y="5357"/>
                </a:lnTo>
                <a:lnTo>
                  <a:pt x="5334" y="12644"/>
                </a:lnTo>
                <a:lnTo>
                  <a:pt x="3048" y="13716"/>
                </a:lnTo>
                <a:lnTo>
                  <a:pt x="1524" y="15240"/>
                </a:lnTo>
                <a:lnTo>
                  <a:pt x="0" y="18288"/>
                </a:lnTo>
                <a:lnTo>
                  <a:pt x="0" y="21336"/>
                </a:lnTo>
                <a:lnTo>
                  <a:pt x="4572" y="18288"/>
                </a:lnTo>
                <a:lnTo>
                  <a:pt x="10668" y="15240"/>
                </a:lnTo>
                <a:lnTo>
                  <a:pt x="15240" y="12192"/>
                </a:lnTo>
                <a:lnTo>
                  <a:pt x="21336" y="7620"/>
                </a:lnTo>
                <a:lnTo>
                  <a:pt x="25908" y="3048"/>
                </a:lnTo>
                <a:lnTo>
                  <a:pt x="25908" y="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9" name="object 519"/>
          <p:cNvSpPr/>
          <p:nvPr/>
        </p:nvSpPr>
        <p:spPr>
          <a:xfrm>
            <a:off x="9281030" y="5081847"/>
            <a:ext cx="93399" cy="35919"/>
          </a:xfrm>
          <a:custGeom>
            <a:avLst/>
            <a:gdLst/>
            <a:ahLst/>
            <a:cxnLst/>
            <a:rect l="l" t="t" r="r" b="b"/>
            <a:pathLst>
              <a:path w="66040" h="50800">
                <a:moveTo>
                  <a:pt x="64389" y="35052"/>
                </a:moveTo>
                <a:lnTo>
                  <a:pt x="24384" y="35052"/>
                </a:lnTo>
                <a:lnTo>
                  <a:pt x="32004" y="42672"/>
                </a:lnTo>
                <a:lnTo>
                  <a:pt x="36576" y="45720"/>
                </a:lnTo>
                <a:lnTo>
                  <a:pt x="42672" y="48768"/>
                </a:lnTo>
                <a:lnTo>
                  <a:pt x="47244" y="50292"/>
                </a:lnTo>
                <a:lnTo>
                  <a:pt x="56388" y="50292"/>
                </a:lnTo>
                <a:lnTo>
                  <a:pt x="59436" y="47244"/>
                </a:lnTo>
                <a:lnTo>
                  <a:pt x="60960" y="41148"/>
                </a:lnTo>
                <a:lnTo>
                  <a:pt x="64008" y="36576"/>
                </a:lnTo>
                <a:lnTo>
                  <a:pt x="64389" y="35052"/>
                </a:lnTo>
                <a:close/>
              </a:path>
              <a:path w="66040" h="50800">
                <a:moveTo>
                  <a:pt x="56388" y="0"/>
                </a:moveTo>
                <a:lnTo>
                  <a:pt x="45720" y="0"/>
                </a:lnTo>
                <a:lnTo>
                  <a:pt x="38100" y="4572"/>
                </a:lnTo>
                <a:lnTo>
                  <a:pt x="32004" y="13716"/>
                </a:lnTo>
                <a:lnTo>
                  <a:pt x="26336" y="19978"/>
                </a:lnTo>
                <a:lnTo>
                  <a:pt x="20955" y="24955"/>
                </a:lnTo>
                <a:lnTo>
                  <a:pt x="16144" y="28503"/>
                </a:lnTo>
                <a:lnTo>
                  <a:pt x="12192" y="30480"/>
                </a:lnTo>
                <a:lnTo>
                  <a:pt x="0" y="30480"/>
                </a:lnTo>
                <a:lnTo>
                  <a:pt x="0" y="45720"/>
                </a:lnTo>
                <a:lnTo>
                  <a:pt x="7620" y="45720"/>
                </a:lnTo>
                <a:lnTo>
                  <a:pt x="15240" y="44196"/>
                </a:lnTo>
                <a:lnTo>
                  <a:pt x="24384" y="35052"/>
                </a:lnTo>
                <a:lnTo>
                  <a:pt x="64389" y="35052"/>
                </a:lnTo>
                <a:lnTo>
                  <a:pt x="64770" y="33528"/>
                </a:lnTo>
                <a:lnTo>
                  <a:pt x="54864" y="33528"/>
                </a:lnTo>
                <a:lnTo>
                  <a:pt x="45720" y="28956"/>
                </a:lnTo>
                <a:lnTo>
                  <a:pt x="38100" y="25908"/>
                </a:lnTo>
                <a:lnTo>
                  <a:pt x="33528" y="21336"/>
                </a:lnTo>
                <a:lnTo>
                  <a:pt x="36576" y="18288"/>
                </a:lnTo>
                <a:lnTo>
                  <a:pt x="39624" y="16764"/>
                </a:lnTo>
                <a:lnTo>
                  <a:pt x="64389" y="16764"/>
                </a:lnTo>
                <a:lnTo>
                  <a:pt x="64008" y="15240"/>
                </a:lnTo>
                <a:lnTo>
                  <a:pt x="62484" y="10668"/>
                </a:lnTo>
                <a:lnTo>
                  <a:pt x="59436" y="3048"/>
                </a:lnTo>
                <a:lnTo>
                  <a:pt x="56388" y="0"/>
                </a:lnTo>
                <a:close/>
              </a:path>
              <a:path w="66040" h="50800">
                <a:moveTo>
                  <a:pt x="64389" y="16764"/>
                </a:moveTo>
                <a:lnTo>
                  <a:pt x="44196" y="16764"/>
                </a:lnTo>
                <a:lnTo>
                  <a:pt x="47244" y="18288"/>
                </a:lnTo>
                <a:lnTo>
                  <a:pt x="50292" y="21336"/>
                </a:lnTo>
                <a:lnTo>
                  <a:pt x="53340" y="25908"/>
                </a:lnTo>
                <a:lnTo>
                  <a:pt x="54864" y="28956"/>
                </a:lnTo>
                <a:lnTo>
                  <a:pt x="54864" y="33528"/>
                </a:lnTo>
                <a:lnTo>
                  <a:pt x="64770" y="33528"/>
                </a:lnTo>
                <a:lnTo>
                  <a:pt x="65532" y="30480"/>
                </a:lnTo>
                <a:lnTo>
                  <a:pt x="65532" y="21336"/>
                </a:lnTo>
                <a:lnTo>
                  <a:pt x="64389" y="16764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0" name="object 520"/>
          <p:cNvSpPr/>
          <p:nvPr/>
        </p:nvSpPr>
        <p:spPr>
          <a:xfrm>
            <a:off x="9401730" y="5022581"/>
            <a:ext cx="273732" cy="93749"/>
          </a:xfrm>
          <a:prstGeom prst="rect">
            <a:avLst/>
          </a:prstGeom>
          <a:blipFill>
            <a:blip r:embed="rId16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1" name="object 521"/>
          <p:cNvSpPr/>
          <p:nvPr/>
        </p:nvSpPr>
        <p:spPr>
          <a:xfrm>
            <a:off x="3187794" y="5254259"/>
            <a:ext cx="275888" cy="96982"/>
          </a:xfrm>
          <a:prstGeom prst="rect">
            <a:avLst/>
          </a:prstGeom>
          <a:blipFill>
            <a:blip r:embed="rId16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2" name="object 522"/>
          <p:cNvSpPr/>
          <p:nvPr/>
        </p:nvSpPr>
        <p:spPr>
          <a:xfrm>
            <a:off x="3612403" y="5399732"/>
            <a:ext cx="39515" cy="15266"/>
          </a:xfrm>
          <a:custGeom>
            <a:avLst/>
            <a:gdLst/>
            <a:ahLst/>
            <a:cxnLst/>
            <a:rect l="l" t="t" r="r" b="b"/>
            <a:pathLst>
              <a:path w="27939" h="21590">
                <a:moveTo>
                  <a:pt x="27432" y="0"/>
                </a:moveTo>
                <a:lnTo>
                  <a:pt x="1524" y="15240"/>
                </a:lnTo>
                <a:lnTo>
                  <a:pt x="1524" y="16764"/>
                </a:lnTo>
                <a:lnTo>
                  <a:pt x="0" y="21336"/>
                </a:lnTo>
                <a:lnTo>
                  <a:pt x="6096" y="16764"/>
                </a:lnTo>
                <a:lnTo>
                  <a:pt x="10668" y="13716"/>
                </a:lnTo>
                <a:lnTo>
                  <a:pt x="15240" y="12192"/>
                </a:lnTo>
                <a:lnTo>
                  <a:pt x="22860" y="7620"/>
                </a:lnTo>
                <a:lnTo>
                  <a:pt x="25908" y="3048"/>
                </a:lnTo>
                <a:lnTo>
                  <a:pt x="27432" y="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3" name="object 523"/>
          <p:cNvSpPr/>
          <p:nvPr/>
        </p:nvSpPr>
        <p:spPr>
          <a:xfrm>
            <a:off x="3545586" y="5263958"/>
            <a:ext cx="379345" cy="112068"/>
          </a:xfrm>
          <a:prstGeom prst="rect">
            <a:avLst/>
          </a:prstGeom>
          <a:blipFill>
            <a:blip r:embed="rId16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4" name="object 524"/>
          <p:cNvSpPr/>
          <p:nvPr/>
        </p:nvSpPr>
        <p:spPr>
          <a:xfrm>
            <a:off x="3957262" y="5263958"/>
            <a:ext cx="21554" cy="80818"/>
          </a:xfrm>
          <a:custGeom>
            <a:avLst/>
            <a:gdLst/>
            <a:ahLst/>
            <a:cxnLst/>
            <a:rect l="l" t="t" r="r" b="b"/>
            <a:pathLst>
              <a:path w="15239" h="114300">
                <a:moveTo>
                  <a:pt x="7620" y="0"/>
                </a:moveTo>
                <a:lnTo>
                  <a:pt x="3048" y="9144"/>
                </a:lnTo>
                <a:lnTo>
                  <a:pt x="1524" y="13716"/>
                </a:lnTo>
                <a:lnTo>
                  <a:pt x="0" y="16764"/>
                </a:lnTo>
                <a:lnTo>
                  <a:pt x="1524" y="18288"/>
                </a:lnTo>
                <a:lnTo>
                  <a:pt x="10668" y="114300"/>
                </a:lnTo>
                <a:lnTo>
                  <a:pt x="13716" y="106680"/>
                </a:lnTo>
                <a:lnTo>
                  <a:pt x="15240" y="99060"/>
                </a:lnTo>
                <a:lnTo>
                  <a:pt x="15240" y="94488"/>
                </a:lnTo>
                <a:lnTo>
                  <a:pt x="7620" y="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5" name="object 525"/>
          <p:cNvSpPr/>
          <p:nvPr/>
        </p:nvSpPr>
        <p:spPr>
          <a:xfrm>
            <a:off x="4097361" y="5275811"/>
            <a:ext cx="43107" cy="16164"/>
          </a:xfrm>
          <a:custGeom>
            <a:avLst/>
            <a:gdLst/>
            <a:ahLst/>
            <a:cxnLst/>
            <a:rect l="l" t="t" r="r" b="b"/>
            <a:pathLst>
              <a:path w="30480" h="22859">
                <a:moveTo>
                  <a:pt x="30480" y="0"/>
                </a:moveTo>
                <a:lnTo>
                  <a:pt x="15240" y="9144"/>
                </a:lnTo>
                <a:lnTo>
                  <a:pt x="9144" y="12192"/>
                </a:lnTo>
                <a:lnTo>
                  <a:pt x="4572" y="15240"/>
                </a:lnTo>
                <a:lnTo>
                  <a:pt x="3048" y="16764"/>
                </a:lnTo>
                <a:lnTo>
                  <a:pt x="1524" y="19812"/>
                </a:lnTo>
                <a:lnTo>
                  <a:pt x="0" y="21336"/>
                </a:lnTo>
                <a:lnTo>
                  <a:pt x="0" y="22860"/>
                </a:lnTo>
                <a:lnTo>
                  <a:pt x="13716" y="15240"/>
                </a:lnTo>
                <a:lnTo>
                  <a:pt x="19812" y="12192"/>
                </a:lnTo>
                <a:lnTo>
                  <a:pt x="24384" y="9144"/>
                </a:lnTo>
                <a:lnTo>
                  <a:pt x="28956" y="4572"/>
                </a:lnTo>
                <a:lnTo>
                  <a:pt x="28956" y="1524"/>
                </a:lnTo>
                <a:lnTo>
                  <a:pt x="30480" y="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6" name="object 526"/>
          <p:cNvSpPr/>
          <p:nvPr/>
        </p:nvSpPr>
        <p:spPr>
          <a:xfrm>
            <a:off x="4080179" y="5263958"/>
            <a:ext cx="377128" cy="144395"/>
          </a:xfrm>
          <a:prstGeom prst="rect">
            <a:avLst/>
          </a:prstGeom>
          <a:blipFill>
            <a:blip r:embed="rId16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7" name="object 527"/>
          <p:cNvSpPr/>
          <p:nvPr/>
        </p:nvSpPr>
        <p:spPr>
          <a:xfrm>
            <a:off x="4554300" y="5263957"/>
            <a:ext cx="1189765" cy="132542"/>
          </a:xfrm>
          <a:prstGeom prst="rect">
            <a:avLst/>
          </a:prstGeom>
          <a:blipFill>
            <a:blip r:embed="rId16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8" name="object 528"/>
          <p:cNvSpPr/>
          <p:nvPr/>
        </p:nvSpPr>
        <p:spPr>
          <a:xfrm>
            <a:off x="5860454" y="5246715"/>
            <a:ext cx="41310" cy="16164"/>
          </a:xfrm>
          <a:custGeom>
            <a:avLst/>
            <a:gdLst/>
            <a:ahLst/>
            <a:cxnLst/>
            <a:rect l="l" t="t" r="r" b="b"/>
            <a:pathLst>
              <a:path w="29210" h="22859">
                <a:moveTo>
                  <a:pt x="28956" y="0"/>
                </a:moveTo>
                <a:lnTo>
                  <a:pt x="15240" y="9144"/>
                </a:lnTo>
                <a:lnTo>
                  <a:pt x="9144" y="12192"/>
                </a:lnTo>
                <a:lnTo>
                  <a:pt x="4572" y="15240"/>
                </a:lnTo>
                <a:lnTo>
                  <a:pt x="1524" y="16764"/>
                </a:lnTo>
                <a:lnTo>
                  <a:pt x="1524" y="19812"/>
                </a:lnTo>
                <a:lnTo>
                  <a:pt x="0" y="21336"/>
                </a:lnTo>
                <a:lnTo>
                  <a:pt x="0" y="22860"/>
                </a:lnTo>
                <a:lnTo>
                  <a:pt x="13716" y="15240"/>
                </a:lnTo>
                <a:lnTo>
                  <a:pt x="19812" y="12192"/>
                </a:lnTo>
                <a:lnTo>
                  <a:pt x="24384" y="9144"/>
                </a:lnTo>
                <a:lnTo>
                  <a:pt x="27432" y="6096"/>
                </a:lnTo>
                <a:lnTo>
                  <a:pt x="27432" y="4572"/>
                </a:lnTo>
                <a:lnTo>
                  <a:pt x="28956" y="1524"/>
                </a:lnTo>
                <a:lnTo>
                  <a:pt x="28956" y="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9" name="object 529"/>
          <p:cNvSpPr/>
          <p:nvPr/>
        </p:nvSpPr>
        <p:spPr>
          <a:xfrm>
            <a:off x="5834589" y="5254259"/>
            <a:ext cx="465560" cy="127154"/>
          </a:xfrm>
          <a:prstGeom prst="rect">
            <a:avLst/>
          </a:prstGeom>
          <a:blipFill>
            <a:blip r:embed="rId16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0" name="object 530"/>
          <p:cNvSpPr/>
          <p:nvPr/>
        </p:nvSpPr>
        <p:spPr>
          <a:xfrm>
            <a:off x="6394987" y="5315681"/>
            <a:ext cx="30534" cy="30531"/>
          </a:xfrm>
          <a:custGeom>
            <a:avLst/>
            <a:gdLst/>
            <a:ahLst/>
            <a:cxnLst/>
            <a:rect l="l" t="t" r="r" b="b"/>
            <a:pathLst>
              <a:path w="21589" h="43179">
                <a:moveTo>
                  <a:pt x="19812" y="0"/>
                </a:moveTo>
                <a:lnTo>
                  <a:pt x="15240" y="0"/>
                </a:lnTo>
                <a:lnTo>
                  <a:pt x="10668" y="3048"/>
                </a:lnTo>
                <a:lnTo>
                  <a:pt x="0" y="24384"/>
                </a:lnTo>
                <a:lnTo>
                  <a:pt x="0" y="39624"/>
                </a:lnTo>
                <a:lnTo>
                  <a:pt x="4572" y="42672"/>
                </a:lnTo>
                <a:lnTo>
                  <a:pt x="16764" y="42672"/>
                </a:lnTo>
                <a:lnTo>
                  <a:pt x="21336" y="39624"/>
                </a:lnTo>
                <a:lnTo>
                  <a:pt x="21336" y="27432"/>
                </a:lnTo>
                <a:lnTo>
                  <a:pt x="16764" y="24384"/>
                </a:lnTo>
                <a:lnTo>
                  <a:pt x="7620" y="24384"/>
                </a:lnTo>
                <a:lnTo>
                  <a:pt x="8453" y="16930"/>
                </a:lnTo>
                <a:lnTo>
                  <a:pt x="10858" y="10477"/>
                </a:lnTo>
                <a:lnTo>
                  <a:pt x="14692" y="4881"/>
                </a:lnTo>
                <a:lnTo>
                  <a:pt x="19812" y="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1" name="object 531"/>
          <p:cNvSpPr/>
          <p:nvPr/>
        </p:nvSpPr>
        <p:spPr>
          <a:xfrm>
            <a:off x="6552329" y="5399732"/>
            <a:ext cx="36820" cy="15266"/>
          </a:xfrm>
          <a:custGeom>
            <a:avLst/>
            <a:gdLst/>
            <a:ahLst/>
            <a:cxnLst/>
            <a:rect l="l" t="t" r="r" b="b"/>
            <a:pathLst>
              <a:path w="26035" h="21590">
                <a:moveTo>
                  <a:pt x="25908" y="0"/>
                </a:moveTo>
                <a:lnTo>
                  <a:pt x="9144" y="9144"/>
                </a:lnTo>
                <a:lnTo>
                  <a:pt x="4048" y="12001"/>
                </a:lnTo>
                <a:lnTo>
                  <a:pt x="1524" y="13716"/>
                </a:lnTo>
                <a:lnTo>
                  <a:pt x="0" y="15240"/>
                </a:lnTo>
                <a:lnTo>
                  <a:pt x="0" y="21336"/>
                </a:lnTo>
                <a:lnTo>
                  <a:pt x="4572" y="16764"/>
                </a:lnTo>
                <a:lnTo>
                  <a:pt x="9144" y="13716"/>
                </a:lnTo>
                <a:lnTo>
                  <a:pt x="15240" y="12192"/>
                </a:lnTo>
                <a:lnTo>
                  <a:pt x="21336" y="7620"/>
                </a:lnTo>
                <a:lnTo>
                  <a:pt x="24384" y="3048"/>
                </a:lnTo>
                <a:lnTo>
                  <a:pt x="25908" y="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2" name="object 532"/>
          <p:cNvSpPr/>
          <p:nvPr/>
        </p:nvSpPr>
        <p:spPr>
          <a:xfrm>
            <a:off x="6483357" y="5263958"/>
            <a:ext cx="420297" cy="118533"/>
          </a:xfrm>
          <a:prstGeom prst="rect">
            <a:avLst/>
          </a:prstGeom>
          <a:blipFill>
            <a:blip r:embed="rId16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3" name="object 533"/>
          <p:cNvSpPr/>
          <p:nvPr/>
        </p:nvSpPr>
        <p:spPr>
          <a:xfrm>
            <a:off x="6938139" y="5263958"/>
            <a:ext cx="21554" cy="80818"/>
          </a:xfrm>
          <a:custGeom>
            <a:avLst/>
            <a:gdLst/>
            <a:ahLst/>
            <a:cxnLst/>
            <a:rect l="l" t="t" r="r" b="b"/>
            <a:pathLst>
              <a:path w="15239" h="114300">
                <a:moveTo>
                  <a:pt x="7620" y="0"/>
                </a:moveTo>
                <a:lnTo>
                  <a:pt x="3048" y="9144"/>
                </a:lnTo>
                <a:lnTo>
                  <a:pt x="1524" y="13716"/>
                </a:lnTo>
                <a:lnTo>
                  <a:pt x="0" y="16764"/>
                </a:lnTo>
                <a:lnTo>
                  <a:pt x="0" y="18288"/>
                </a:lnTo>
                <a:lnTo>
                  <a:pt x="9144" y="114300"/>
                </a:lnTo>
                <a:lnTo>
                  <a:pt x="13716" y="106680"/>
                </a:lnTo>
                <a:lnTo>
                  <a:pt x="15240" y="99060"/>
                </a:lnTo>
                <a:lnTo>
                  <a:pt x="15240" y="94488"/>
                </a:lnTo>
                <a:lnTo>
                  <a:pt x="7620" y="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4" name="object 534"/>
          <p:cNvSpPr/>
          <p:nvPr/>
        </p:nvSpPr>
        <p:spPr>
          <a:xfrm>
            <a:off x="7091172" y="5230552"/>
            <a:ext cx="43107" cy="15266"/>
          </a:xfrm>
          <a:custGeom>
            <a:avLst/>
            <a:gdLst/>
            <a:ahLst/>
            <a:cxnLst/>
            <a:rect l="l" t="t" r="r" b="b"/>
            <a:pathLst>
              <a:path w="30479" h="21590">
                <a:moveTo>
                  <a:pt x="30480" y="0"/>
                </a:moveTo>
                <a:lnTo>
                  <a:pt x="9144" y="10668"/>
                </a:lnTo>
                <a:lnTo>
                  <a:pt x="4572" y="13716"/>
                </a:lnTo>
                <a:lnTo>
                  <a:pt x="1524" y="16764"/>
                </a:lnTo>
                <a:lnTo>
                  <a:pt x="1524" y="18288"/>
                </a:lnTo>
                <a:lnTo>
                  <a:pt x="0" y="19812"/>
                </a:lnTo>
                <a:lnTo>
                  <a:pt x="0" y="21336"/>
                </a:lnTo>
                <a:lnTo>
                  <a:pt x="13716" y="13716"/>
                </a:lnTo>
                <a:lnTo>
                  <a:pt x="19812" y="10668"/>
                </a:lnTo>
                <a:lnTo>
                  <a:pt x="24384" y="7620"/>
                </a:lnTo>
                <a:lnTo>
                  <a:pt x="27432" y="6096"/>
                </a:lnTo>
                <a:lnTo>
                  <a:pt x="28956" y="3048"/>
                </a:lnTo>
                <a:lnTo>
                  <a:pt x="28956" y="1524"/>
                </a:lnTo>
                <a:lnTo>
                  <a:pt x="30480" y="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5" name="object 535"/>
          <p:cNvSpPr/>
          <p:nvPr/>
        </p:nvSpPr>
        <p:spPr>
          <a:xfrm>
            <a:off x="7056686" y="5235941"/>
            <a:ext cx="284509" cy="140085"/>
          </a:xfrm>
          <a:prstGeom prst="rect">
            <a:avLst/>
          </a:prstGeom>
          <a:blipFill>
            <a:blip r:embed="rId17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6" name="object 536"/>
          <p:cNvSpPr/>
          <p:nvPr/>
        </p:nvSpPr>
        <p:spPr>
          <a:xfrm>
            <a:off x="7494227" y="5265035"/>
            <a:ext cx="41310" cy="15266"/>
          </a:xfrm>
          <a:custGeom>
            <a:avLst/>
            <a:gdLst/>
            <a:ahLst/>
            <a:cxnLst/>
            <a:rect l="l" t="t" r="r" b="b"/>
            <a:pathLst>
              <a:path w="29210" h="21590">
                <a:moveTo>
                  <a:pt x="28956" y="0"/>
                </a:moveTo>
                <a:lnTo>
                  <a:pt x="15240" y="7620"/>
                </a:lnTo>
                <a:lnTo>
                  <a:pt x="9144" y="10668"/>
                </a:lnTo>
                <a:lnTo>
                  <a:pt x="4572" y="13716"/>
                </a:lnTo>
                <a:lnTo>
                  <a:pt x="1524" y="15240"/>
                </a:lnTo>
                <a:lnTo>
                  <a:pt x="0" y="18288"/>
                </a:lnTo>
                <a:lnTo>
                  <a:pt x="0" y="21336"/>
                </a:lnTo>
                <a:lnTo>
                  <a:pt x="13716" y="13716"/>
                </a:lnTo>
                <a:lnTo>
                  <a:pt x="19812" y="10668"/>
                </a:lnTo>
                <a:lnTo>
                  <a:pt x="24384" y="7620"/>
                </a:lnTo>
                <a:lnTo>
                  <a:pt x="25908" y="4572"/>
                </a:lnTo>
                <a:lnTo>
                  <a:pt x="28956" y="1524"/>
                </a:lnTo>
                <a:lnTo>
                  <a:pt x="28956" y="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7" name="object 537"/>
          <p:cNvSpPr/>
          <p:nvPr/>
        </p:nvSpPr>
        <p:spPr>
          <a:xfrm>
            <a:off x="7427410" y="5262880"/>
            <a:ext cx="637990" cy="118533"/>
          </a:xfrm>
          <a:prstGeom prst="rect">
            <a:avLst/>
          </a:prstGeom>
          <a:blipFill>
            <a:blip r:embed="rId17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8" name="object 538"/>
          <p:cNvSpPr/>
          <p:nvPr/>
        </p:nvSpPr>
        <p:spPr>
          <a:xfrm>
            <a:off x="8158081" y="5315681"/>
            <a:ext cx="28738" cy="30531"/>
          </a:xfrm>
          <a:custGeom>
            <a:avLst/>
            <a:gdLst/>
            <a:ahLst/>
            <a:cxnLst/>
            <a:rect l="l" t="t" r="r" b="b"/>
            <a:pathLst>
              <a:path w="20320" h="43179">
                <a:moveTo>
                  <a:pt x="19812" y="0"/>
                </a:moveTo>
                <a:lnTo>
                  <a:pt x="13716" y="0"/>
                </a:lnTo>
                <a:lnTo>
                  <a:pt x="9144" y="3048"/>
                </a:lnTo>
                <a:lnTo>
                  <a:pt x="1524" y="18288"/>
                </a:lnTo>
                <a:lnTo>
                  <a:pt x="0" y="24384"/>
                </a:lnTo>
                <a:lnTo>
                  <a:pt x="0" y="39624"/>
                </a:lnTo>
                <a:lnTo>
                  <a:pt x="3048" y="42672"/>
                </a:lnTo>
                <a:lnTo>
                  <a:pt x="16764" y="42672"/>
                </a:lnTo>
                <a:lnTo>
                  <a:pt x="19812" y="39624"/>
                </a:lnTo>
                <a:lnTo>
                  <a:pt x="19812" y="27432"/>
                </a:lnTo>
                <a:lnTo>
                  <a:pt x="16764" y="24384"/>
                </a:lnTo>
                <a:lnTo>
                  <a:pt x="7620" y="24384"/>
                </a:lnTo>
                <a:lnTo>
                  <a:pt x="8239" y="16930"/>
                </a:lnTo>
                <a:lnTo>
                  <a:pt x="10287" y="10477"/>
                </a:lnTo>
                <a:lnTo>
                  <a:pt x="14049" y="4881"/>
                </a:lnTo>
                <a:lnTo>
                  <a:pt x="19812" y="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9" name="object 539"/>
          <p:cNvSpPr/>
          <p:nvPr/>
        </p:nvSpPr>
        <p:spPr>
          <a:xfrm>
            <a:off x="8257228" y="5379257"/>
            <a:ext cx="39515" cy="15266"/>
          </a:xfrm>
          <a:custGeom>
            <a:avLst/>
            <a:gdLst/>
            <a:ahLst/>
            <a:cxnLst/>
            <a:rect l="l" t="t" r="r" b="b"/>
            <a:pathLst>
              <a:path w="27939" h="21590">
                <a:moveTo>
                  <a:pt x="27432" y="0"/>
                </a:moveTo>
                <a:lnTo>
                  <a:pt x="10096" y="10477"/>
                </a:lnTo>
                <a:lnTo>
                  <a:pt x="5357" y="13501"/>
                </a:lnTo>
                <a:lnTo>
                  <a:pt x="3048" y="15240"/>
                </a:lnTo>
                <a:lnTo>
                  <a:pt x="0" y="18288"/>
                </a:lnTo>
                <a:lnTo>
                  <a:pt x="0" y="21336"/>
                </a:lnTo>
                <a:lnTo>
                  <a:pt x="4572" y="18288"/>
                </a:lnTo>
                <a:lnTo>
                  <a:pt x="10668" y="15240"/>
                </a:lnTo>
                <a:lnTo>
                  <a:pt x="15240" y="12192"/>
                </a:lnTo>
                <a:lnTo>
                  <a:pt x="21336" y="9144"/>
                </a:lnTo>
                <a:lnTo>
                  <a:pt x="25908" y="4572"/>
                </a:lnTo>
                <a:lnTo>
                  <a:pt x="27432" y="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0" name="object 540"/>
          <p:cNvSpPr/>
          <p:nvPr/>
        </p:nvSpPr>
        <p:spPr>
          <a:xfrm>
            <a:off x="8252917" y="5263957"/>
            <a:ext cx="400899" cy="117456"/>
          </a:xfrm>
          <a:prstGeom prst="rect">
            <a:avLst/>
          </a:prstGeom>
          <a:blipFill>
            <a:blip r:embed="rId17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1" name="object 541"/>
          <p:cNvSpPr/>
          <p:nvPr/>
        </p:nvSpPr>
        <p:spPr>
          <a:xfrm>
            <a:off x="8688302" y="5263958"/>
            <a:ext cx="21554" cy="80818"/>
          </a:xfrm>
          <a:custGeom>
            <a:avLst/>
            <a:gdLst/>
            <a:ahLst/>
            <a:cxnLst/>
            <a:rect l="l" t="t" r="r" b="b"/>
            <a:pathLst>
              <a:path w="15239" h="114300">
                <a:moveTo>
                  <a:pt x="7620" y="0"/>
                </a:moveTo>
                <a:lnTo>
                  <a:pt x="3048" y="9144"/>
                </a:lnTo>
                <a:lnTo>
                  <a:pt x="1524" y="13716"/>
                </a:lnTo>
                <a:lnTo>
                  <a:pt x="0" y="16764"/>
                </a:lnTo>
                <a:lnTo>
                  <a:pt x="0" y="18288"/>
                </a:lnTo>
                <a:lnTo>
                  <a:pt x="9144" y="114300"/>
                </a:lnTo>
                <a:lnTo>
                  <a:pt x="13716" y="106680"/>
                </a:lnTo>
                <a:lnTo>
                  <a:pt x="15240" y="99060"/>
                </a:lnTo>
                <a:lnTo>
                  <a:pt x="15240" y="94488"/>
                </a:lnTo>
                <a:lnTo>
                  <a:pt x="7620" y="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2" name="object 542"/>
          <p:cNvSpPr/>
          <p:nvPr/>
        </p:nvSpPr>
        <p:spPr>
          <a:xfrm>
            <a:off x="8843489" y="5398654"/>
            <a:ext cx="36820" cy="15266"/>
          </a:xfrm>
          <a:custGeom>
            <a:avLst/>
            <a:gdLst/>
            <a:ahLst/>
            <a:cxnLst/>
            <a:rect l="l" t="t" r="r" b="b"/>
            <a:pathLst>
              <a:path w="26035" h="21590">
                <a:moveTo>
                  <a:pt x="25908" y="0"/>
                </a:moveTo>
                <a:lnTo>
                  <a:pt x="9906" y="10477"/>
                </a:lnTo>
                <a:lnTo>
                  <a:pt x="5334" y="13501"/>
                </a:lnTo>
                <a:lnTo>
                  <a:pt x="3048" y="15240"/>
                </a:lnTo>
                <a:lnTo>
                  <a:pt x="0" y="18288"/>
                </a:lnTo>
                <a:lnTo>
                  <a:pt x="0" y="21336"/>
                </a:lnTo>
                <a:lnTo>
                  <a:pt x="4572" y="18288"/>
                </a:lnTo>
                <a:lnTo>
                  <a:pt x="10668" y="15240"/>
                </a:lnTo>
                <a:lnTo>
                  <a:pt x="15240" y="12192"/>
                </a:lnTo>
                <a:lnTo>
                  <a:pt x="21336" y="9144"/>
                </a:lnTo>
                <a:lnTo>
                  <a:pt x="25908" y="4572"/>
                </a:lnTo>
                <a:lnTo>
                  <a:pt x="25908" y="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3" name="object 543"/>
          <p:cNvSpPr/>
          <p:nvPr/>
        </p:nvSpPr>
        <p:spPr>
          <a:xfrm>
            <a:off x="8806848" y="5235941"/>
            <a:ext cx="284509" cy="140085"/>
          </a:xfrm>
          <a:prstGeom prst="rect">
            <a:avLst/>
          </a:prstGeom>
          <a:blipFill>
            <a:blip r:embed="rId17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4" name="object 544"/>
          <p:cNvSpPr/>
          <p:nvPr/>
        </p:nvSpPr>
        <p:spPr>
          <a:xfrm>
            <a:off x="9190504" y="5379257"/>
            <a:ext cx="36820" cy="15266"/>
          </a:xfrm>
          <a:custGeom>
            <a:avLst/>
            <a:gdLst/>
            <a:ahLst/>
            <a:cxnLst/>
            <a:rect l="l" t="t" r="r" b="b"/>
            <a:pathLst>
              <a:path w="26034" h="21590">
                <a:moveTo>
                  <a:pt x="25908" y="0"/>
                </a:moveTo>
                <a:lnTo>
                  <a:pt x="9906" y="10477"/>
                </a:lnTo>
                <a:lnTo>
                  <a:pt x="5334" y="13501"/>
                </a:lnTo>
                <a:lnTo>
                  <a:pt x="3048" y="15240"/>
                </a:lnTo>
                <a:lnTo>
                  <a:pt x="0" y="18288"/>
                </a:lnTo>
                <a:lnTo>
                  <a:pt x="0" y="21336"/>
                </a:lnTo>
                <a:lnTo>
                  <a:pt x="4572" y="18288"/>
                </a:lnTo>
                <a:lnTo>
                  <a:pt x="10668" y="15240"/>
                </a:lnTo>
                <a:lnTo>
                  <a:pt x="15240" y="12192"/>
                </a:lnTo>
                <a:lnTo>
                  <a:pt x="21336" y="9144"/>
                </a:lnTo>
                <a:lnTo>
                  <a:pt x="25908" y="4572"/>
                </a:lnTo>
                <a:lnTo>
                  <a:pt x="25908" y="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5" name="object 545"/>
          <p:cNvSpPr/>
          <p:nvPr/>
        </p:nvSpPr>
        <p:spPr>
          <a:xfrm>
            <a:off x="9186193" y="5308138"/>
            <a:ext cx="53884" cy="33674"/>
          </a:xfrm>
          <a:custGeom>
            <a:avLst/>
            <a:gdLst/>
            <a:ahLst/>
            <a:cxnLst/>
            <a:rect l="l" t="t" r="r" b="b"/>
            <a:pathLst>
              <a:path w="38100" h="47625">
                <a:moveTo>
                  <a:pt x="24384" y="0"/>
                </a:moveTo>
                <a:lnTo>
                  <a:pt x="16764" y="0"/>
                </a:lnTo>
                <a:lnTo>
                  <a:pt x="12192" y="3048"/>
                </a:lnTo>
                <a:lnTo>
                  <a:pt x="7620" y="9144"/>
                </a:lnTo>
                <a:lnTo>
                  <a:pt x="1524" y="16764"/>
                </a:lnTo>
                <a:lnTo>
                  <a:pt x="0" y="22860"/>
                </a:lnTo>
                <a:lnTo>
                  <a:pt x="0" y="32004"/>
                </a:lnTo>
                <a:lnTo>
                  <a:pt x="6096" y="35052"/>
                </a:lnTo>
                <a:lnTo>
                  <a:pt x="10668" y="36576"/>
                </a:lnTo>
                <a:lnTo>
                  <a:pt x="7620" y="44196"/>
                </a:lnTo>
                <a:lnTo>
                  <a:pt x="7620" y="47244"/>
                </a:lnTo>
                <a:lnTo>
                  <a:pt x="15240" y="39624"/>
                </a:lnTo>
                <a:lnTo>
                  <a:pt x="21336" y="36576"/>
                </a:lnTo>
                <a:lnTo>
                  <a:pt x="27432" y="32004"/>
                </a:lnTo>
                <a:lnTo>
                  <a:pt x="30480" y="30480"/>
                </a:lnTo>
                <a:lnTo>
                  <a:pt x="32004" y="28956"/>
                </a:lnTo>
                <a:lnTo>
                  <a:pt x="34290" y="24384"/>
                </a:lnTo>
                <a:lnTo>
                  <a:pt x="12192" y="24384"/>
                </a:lnTo>
                <a:lnTo>
                  <a:pt x="7620" y="22860"/>
                </a:lnTo>
                <a:lnTo>
                  <a:pt x="6096" y="19812"/>
                </a:lnTo>
                <a:lnTo>
                  <a:pt x="6096" y="18288"/>
                </a:lnTo>
                <a:lnTo>
                  <a:pt x="7620" y="16764"/>
                </a:lnTo>
                <a:lnTo>
                  <a:pt x="10668" y="15240"/>
                </a:lnTo>
                <a:lnTo>
                  <a:pt x="12192" y="12192"/>
                </a:lnTo>
                <a:lnTo>
                  <a:pt x="21031" y="12192"/>
                </a:lnTo>
                <a:lnTo>
                  <a:pt x="22860" y="7620"/>
                </a:lnTo>
                <a:lnTo>
                  <a:pt x="25908" y="4572"/>
                </a:lnTo>
                <a:lnTo>
                  <a:pt x="25908" y="1524"/>
                </a:lnTo>
                <a:lnTo>
                  <a:pt x="24384" y="0"/>
                </a:lnTo>
                <a:close/>
              </a:path>
              <a:path w="38100" h="47625">
                <a:moveTo>
                  <a:pt x="38100" y="15240"/>
                </a:moveTo>
                <a:lnTo>
                  <a:pt x="28956" y="19812"/>
                </a:lnTo>
                <a:lnTo>
                  <a:pt x="24384" y="22860"/>
                </a:lnTo>
                <a:lnTo>
                  <a:pt x="21336" y="24384"/>
                </a:lnTo>
                <a:lnTo>
                  <a:pt x="34290" y="24384"/>
                </a:lnTo>
                <a:lnTo>
                  <a:pt x="35052" y="22860"/>
                </a:lnTo>
                <a:lnTo>
                  <a:pt x="36576" y="18288"/>
                </a:lnTo>
                <a:lnTo>
                  <a:pt x="38100" y="15240"/>
                </a:lnTo>
                <a:close/>
              </a:path>
              <a:path w="38100" h="47625">
                <a:moveTo>
                  <a:pt x="21031" y="12192"/>
                </a:moveTo>
                <a:lnTo>
                  <a:pt x="18288" y="12192"/>
                </a:lnTo>
                <a:lnTo>
                  <a:pt x="18288" y="13716"/>
                </a:lnTo>
                <a:lnTo>
                  <a:pt x="19812" y="15240"/>
                </a:lnTo>
                <a:lnTo>
                  <a:pt x="21031" y="12192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6" name="object 546"/>
          <p:cNvSpPr/>
          <p:nvPr/>
        </p:nvSpPr>
        <p:spPr>
          <a:xfrm>
            <a:off x="9274562" y="5263958"/>
            <a:ext cx="290975" cy="84051"/>
          </a:xfrm>
          <a:prstGeom prst="rect">
            <a:avLst/>
          </a:prstGeom>
          <a:blipFill>
            <a:blip r:embed="rId17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7" name="object 547"/>
          <p:cNvSpPr/>
          <p:nvPr/>
        </p:nvSpPr>
        <p:spPr>
          <a:xfrm>
            <a:off x="9593557" y="5297362"/>
            <a:ext cx="78131" cy="49838"/>
          </a:xfrm>
          <a:custGeom>
            <a:avLst/>
            <a:gdLst/>
            <a:ahLst/>
            <a:cxnLst/>
            <a:rect l="l" t="t" r="r" b="b"/>
            <a:pathLst>
              <a:path w="55245" h="70484">
                <a:moveTo>
                  <a:pt x="1524" y="47244"/>
                </a:moveTo>
                <a:lnTo>
                  <a:pt x="0" y="57912"/>
                </a:lnTo>
                <a:lnTo>
                  <a:pt x="0" y="67056"/>
                </a:lnTo>
                <a:lnTo>
                  <a:pt x="3048" y="70104"/>
                </a:lnTo>
                <a:lnTo>
                  <a:pt x="39624" y="70104"/>
                </a:lnTo>
                <a:lnTo>
                  <a:pt x="50292" y="67056"/>
                </a:lnTo>
                <a:lnTo>
                  <a:pt x="54864" y="60960"/>
                </a:lnTo>
                <a:lnTo>
                  <a:pt x="54864" y="53340"/>
                </a:lnTo>
                <a:lnTo>
                  <a:pt x="7620" y="53340"/>
                </a:lnTo>
                <a:lnTo>
                  <a:pt x="1524" y="47244"/>
                </a:lnTo>
                <a:close/>
              </a:path>
              <a:path w="55245" h="70484">
                <a:moveTo>
                  <a:pt x="44866" y="15240"/>
                </a:moveTo>
                <a:lnTo>
                  <a:pt x="25908" y="15240"/>
                </a:lnTo>
                <a:lnTo>
                  <a:pt x="32004" y="19812"/>
                </a:lnTo>
                <a:lnTo>
                  <a:pt x="39624" y="28956"/>
                </a:lnTo>
                <a:lnTo>
                  <a:pt x="45720" y="38100"/>
                </a:lnTo>
                <a:lnTo>
                  <a:pt x="48768" y="45720"/>
                </a:lnTo>
                <a:lnTo>
                  <a:pt x="48768" y="51816"/>
                </a:lnTo>
                <a:lnTo>
                  <a:pt x="41028" y="52697"/>
                </a:lnTo>
                <a:lnTo>
                  <a:pt x="33718" y="53149"/>
                </a:lnTo>
                <a:lnTo>
                  <a:pt x="26693" y="53316"/>
                </a:lnTo>
                <a:lnTo>
                  <a:pt x="19812" y="53340"/>
                </a:lnTo>
                <a:lnTo>
                  <a:pt x="54864" y="53340"/>
                </a:lnTo>
                <a:lnTo>
                  <a:pt x="54864" y="51816"/>
                </a:lnTo>
                <a:lnTo>
                  <a:pt x="54530" y="43815"/>
                </a:lnTo>
                <a:lnTo>
                  <a:pt x="53340" y="35814"/>
                </a:lnTo>
                <a:lnTo>
                  <a:pt x="51006" y="27813"/>
                </a:lnTo>
                <a:lnTo>
                  <a:pt x="47244" y="19812"/>
                </a:lnTo>
                <a:lnTo>
                  <a:pt x="44866" y="15240"/>
                </a:lnTo>
                <a:close/>
              </a:path>
              <a:path w="55245" h="70484">
                <a:moveTo>
                  <a:pt x="25908" y="0"/>
                </a:moveTo>
                <a:lnTo>
                  <a:pt x="22860" y="0"/>
                </a:lnTo>
                <a:lnTo>
                  <a:pt x="19812" y="1524"/>
                </a:lnTo>
                <a:lnTo>
                  <a:pt x="18288" y="6096"/>
                </a:lnTo>
                <a:lnTo>
                  <a:pt x="16764" y="9144"/>
                </a:lnTo>
                <a:lnTo>
                  <a:pt x="15240" y="13716"/>
                </a:lnTo>
                <a:lnTo>
                  <a:pt x="15240" y="18288"/>
                </a:lnTo>
                <a:lnTo>
                  <a:pt x="16764" y="18288"/>
                </a:lnTo>
                <a:lnTo>
                  <a:pt x="18288" y="15240"/>
                </a:lnTo>
                <a:lnTo>
                  <a:pt x="44866" y="15240"/>
                </a:lnTo>
                <a:lnTo>
                  <a:pt x="42624" y="10929"/>
                </a:lnTo>
                <a:lnTo>
                  <a:pt x="37719" y="4762"/>
                </a:lnTo>
                <a:lnTo>
                  <a:pt x="32242" y="1166"/>
                </a:lnTo>
                <a:lnTo>
                  <a:pt x="25908" y="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8" name="object 548"/>
          <p:cNvSpPr/>
          <p:nvPr/>
        </p:nvSpPr>
        <p:spPr>
          <a:xfrm>
            <a:off x="8599932" y="5462231"/>
            <a:ext cx="1075530" cy="151938"/>
          </a:xfrm>
          <a:prstGeom prst="rect">
            <a:avLst/>
          </a:prstGeom>
          <a:blipFill>
            <a:blip r:embed="rId17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9" name="object 549"/>
          <p:cNvSpPr/>
          <p:nvPr/>
        </p:nvSpPr>
        <p:spPr>
          <a:xfrm>
            <a:off x="3567139" y="5699297"/>
            <a:ext cx="1349263" cy="158404"/>
          </a:xfrm>
          <a:prstGeom prst="rect">
            <a:avLst/>
          </a:prstGeom>
          <a:blipFill>
            <a:blip r:embed="rId17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0" name="object 550"/>
          <p:cNvSpPr/>
          <p:nvPr/>
        </p:nvSpPr>
        <p:spPr>
          <a:xfrm>
            <a:off x="5039258" y="5698220"/>
            <a:ext cx="41310" cy="26939"/>
          </a:xfrm>
          <a:custGeom>
            <a:avLst/>
            <a:gdLst/>
            <a:ahLst/>
            <a:cxnLst/>
            <a:rect l="l" t="t" r="r" b="b"/>
            <a:pathLst>
              <a:path w="29210" h="38100">
                <a:moveTo>
                  <a:pt x="25908" y="0"/>
                </a:moveTo>
                <a:lnTo>
                  <a:pt x="19812" y="3048"/>
                </a:lnTo>
                <a:lnTo>
                  <a:pt x="18288" y="3048"/>
                </a:lnTo>
                <a:lnTo>
                  <a:pt x="15240" y="7620"/>
                </a:lnTo>
                <a:lnTo>
                  <a:pt x="13716" y="10668"/>
                </a:lnTo>
                <a:lnTo>
                  <a:pt x="13716" y="15240"/>
                </a:lnTo>
                <a:lnTo>
                  <a:pt x="15240" y="18288"/>
                </a:lnTo>
                <a:lnTo>
                  <a:pt x="19812" y="21336"/>
                </a:lnTo>
                <a:lnTo>
                  <a:pt x="15216" y="26741"/>
                </a:lnTo>
                <a:lnTo>
                  <a:pt x="10477" y="31432"/>
                </a:lnTo>
                <a:lnTo>
                  <a:pt x="5453" y="35266"/>
                </a:lnTo>
                <a:lnTo>
                  <a:pt x="0" y="38100"/>
                </a:lnTo>
                <a:lnTo>
                  <a:pt x="7620" y="38100"/>
                </a:lnTo>
                <a:lnTo>
                  <a:pt x="15240" y="33528"/>
                </a:lnTo>
                <a:lnTo>
                  <a:pt x="21336" y="24384"/>
                </a:lnTo>
                <a:lnTo>
                  <a:pt x="25908" y="24384"/>
                </a:lnTo>
                <a:lnTo>
                  <a:pt x="28956" y="21336"/>
                </a:lnTo>
                <a:lnTo>
                  <a:pt x="25908" y="18288"/>
                </a:lnTo>
                <a:lnTo>
                  <a:pt x="27432" y="16764"/>
                </a:lnTo>
                <a:lnTo>
                  <a:pt x="22860" y="16764"/>
                </a:lnTo>
                <a:lnTo>
                  <a:pt x="19812" y="12192"/>
                </a:lnTo>
                <a:lnTo>
                  <a:pt x="18288" y="10668"/>
                </a:lnTo>
                <a:lnTo>
                  <a:pt x="18288" y="7620"/>
                </a:lnTo>
                <a:lnTo>
                  <a:pt x="28956" y="7620"/>
                </a:lnTo>
                <a:lnTo>
                  <a:pt x="28956" y="3048"/>
                </a:lnTo>
                <a:lnTo>
                  <a:pt x="25908" y="0"/>
                </a:lnTo>
                <a:close/>
              </a:path>
              <a:path w="29210" h="38100">
                <a:moveTo>
                  <a:pt x="25908" y="24384"/>
                </a:moveTo>
                <a:lnTo>
                  <a:pt x="21336" y="24384"/>
                </a:lnTo>
                <a:lnTo>
                  <a:pt x="24384" y="27432"/>
                </a:lnTo>
                <a:lnTo>
                  <a:pt x="25908" y="24384"/>
                </a:lnTo>
                <a:close/>
              </a:path>
              <a:path w="29210" h="38100">
                <a:moveTo>
                  <a:pt x="28956" y="7620"/>
                </a:moveTo>
                <a:lnTo>
                  <a:pt x="24384" y="7620"/>
                </a:lnTo>
                <a:lnTo>
                  <a:pt x="24384" y="13716"/>
                </a:lnTo>
                <a:lnTo>
                  <a:pt x="22860" y="16764"/>
                </a:lnTo>
                <a:lnTo>
                  <a:pt x="27432" y="16764"/>
                </a:lnTo>
                <a:lnTo>
                  <a:pt x="28956" y="10668"/>
                </a:lnTo>
                <a:lnTo>
                  <a:pt x="28956" y="762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1" name="object 551"/>
          <p:cNvSpPr/>
          <p:nvPr/>
        </p:nvSpPr>
        <p:spPr>
          <a:xfrm>
            <a:off x="5011239" y="5727314"/>
            <a:ext cx="267266" cy="117456"/>
          </a:xfrm>
          <a:prstGeom prst="rect">
            <a:avLst/>
          </a:prstGeom>
          <a:blipFill>
            <a:blip r:embed="rId17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2" name="object 552"/>
          <p:cNvSpPr/>
          <p:nvPr/>
        </p:nvSpPr>
        <p:spPr>
          <a:xfrm>
            <a:off x="5390583" y="5710074"/>
            <a:ext cx="41310" cy="16164"/>
          </a:xfrm>
          <a:custGeom>
            <a:avLst/>
            <a:gdLst/>
            <a:ahLst/>
            <a:cxnLst/>
            <a:rect l="l" t="t" r="r" b="b"/>
            <a:pathLst>
              <a:path w="29210" h="22859">
                <a:moveTo>
                  <a:pt x="28956" y="0"/>
                </a:moveTo>
                <a:lnTo>
                  <a:pt x="15240" y="9144"/>
                </a:lnTo>
                <a:lnTo>
                  <a:pt x="9144" y="12192"/>
                </a:lnTo>
                <a:lnTo>
                  <a:pt x="4572" y="15240"/>
                </a:lnTo>
                <a:lnTo>
                  <a:pt x="1524" y="16764"/>
                </a:lnTo>
                <a:lnTo>
                  <a:pt x="0" y="19812"/>
                </a:lnTo>
                <a:lnTo>
                  <a:pt x="0" y="22860"/>
                </a:lnTo>
                <a:lnTo>
                  <a:pt x="13716" y="15240"/>
                </a:lnTo>
                <a:lnTo>
                  <a:pt x="19812" y="12192"/>
                </a:lnTo>
                <a:lnTo>
                  <a:pt x="24384" y="9144"/>
                </a:lnTo>
                <a:lnTo>
                  <a:pt x="25908" y="6096"/>
                </a:lnTo>
                <a:lnTo>
                  <a:pt x="27432" y="4572"/>
                </a:lnTo>
                <a:lnTo>
                  <a:pt x="28956" y="1524"/>
                </a:lnTo>
                <a:lnTo>
                  <a:pt x="28956" y="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3" name="object 553"/>
          <p:cNvSpPr/>
          <p:nvPr/>
        </p:nvSpPr>
        <p:spPr>
          <a:xfrm>
            <a:off x="5362563" y="5717616"/>
            <a:ext cx="288820" cy="114223"/>
          </a:xfrm>
          <a:prstGeom prst="rect">
            <a:avLst/>
          </a:prstGeom>
          <a:blipFill>
            <a:blip r:embed="rId17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4" name="object 554"/>
          <p:cNvSpPr/>
          <p:nvPr/>
        </p:nvSpPr>
        <p:spPr>
          <a:xfrm>
            <a:off x="5731133" y="5747789"/>
            <a:ext cx="105613" cy="84051"/>
          </a:xfrm>
          <a:prstGeom prst="rect">
            <a:avLst/>
          </a:prstGeom>
          <a:blipFill>
            <a:blip r:embed="rId17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5" name="object 555"/>
          <p:cNvSpPr/>
          <p:nvPr/>
        </p:nvSpPr>
        <p:spPr>
          <a:xfrm>
            <a:off x="5869076" y="5727315"/>
            <a:ext cx="150876" cy="118533"/>
          </a:xfrm>
          <a:prstGeom prst="rect">
            <a:avLst/>
          </a:prstGeom>
          <a:blipFill>
            <a:blip r:embed="rId18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6" name="object 556"/>
          <p:cNvSpPr/>
          <p:nvPr/>
        </p:nvSpPr>
        <p:spPr>
          <a:xfrm>
            <a:off x="7002802" y="5688522"/>
            <a:ext cx="1362195" cy="146550"/>
          </a:xfrm>
          <a:prstGeom prst="rect">
            <a:avLst/>
          </a:prstGeom>
          <a:blipFill>
            <a:blip r:embed="rId18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7" name="object 557"/>
          <p:cNvSpPr/>
          <p:nvPr/>
        </p:nvSpPr>
        <p:spPr>
          <a:xfrm>
            <a:off x="8459833" y="5747789"/>
            <a:ext cx="105613" cy="84051"/>
          </a:xfrm>
          <a:prstGeom prst="rect">
            <a:avLst/>
          </a:prstGeom>
          <a:blipFill>
            <a:blip r:embed="rId18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8" name="object 558"/>
          <p:cNvSpPr/>
          <p:nvPr/>
        </p:nvSpPr>
        <p:spPr>
          <a:xfrm>
            <a:off x="8580534" y="5699298"/>
            <a:ext cx="47598" cy="31429"/>
          </a:xfrm>
          <a:custGeom>
            <a:avLst/>
            <a:gdLst/>
            <a:ahLst/>
            <a:cxnLst/>
            <a:rect l="l" t="t" r="r" b="b"/>
            <a:pathLst>
              <a:path w="33654" h="44450">
                <a:moveTo>
                  <a:pt x="24384" y="0"/>
                </a:moveTo>
                <a:lnTo>
                  <a:pt x="15240" y="0"/>
                </a:lnTo>
                <a:lnTo>
                  <a:pt x="10668" y="1524"/>
                </a:lnTo>
                <a:lnTo>
                  <a:pt x="6096" y="7620"/>
                </a:lnTo>
                <a:lnTo>
                  <a:pt x="0" y="16764"/>
                </a:lnTo>
                <a:lnTo>
                  <a:pt x="0" y="22860"/>
                </a:lnTo>
                <a:lnTo>
                  <a:pt x="3048" y="25908"/>
                </a:lnTo>
                <a:lnTo>
                  <a:pt x="9144" y="28956"/>
                </a:lnTo>
                <a:lnTo>
                  <a:pt x="4572" y="42672"/>
                </a:lnTo>
                <a:lnTo>
                  <a:pt x="4572" y="44196"/>
                </a:lnTo>
                <a:lnTo>
                  <a:pt x="9715" y="37599"/>
                </a:lnTo>
                <a:lnTo>
                  <a:pt x="16002" y="31432"/>
                </a:lnTo>
                <a:lnTo>
                  <a:pt x="23431" y="25550"/>
                </a:lnTo>
                <a:lnTo>
                  <a:pt x="32004" y="19812"/>
                </a:lnTo>
                <a:lnTo>
                  <a:pt x="32221" y="18288"/>
                </a:lnTo>
                <a:lnTo>
                  <a:pt x="15240" y="18288"/>
                </a:lnTo>
                <a:lnTo>
                  <a:pt x="6096" y="13716"/>
                </a:lnTo>
                <a:lnTo>
                  <a:pt x="9144" y="10668"/>
                </a:lnTo>
                <a:lnTo>
                  <a:pt x="12192" y="9144"/>
                </a:lnTo>
                <a:lnTo>
                  <a:pt x="20955" y="9144"/>
                </a:lnTo>
                <a:lnTo>
                  <a:pt x="24384" y="4572"/>
                </a:lnTo>
                <a:lnTo>
                  <a:pt x="24384" y="0"/>
                </a:lnTo>
                <a:close/>
              </a:path>
              <a:path w="33654" h="44450">
                <a:moveTo>
                  <a:pt x="33528" y="9144"/>
                </a:moveTo>
                <a:lnTo>
                  <a:pt x="25908" y="15240"/>
                </a:lnTo>
                <a:lnTo>
                  <a:pt x="19812" y="18288"/>
                </a:lnTo>
                <a:lnTo>
                  <a:pt x="32221" y="18288"/>
                </a:lnTo>
                <a:lnTo>
                  <a:pt x="33528" y="9144"/>
                </a:lnTo>
                <a:close/>
              </a:path>
              <a:path w="33654" h="44450">
                <a:moveTo>
                  <a:pt x="20955" y="9144"/>
                </a:moveTo>
                <a:lnTo>
                  <a:pt x="15240" y="9144"/>
                </a:lnTo>
                <a:lnTo>
                  <a:pt x="16764" y="10668"/>
                </a:lnTo>
                <a:lnTo>
                  <a:pt x="19812" y="10668"/>
                </a:lnTo>
                <a:lnTo>
                  <a:pt x="20955" y="9144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9" name="object 559"/>
          <p:cNvSpPr/>
          <p:nvPr/>
        </p:nvSpPr>
        <p:spPr>
          <a:xfrm>
            <a:off x="8595621" y="5727315"/>
            <a:ext cx="21554" cy="80818"/>
          </a:xfrm>
          <a:custGeom>
            <a:avLst/>
            <a:gdLst/>
            <a:ahLst/>
            <a:cxnLst/>
            <a:rect l="l" t="t" r="r" b="b"/>
            <a:pathLst>
              <a:path w="15239" h="114300">
                <a:moveTo>
                  <a:pt x="7620" y="0"/>
                </a:moveTo>
                <a:lnTo>
                  <a:pt x="3048" y="9144"/>
                </a:lnTo>
                <a:lnTo>
                  <a:pt x="1524" y="13716"/>
                </a:lnTo>
                <a:lnTo>
                  <a:pt x="0" y="16764"/>
                </a:lnTo>
                <a:lnTo>
                  <a:pt x="1524" y="18288"/>
                </a:lnTo>
                <a:lnTo>
                  <a:pt x="10668" y="114300"/>
                </a:lnTo>
                <a:lnTo>
                  <a:pt x="13716" y="106680"/>
                </a:lnTo>
                <a:lnTo>
                  <a:pt x="15240" y="99060"/>
                </a:lnTo>
                <a:lnTo>
                  <a:pt x="15240" y="94488"/>
                </a:lnTo>
                <a:lnTo>
                  <a:pt x="7620" y="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0" name="object 560"/>
          <p:cNvSpPr/>
          <p:nvPr/>
        </p:nvSpPr>
        <p:spPr>
          <a:xfrm>
            <a:off x="8729255" y="5737013"/>
            <a:ext cx="43107" cy="16164"/>
          </a:xfrm>
          <a:custGeom>
            <a:avLst/>
            <a:gdLst/>
            <a:ahLst/>
            <a:cxnLst/>
            <a:rect l="l" t="t" r="r" b="b"/>
            <a:pathLst>
              <a:path w="30479" h="22859">
                <a:moveTo>
                  <a:pt x="30480" y="0"/>
                </a:moveTo>
                <a:lnTo>
                  <a:pt x="15240" y="9144"/>
                </a:lnTo>
                <a:lnTo>
                  <a:pt x="9144" y="12192"/>
                </a:lnTo>
                <a:lnTo>
                  <a:pt x="4572" y="15240"/>
                </a:lnTo>
                <a:lnTo>
                  <a:pt x="3048" y="16764"/>
                </a:lnTo>
                <a:lnTo>
                  <a:pt x="1524" y="19812"/>
                </a:lnTo>
                <a:lnTo>
                  <a:pt x="0" y="21336"/>
                </a:lnTo>
                <a:lnTo>
                  <a:pt x="0" y="22860"/>
                </a:lnTo>
                <a:lnTo>
                  <a:pt x="13716" y="15240"/>
                </a:lnTo>
                <a:lnTo>
                  <a:pt x="19812" y="12192"/>
                </a:lnTo>
                <a:lnTo>
                  <a:pt x="24384" y="9144"/>
                </a:lnTo>
                <a:lnTo>
                  <a:pt x="28956" y="4572"/>
                </a:lnTo>
                <a:lnTo>
                  <a:pt x="28956" y="1524"/>
                </a:lnTo>
                <a:lnTo>
                  <a:pt x="30480" y="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1" name="object 561"/>
          <p:cNvSpPr/>
          <p:nvPr/>
        </p:nvSpPr>
        <p:spPr>
          <a:xfrm>
            <a:off x="8694769" y="5743478"/>
            <a:ext cx="187517" cy="102370"/>
          </a:xfrm>
          <a:prstGeom prst="rect">
            <a:avLst/>
          </a:prstGeom>
          <a:blipFill>
            <a:blip r:embed="rId18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2" name="object 562"/>
          <p:cNvSpPr/>
          <p:nvPr/>
        </p:nvSpPr>
        <p:spPr>
          <a:xfrm>
            <a:off x="8957724" y="5699298"/>
            <a:ext cx="204760" cy="172412"/>
          </a:xfrm>
          <a:prstGeom prst="rect">
            <a:avLst/>
          </a:prstGeom>
          <a:blipFill>
            <a:blip r:embed="rId18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3" name="object 563"/>
          <p:cNvSpPr/>
          <p:nvPr/>
        </p:nvSpPr>
        <p:spPr>
          <a:xfrm>
            <a:off x="4338763" y="1364211"/>
            <a:ext cx="3312986" cy="312496"/>
          </a:xfrm>
          <a:custGeom>
            <a:avLst/>
            <a:gdLst/>
            <a:ahLst/>
            <a:cxnLst/>
            <a:rect l="l" t="t" r="r" b="b"/>
            <a:pathLst>
              <a:path w="2342515" h="441960">
                <a:moveTo>
                  <a:pt x="2182368" y="0"/>
                </a:moveTo>
                <a:lnTo>
                  <a:pt x="160020" y="0"/>
                </a:lnTo>
                <a:lnTo>
                  <a:pt x="138612" y="476"/>
                </a:lnTo>
                <a:lnTo>
                  <a:pt x="13716" y="190500"/>
                </a:lnTo>
                <a:lnTo>
                  <a:pt x="0" y="220980"/>
                </a:lnTo>
                <a:lnTo>
                  <a:pt x="3429" y="233362"/>
                </a:lnTo>
                <a:lnTo>
                  <a:pt x="116943" y="429101"/>
                </a:lnTo>
                <a:lnTo>
                  <a:pt x="160020" y="441960"/>
                </a:lnTo>
                <a:lnTo>
                  <a:pt x="2182368" y="441960"/>
                </a:lnTo>
                <a:lnTo>
                  <a:pt x="2226087" y="429101"/>
                </a:lnTo>
                <a:lnTo>
                  <a:pt x="2338959" y="233362"/>
                </a:lnTo>
                <a:lnTo>
                  <a:pt x="2342388" y="220980"/>
                </a:lnTo>
                <a:lnTo>
                  <a:pt x="2338959" y="208597"/>
                </a:lnTo>
                <a:lnTo>
                  <a:pt x="2237232" y="30480"/>
                </a:lnTo>
                <a:lnTo>
                  <a:pt x="2203799" y="476"/>
                </a:lnTo>
                <a:lnTo>
                  <a:pt x="2182368" y="0"/>
                </a:lnTo>
                <a:close/>
              </a:path>
            </a:pathLst>
          </a:custGeom>
          <a:solidFill>
            <a:srgbClr val="FFFD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4" name="object 564"/>
          <p:cNvSpPr/>
          <p:nvPr/>
        </p:nvSpPr>
        <p:spPr>
          <a:xfrm>
            <a:off x="7485605" y="1379296"/>
            <a:ext cx="30534" cy="9878"/>
          </a:xfrm>
          <a:custGeom>
            <a:avLst/>
            <a:gdLst/>
            <a:ahLst/>
            <a:cxnLst/>
            <a:rect l="l" t="t" r="r" b="b"/>
            <a:pathLst>
              <a:path w="21589" h="13969">
                <a:moveTo>
                  <a:pt x="0" y="13716"/>
                </a:moveTo>
                <a:lnTo>
                  <a:pt x="21336" y="0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5" name="object 565"/>
          <p:cNvSpPr/>
          <p:nvPr/>
        </p:nvSpPr>
        <p:spPr>
          <a:xfrm>
            <a:off x="7476983" y="1370676"/>
            <a:ext cx="24248" cy="13021"/>
          </a:xfrm>
          <a:custGeom>
            <a:avLst/>
            <a:gdLst/>
            <a:ahLst/>
            <a:cxnLst/>
            <a:rect l="l" t="t" r="r" b="b"/>
            <a:pathLst>
              <a:path w="17145" h="18414">
                <a:moveTo>
                  <a:pt x="0" y="18288"/>
                </a:moveTo>
                <a:lnTo>
                  <a:pt x="16764" y="0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6" name="object 566"/>
          <p:cNvSpPr/>
          <p:nvPr/>
        </p:nvSpPr>
        <p:spPr>
          <a:xfrm>
            <a:off x="7464050" y="1364210"/>
            <a:ext cx="21554" cy="15266"/>
          </a:xfrm>
          <a:custGeom>
            <a:avLst/>
            <a:gdLst/>
            <a:ahLst/>
            <a:cxnLst/>
            <a:rect l="l" t="t" r="r" b="b"/>
            <a:pathLst>
              <a:path w="15239" h="21589">
                <a:moveTo>
                  <a:pt x="0" y="21336"/>
                </a:moveTo>
                <a:lnTo>
                  <a:pt x="15240" y="0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7" name="object 567"/>
          <p:cNvSpPr/>
          <p:nvPr/>
        </p:nvSpPr>
        <p:spPr>
          <a:xfrm>
            <a:off x="7451118" y="1358822"/>
            <a:ext cx="17961" cy="16164"/>
          </a:xfrm>
          <a:custGeom>
            <a:avLst/>
            <a:gdLst/>
            <a:ahLst/>
            <a:cxnLst/>
            <a:rect l="l" t="t" r="r" b="b"/>
            <a:pathLst>
              <a:path w="12700" h="22860">
                <a:moveTo>
                  <a:pt x="0" y="22860"/>
                </a:moveTo>
                <a:lnTo>
                  <a:pt x="12192" y="0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8" name="object 568"/>
          <p:cNvSpPr/>
          <p:nvPr/>
        </p:nvSpPr>
        <p:spPr>
          <a:xfrm>
            <a:off x="7440343" y="1355590"/>
            <a:ext cx="4490" cy="17511"/>
          </a:xfrm>
          <a:custGeom>
            <a:avLst/>
            <a:gdLst/>
            <a:ahLst/>
            <a:cxnLst/>
            <a:rect l="l" t="t" r="r" b="b"/>
            <a:pathLst>
              <a:path w="3175" h="24764">
                <a:moveTo>
                  <a:pt x="0" y="24384"/>
                </a:moveTo>
                <a:lnTo>
                  <a:pt x="3048" y="0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9" name="object 569"/>
          <p:cNvSpPr/>
          <p:nvPr/>
        </p:nvSpPr>
        <p:spPr>
          <a:xfrm>
            <a:off x="7425253" y="1354512"/>
            <a:ext cx="0" cy="18408"/>
          </a:xfrm>
          <a:custGeom>
            <a:avLst/>
            <a:gdLst/>
            <a:ahLst/>
            <a:cxnLst/>
            <a:rect l="l" t="t" r="r" b="b"/>
            <a:pathLst>
              <a:path h="26035">
                <a:moveTo>
                  <a:pt x="0" y="25908"/>
                </a:moveTo>
                <a:lnTo>
                  <a:pt x="0" y="0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0" name="object 570"/>
          <p:cNvSpPr/>
          <p:nvPr/>
        </p:nvSpPr>
        <p:spPr>
          <a:xfrm>
            <a:off x="7408012" y="1354512"/>
            <a:ext cx="0" cy="18408"/>
          </a:xfrm>
          <a:custGeom>
            <a:avLst/>
            <a:gdLst/>
            <a:ahLst/>
            <a:cxnLst/>
            <a:rect l="l" t="t" r="r" b="b"/>
            <a:pathLst>
              <a:path h="26035">
                <a:moveTo>
                  <a:pt x="0" y="25908"/>
                </a:moveTo>
                <a:lnTo>
                  <a:pt x="0" y="0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1" name="object 571"/>
          <p:cNvSpPr/>
          <p:nvPr/>
        </p:nvSpPr>
        <p:spPr>
          <a:xfrm>
            <a:off x="7388613" y="1354512"/>
            <a:ext cx="0" cy="18408"/>
          </a:xfrm>
          <a:custGeom>
            <a:avLst/>
            <a:gdLst/>
            <a:ahLst/>
            <a:cxnLst/>
            <a:rect l="l" t="t" r="r" b="b"/>
            <a:pathLst>
              <a:path h="26035">
                <a:moveTo>
                  <a:pt x="0" y="25908"/>
                </a:moveTo>
                <a:lnTo>
                  <a:pt x="0" y="0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2" name="object 572"/>
          <p:cNvSpPr/>
          <p:nvPr/>
        </p:nvSpPr>
        <p:spPr>
          <a:xfrm>
            <a:off x="7371369" y="1354512"/>
            <a:ext cx="0" cy="18408"/>
          </a:xfrm>
          <a:custGeom>
            <a:avLst/>
            <a:gdLst/>
            <a:ahLst/>
            <a:cxnLst/>
            <a:rect l="l" t="t" r="r" b="b"/>
            <a:pathLst>
              <a:path h="26035">
                <a:moveTo>
                  <a:pt x="0" y="25908"/>
                </a:moveTo>
                <a:lnTo>
                  <a:pt x="0" y="0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3" name="object 573"/>
          <p:cNvSpPr/>
          <p:nvPr/>
        </p:nvSpPr>
        <p:spPr>
          <a:xfrm>
            <a:off x="7354127" y="1354512"/>
            <a:ext cx="0" cy="18408"/>
          </a:xfrm>
          <a:custGeom>
            <a:avLst/>
            <a:gdLst/>
            <a:ahLst/>
            <a:cxnLst/>
            <a:rect l="l" t="t" r="r" b="b"/>
            <a:pathLst>
              <a:path h="26035">
                <a:moveTo>
                  <a:pt x="0" y="25908"/>
                </a:moveTo>
                <a:lnTo>
                  <a:pt x="0" y="0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4" name="object 574"/>
          <p:cNvSpPr/>
          <p:nvPr/>
        </p:nvSpPr>
        <p:spPr>
          <a:xfrm>
            <a:off x="7334729" y="1354512"/>
            <a:ext cx="0" cy="18408"/>
          </a:xfrm>
          <a:custGeom>
            <a:avLst/>
            <a:gdLst/>
            <a:ahLst/>
            <a:cxnLst/>
            <a:rect l="l" t="t" r="r" b="b"/>
            <a:pathLst>
              <a:path h="26035">
                <a:moveTo>
                  <a:pt x="0" y="25908"/>
                </a:moveTo>
                <a:lnTo>
                  <a:pt x="0" y="0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5" name="object 575"/>
          <p:cNvSpPr/>
          <p:nvPr/>
        </p:nvSpPr>
        <p:spPr>
          <a:xfrm>
            <a:off x="7317485" y="1354512"/>
            <a:ext cx="0" cy="18408"/>
          </a:xfrm>
          <a:custGeom>
            <a:avLst/>
            <a:gdLst/>
            <a:ahLst/>
            <a:cxnLst/>
            <a:rect l="l" t="t" r="r" b="b"/>
            <a:pathLst>
              <a:path h="26035">
                <a:moveTo>
                  <a:pt x="0" y="25908"/>
                </a:moveTo>
                <a:lnTo>
                  <a:pt x="0" y="0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6" name="object 576"/>
          <p:cNvSpPr/>
          <p:nvPr/>
        </p:nvSpPr>
        <p:spPr>
          <a:xfrm>
            <a:off x="7300243" y="1354512"/>
            <a:ext cx="0" cy="18408"/>
          </a:xfrm>
          <a:custGeom>
            <a:avLst/>
            <a:gdLst/>
            <a:ahLst/>
            <a:cxnLst/>
            <a:rect l="l" t="t" r="r" b="b"/>
            <a:pathLst>
              <a:path h="26035">
                <a:moveTo>
                  <a:pt x="0" y="25908"/>
                </a:moveTo>
                <a:lnTo>
                  <a:pt x="0" y="0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7" name="object 577"/>
          <p:cNvSpPr/>
          <p:nvPr/>
        </p:nvSpPr>
        <p:spPr>
          <a:xfrm>
            <a:off x="7283000" y="1354512"/>
            <a:ext cx="0" cy="18408"/>
          </a:xfrm>
          <a:custGeom>
            <a:avLst/>
            <a:gdLst/>
            <a:ahLst/>
            <a:cxnLst/>
            <a:rect l="l" t="t" r="r" b="b"/>
            <a:pathLst>
              <a:path h="26035">
                <a:moveTo>
                  <a:pt x="0" y="25908"/>
                </a:moveTo>
                <a:lnTo>
                  <a:pt x="0" y="0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8" name="object 578"/>
          <p:cNvSpPr/>
          <p:nvPr/>
        </p:nvSpPr>
        <p:spPr>
          <a:xfrm>
            <a:off x="7263600" y="1354512"/>
            <a:ext cx="0" cy="18408"/>
          </a:xfrm>
          <a:custGeom>
            <a:avLst/>
            <a:gdLst/>
            <a:ahLst/>
            <a:cxnLst/>
            <a:rect l="l" t="t" r="r" b="b"/>
            <a:pathLst>
              <a:path h="26035">
                <a:moveTo>
                  <a:pt x="0" y="25908"/>
                </a:moveTo>
                <a:lnTo>
                  <a:pt x="0" y="0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9" name="object 579"/>
          <p:cNvSpPr/>
          <p:nvPr/>
        </p:nvSpPr>
        <p:spPr>
          <a:xfrm>
            <a:off x="7246359" y="1354512"/>
            <a:ext cx="0" cy="18408"/>
          </a:xfrm>
          <a:custGeom>
            <a:avLst/>
            <a:gdLst/>
            <a:ahLst/>
            <a:cxnLst/>
            <a:rect l="l" t="t" r="r" b="b"/>
            <a:pathLst>
              <a:path h="26035">
                <a:moveTo>
                  <a:pt x="0" y="25908"/>
                </a:moveTo>
                <a:lnTo>
                  <a:pt x="0" y="0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0" name="object 580"/>
          <p:cNvSpPr/>
          <p:nvPr/>
        </p:nvSpPr>
        <p:spPr>
          <a:xfrm>
            <a:off x="7229116" y="1354512"/>
            <a:ext cx="0" cy="18408"/>
          </a:xfrm>
          <a:custGeom>
            <a:avLst/>
            <a:gdLst/>
            <a:ahLst/>
            <a:cxnLst/>
            <a:rect l="l" t="t" r="r" b="b"/>
            <a:pathLst>
              <a:path h="26035">
                <a:moveTo>
                  <a:pt x="0" y="25908"/>
                </a:moveTo>
                <a:lnTo>
                  <a:pt x="0" y="0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1" name="object 581"/>
          <p:cNvSpPr/>
          <p:nvPr/>
        </p:nvSpPr>
        <p:spPr>
          <a:xfrm>
            <a:off x="7209716" y="1354512"/>
            <a:ext cx="0" cy="18408"/>
          </a:xfrm>
          <a:custGeom>
            <a:avLst/>
            <a:gdLst/>
            <a:ahLst/>
            <a:cxnLst/>
            <a:rect l="l" t="t" r="r" b="b"/>
            <a:pathLst>
              <a:path h="26035">
                <a:moveTo>
                  <a:pt x="0" y="25908"/>
                </a:moveTo>
                <a:lnTo>
                  <a:pt x="0" y="0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2" name="object 582"/>
          <p:cNvSpPr/>
          <p:nvPr/>
        </p:nvSpPr>
        <p:spPr>
          <a:xfrm>
            <a:off x="7192474" y="1354512"/>
            <a:ext cx="0" cy="18408"/>
          </a:xfrm>
          <a:custGeom>
            <a:avLst/>
            <a:gdLst/>
            <a:ahLst/>
            <a:cxnLst/>
            <a:rect l="l" t="t" r="r" b="b"/>
            <a:pathLst>
              <a:path h="26035">
                <a:moveTo>
                  <a:pt x="0" y="25908"/>
                </a:moveTo>
                <a:lnTo>
                  <a:pt x="0" y="0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3" name="object 583"/>
          <p:cNvSpPr/>
          <p:nvPr/>
        </p:nvSpPr>
        <p:spPr>
          <a:xfrm>
            <a:off x="7175231" y="1354512"/>
            <a:ext cx="0" cy="18408"/>
          </a:xfrm>
          <a:custGeom>
            <a:avLst/>
            <a:gdLst/>
            <a:ahLst/>
            <a:cxnLst/>
            <a:rect l="l" t="t" r="r" b="b"/>
            <a:pathLst>
              <a:path h="26035">
                <a:moveTo>
                  <a:pt x="0" y="25908"/>
                </a:moveTo>
                <a:lnTo>
                  <a:pt x="0" y="0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4" name="object 584"/>
          <p:cNvSpPr/>
          <p:nvPr/>
        </p:nvSpPr>
        <p:spPr>
          <a:xfrm>
            <a:off x="7157989" y="1354512"/>
            <a:ext cx="0" cy="18408"/>
          </a:xfrm>
          <a:custGeom>
            <a:avLst/>
            <a:gdLst/>
            <a:ahLst/>
            <a:cxnLst/>
            <a:rect l="l" t="t" r="r" b="b"/>
            <a:pathLst>
              <a:path h="26035">
                <a:moveTo>
                  <a:pt x="0" y="25908"/>
                </a:moveTo>
                <a:lnTo>
                  <a:pt x="0" y="0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5" name="object 585"/>
          <p:cNvSpPr/>
          <p:nvPr/>
        </p:nvSpPr>
        <p:spPr>
          <a:xfrm>
            <a:off x="7138590" y="1354512"/>
            <a:ext cx="0" cy="18408"/>
          </a:xfrm>
          <a:custGeom>
            <a:avLst/>
            <a:gdLst/>
            <a:ahLst/>
            <a:cxnLst/>
            <a:rect l="l" t="t" r="r" b="b"/>
            <a:pathLst>
              <a:path h="26035">
                <a:moveTo>
                  <a:pt x="0" y="25908"/>
                </a:moveTo>
                <a:lnTo>
                  <a:pt x="0" y="0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6" name="object 586"/>
          <p:cNvSpPr/>
          <p:nvPr/>
        </p:nvSpPr>
        <p:spPr>
          <a:xfrm>
            <a:off x="7121347" y="1354512"/>
            <a:ext cx="0" cy="18408"/>
          </a:xfrm>
          <a:custGeom>
            <a:avLst/>
            <a:gdLst/>
            <a:ahLst/>
            <a:cxnLst/>
            <a:rect l="l" t="t" r="r" b="b"/>
            <a:pathLst>
              <a:path h="26035">
                <a:moveTo>
                  <a:pt x="0" y="25908"/>
                </a:moveTo>
                <a:lnTo>
                  <a:pt x="0" y="0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7" name="object 587"/>
          <p:cNvSpPr/>
          <p:nvPr/>
        </p:nvSpPr>
        <p:spPr>
          <a:xfrm>
            <a:off x="7104104" y="1354512"/>
            <a:ext cx="0" cy="18408"/>
          </a:xfrm>
          <a:custGeom>
            <a:avLst/>
            <a:gdLst/>
            <a:ahLst/>
            <a:cxnLst/>
            <a:rect l="l" t="t" r="r" b="b"/>
            <a:pathLst>
              <a:path h="26035">
                <a:moveTo>
                  <a:pt x="0" y="25908"/>
                </a:moveTo>
                <a:lnTo>
                  <a:pt x="0" y="0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8" name="object 588"/>
          <p:cNvSpPr/>
          <p:nvPr/>
        </p:nvSpPr>
        <p:spPr>
          <a:xfrm>
            <a:off x="7084706" y="1354512"/>
            <a:ext cx="0" cy="18408"/>
          </a:xfrm>
          <a:custGeom>
            <a:avLst/>
            <a:gdLst/>
            <a:ahLst/>
            <a:cxnLst/>
            <a:rect l="l" t="t" r="r" b="b"/>
            <a:pathLst>
              <a:path h="26035">
                <a:moveTo>
                  <a:pt x="0" y="25908"/>
                </a:moveTo>
                <a:lnTo>
                  <a:pt x="0" y="0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9" name="object 589"/>
          <p:cNvSpPr/>
          <p:nvPr/>
        </p:nvSpPr>
        <p:spPr>
          <a:xfrm>
            <a:off x="7067463" y="1354512"/>
            <a:ext cx="0" cy="18408"/>
          </a:xfrm>
          <a:custGeom>
            <a:avLst/>
            <a:gdLst/>
            <a:ahLst/>
            <a:cxnLst/>
            <a:rect l="l" t="t" r="r" b="b"/>
            <a:pathLst>
              <a:path h="26035">
                <a:moveTo>
                  <a:pt x="0" y="25908"/>
                </a:moveTo>
                <a:lnTo>
                  <a:pt x="0" y="0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0" name="object 590"/>
          <p:cNvSpPr/>
          <p:nvPr/>
        </p:nvSpPr>
        <p:spPr>
          <a:xfrm>
            <a:off x="7050220" y="1354512"/>
            <a:ext cx="0" cy="18408"/>
          </a:xfrm>
          <a:custGeom>
            <a:avLst/>
            <a:gdLst/>
            <a:ahLst/>
            <a:cxnLst/>
            <a:rect l="l" t="t" r="r" b="b"/>
            <a:pathLst>
              <a:path h="26035">
                <a:moveTo>
                  <a:pt x="0" y="25908"/>
                </a:moveTo>
                <a:lnTo>
                  <a:pt x="0" y="0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1" name="object 591"/>
          <p:cNvSpPr/>
          <p:nvPr/>
        </p:nvSpPr>
        <p:spPr>
          <a:xfrm>
            <a:off x="7032976" y="1354512"/>
            <a:ext cx="0" cy="18408"/>
          </a:xfrm>
          <a:custGeom>
            <a:avLst/>
            <a:gdLst/>
            <a:ahLst/>
            <a:cxnLst/>
            <a:rect l="l" t="t" r="r" b="b"/>
            <a:pathLst>
              <a:path h="26035">
                <a:moveTo>
                  <a:pt x="0" y="25908"/>
                </a:moveTo>
                <a:lnTo>
                  <a:pt x="0" y="0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2" name="object 592"/>
          <p:cNvSpPr/>
          <p:nvPr/>
        </p:nvSpPr>
        <p:spPr>
          <a:xfrm>
            <a:off x="7013579" y="1354512"/>
            <a:ext cx="0" cy="18408"/>
          </a:xfrm>
          <a:custGeom>
            <a:avLst/>
            <a:gdLst/>
            <a:ahLst/>
            <a:cxnLst/>
            <a:rect l="l" t="t" r="r" b="b"/>
            <a:pathLst>
              <a:path h="26035">
                <a:moveTo>
                  <a:pt x="0" y="25908"/>
                </a:moveTo>
                <a:lnTo>
                  <a:pt x="0" y="0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3" name="object 593"/>
          <p:cNvSpPr/>
          <p:nvPr/>
        </p:nvSpPr>
        <p:spPr>
          <a:xfrm>
            <a:off x="6996336" y="1354512"/>
            <a:ext cx="0" cy="18408"/>
          </a:xfrm>
          <a:custGeom>
            <a:avLst/>
            <a:gdLst/>
            <a:ahLst/>
            <a:cxnLst/>
            <a:rect l="l" t="t" r="r" b="b"/>
            <a:pathLst>
              <a:path h="26035">
                <a:moveTo>
                  <a:pt x="0" y="25908"/>
                </a:moveTo>
                <a:lnTo>
                  <a:pt x="0" y="0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4" name="object 594"/>
          <p:cNvSpPr/>
          <p:nvPr/>
        </p:nvSpPr>
        <p:spPr>
          <a:xfrm>
            <a:off x="6979091" y="1354512"/>
            <a:ext cx="0" cy="18408"/>
          </a:xfrm>
          <a:custGeom>
            <a:avLst/>
            <a:gdLst/>
            <a:ahLst/>
            <a:cxnLst/>
            <a:rect l="l" t="t" r="r" b="b"/>
            <a:pathLst>
              <a:path h="26035">
                <a:moveTo>
                  <a:pt x="0" y="25908"/>
                </a:moveTo>
                <a:lnTo>
                  <a:pt x="0" y="0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5" name="object 595"/>
          <p:cNvSpPr/>
          <p:nvPr/>
        </p:nvSpPr>
        <p:spPr>
          <a:xfrm>
            <a:off x="6959694" y="1354512"/>
            <a:ext cx="0" cy="18408"/>
          </a:xfrm>
          <a:custGeom>
            <a:avLst/>
            <a:gdLst/>
            <a:ahLst/>
            <a:cxnLst/>
            <a:rect l="l" t="t" r="r" b="b"/>
            <a:pathLst>
              <a:path h="26035">
                <a:moveTo>
                  <a:pt x="0" y="25908"/>
                </a:moveTo>
                <a:lnTo>
                  <a:pt x="0" y="0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6" name="object 596"/>
          <p:cNvSpPr/>
          <p:nvPr/>
        </p:nvSpPr>
        <p:spPr>
          <a:xfrm>
            <a:off x="6942451" y="1354512"/>
            <a:ext cx="0" cy="18408"/>
          </a:xfrm>
          <a:custGeom>
            <a:avLst/>
            <a:gdLst/>
            <a:ahLst/>
            <a:cxnLst/>
            <a:rect l="l" t="t" r="r" b="b"/>
            <a:pathLst>
              <a:path h="26035">
                <a:moveTo>
                  <a:pt x="0" y="25908"/>
                </a:moveTo>
                <a:lnTo>
                  <a:pt x="0" y="0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7" name="object 597"/>
          <p:cNvSpPr/>
          <p:nvPr/>
        </p:nvSpPr>
        <p:spPr>
          <a:xfrm>
            <a:off x="6925207" y="1354512"/>
            <a:ext cx="0" cy="18408"/>
          </a:xfrm>
          <a:custGeom>
            <a:avLst/>
            <a:gdLst/>
            <a:ahLst/>
            <a:cxnLst/>
            <a:rect l="l" t="t" r="r" b="b"/>
            <a:pathLst>
              <a:path h="26035">
                <a:moveTo>
                  <a:pt x="0" y="25908"/>
                </a:moveTo>
                <a:lnTo>
                  <a:pt x="0" y="0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8" name="object 598"/>
          <p:cNvSpPr/>
          <p:nvPr/>
        </p:nvSpPr>
        <p:spPr>
          <a:xfrm>
            <a:off x="6905810" y="1354512"/>
            <a:ext cx="0" cy="18408"/>
          </a:xfrm>
          <a:custGeom>
            <a:avLst/>
            <a:gdLst/>
            <a:ahLst/>
            <a:cxnLst/>
            <a:rect l="l" t="t" r="r" b="b"/>
            <a:pathLst>
              <a:path h="26035">
                <a:moveTo>
                  <a:pt x="0" y="25908"/>
                </a:moveTo>
                <a:lnTo>
                  <a:pt x="0" y="0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9" name="object 599"/>
          <p:cNvSpPr/>
          <p:nvPr/>
        </p:nvSpPr>
        <p:spPr>
          <a:xfrm>
            <a:off x="6888567" y="1354512"/>
            <a:ext cx="0" cy="18408"/>
          </a:xfrm>
          <a:custGeom>
            <a:avLst/>
            <a:gdLst/>
            <a:ahLst/>
            <a:cxnLst/>
            <a:rect l="l" t="t" r="r" b="b"/>
            <a:pathLst>
              <a:path h="26035">
                <a:moveTo>
                  <a:pt x="0" y="25908"/>
                </a:moveTo>
                <a:lnTo>
                  <a:pt x="0" y="0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0" name="object 600"/>
          <p:cNvSpPr/>
          <p:nvPr/>
        </p:nvSpPr>
        <p:spPr>
          <a:xfrm>
            <a:off x="6871323" y="1354512"/>
            <a:ext cx="0" cy="18408"/>
          </a:xfrm>
          <a:custGeom>
            <a:avLst/>
            <a:gdLst/>
            <a:ahLst/>
            <a:cxnLst/>
            <a:rect l="l" t="t" r="r" b="b"/>
            <a:pathLst>
              <a:path h="26035">
                <a:moveTo>
                  <a:pt x="0" y="25908"/>
                </a:moveTo>
                <a:lnTo>
                  <a:pt x="0" y="0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1" name="object 601"/>
          <p:cNvSpPr/>
          <p:nvPr/>
        </p:nvSpPr>
        <p:spPr>
          <a:xfrm>
            <a:off x="6854081" y="1354512"/>
            <a:ext cx="0" cy="18408"/>
          </a:xfrm>
          <a:custGeom>
            <a:avLst/>
            <a:gdLst/>
            <a:ahLst/>
            <a:cxnLst/>
            <a:rect l="l" t="t" r="r" b="b"/>
            <a:pathLst>
              <a:path h="26035">
                <a:moveTo>
                  <a:pt x="0" y="25908"/>
                </a:moveTo>
                <a:lnTo>
                  <a:pt x="0" y="0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2" name="object 602"/>
          <p:cNvSpPr/>
          <p:nvPr/>
        </p:nvSpPr>
        <p:spPr>
          <a:xfrm>
            <a:off x="6834683" y="1354512"/>
            <a:ext cx="0" cy="18408"/>
          </a:xfrm>
          <a:custGeom>
            <a:avLst/>
            <a:gdLst/>
            <a:ahLst/>
            <a:cxnLst/>
            <a:rect l="l" t="t" r="r" b="b"/>
            <a:pathLst>
              <a:path h="26035">
                <a:moveTo>
                  <a:pt x="0" y="25908"/>
                </a:moveTo>
                <a:lnTo>
                  <a:pt x="0" y="0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3" name="object 603"/>
          <p:cNvSpPr/>
          <p:nvPr/>
        </p:nvSpPr>
        <p:spPr>
          <a:xfrm>
            <a:off x="6817438" y="1354512"/>
            <a:ext cx="0" cy="18408"/>
          </a:xfrm>
          <a:custGeom>
            <a:avLst/>
            <a:gdLst/>
            <a:ahLst/>
            <a:cxnLst/>
            <a:rect l="l" t="t" r="r" b="b"/>
            <a:pathLst>
              <a:path h="26035">
                <a:moveTo>
                  <a:pt x="0" y="25908"/>
                </a:moveTo>
                <a:lnTo>
                  <a:pt x="0" y="0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4" name="object 604"/>
          <p:cNvSpPr/>
          <p:nvPr/>
        </p:nvSpPr>
        <p:spPr>
          <a:xfrm>
            <a:off x="6800197" y="1354512"/>
            <a:ext cx="0" cy="18408"/>
          </a:xfrm>
          <a:custGeom>
            <a:avLst/>
            <a:gdLst/>
            <a:ahLst/>
            <a:cxnLst/>
            <a:rect l="l" t="t" r="r" b="b"/>
            <a:pathLst>
              <a:path h="26035">
                <a:moveTo>
                  <a:pt x="0" y="25908"/>
                </a:moveTo>
                <a:lnTo>
                  <a:pt x="0" y="0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5" name="object 605"/>
          <p:cNvSpPr/>
          <p:nvPr/>
        </p:nvSpPr>
        <p:spPr>
          <a:xfrm>
            <a:off x="6780799" y="1354512"/>
            <a:ext cx="0" cy="18408"/>
          </a:xfrm>
          <a:custGeom>
            <a:avLst/>
            <a:gdLst/>
            <a:ahLst/>
            <a:cxnLst/>
            <a:rect l="l" t="t" r="r" b="b"/>
            <a:pathLst>
              <a:path h="26035">
                <a:moveTo>
                  <a:pt x="0" y="25908"/>
                </a:moveTo>
                <a:lnTo>
                  <a:pt x="0" y="0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6" name="object 606"/>
          <p:cNvSpPr/>
          <p:nvPr/>
        </p:nvSpPr>
        <p:spPr>
          <a:xfrm>
            <a:off x="6763554" y="1354512"/>
            <a:ext cx="0" cy="18408"/>
          </a:xfrm>
          <a:custGeom>
            <a:avLst/>
            <a:gdLst/>
            <a:ahLst/>
            <a:cxnLst/>
            <a:rect l="l" t="t" r="r" b="b"/>
            <a:pathLst>
              <a:path h="26035">
                <a:moveTo>
                  <a:pt x="0" y="25908"/>
                </a:moveTo>
                <a:lnTo>
                  <a:pt x="0" y="0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7" name="object 607"/>
          <p:cNvSpPr/>
          <p:nvPr/>
        </p:nvSpPr>
        <p:spPr>
          <a:xfrm>
            <a:off x="6746313" y="1354512"/>
            <a:ext cx="0" cy="18408"/>
          </a:xfrm>
          <a:custGeom>
            <a:avLst/>
            <a:gdLst/>
            <a:ahLst/>
            <a:cxnLst/>
            <a:rect l="l" t="t" r="r" b="b"/>
            <a:pathLst>
              <a:path h="26035">
                <a:moveTo>
                  <a:pt x="0" y="25908"/>
                </a:moveTo>
                <a:lnTo>
                  <a:pt x="0" y="0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8" name="object 608"/>
          <p:cNvSpPr/>
          <p:nvPr/>
        </p:nvSpPr>
        <p:spPr>
          <a:xfrm>
            <a:off x="6729070" y="1354512"/>
            <a:ext cx="0" cy="18408"/>
          </a:xfrm>
          <a:custGeom>
            <a:avLst/>
            <a:gdLst/>
            <a:ahLst/>
            <a:cxnLst/>
            <a:rect l="l" t="t" r="r" b="b"/>
            <a:pathLst>
              <a:path h="26035">
                <a:moveTo>
                  <a:pt x="0" y="25908"/>
                </a:moveTo>
                <a:lnTo>
                  <a:pt x="0" y="0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9" name="object 609"/>
          <p:cNvSpPr/>
          <p:nvPr/>
        </p:nvSpPr>
        <p:spPr>
          <a:xfrm>
            <a:off x="6709670" y="1354512"/>
            <a:ext cx="0" cy="18408"/>
          </a:xfrm>
          <a:custGeom>
            <a:avLst/>
            <a:gdLst/>
            <a:ahLst/>
            <a:cxnLst/>
            <a:rect l="l" t="t" r="r" b="b"/>
            <a:pathLst>
              <a:path h="26035">
                <a:moveTo>
                  <a:pt x="0" y="25908"/>
                </a:moveTo>
                <a:lnTo>
                  <a:pt x="0" y="0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0" name="object 610"/>
          <p:cNvSpPr/>
          <p:nvPr/>
        </p:nvSpPr>
        <p:spPr>
          <a:xfrm>
            <a:off x="6692428" y="1354512"/>
            <a:ext cx="0" cy="18408"/>
          </a:xfrm>
          <a:custGeom>
            <a:avLst/>
            <a:gdLst/>
            <a:ahLst/>
            <a:cxnLst/>
            <a:rect l="l" t="t" r="r" b="b"/>
            <a:pathLst>
              <a:path h="26035">
                <a:moveTo>
                  <a:pt x="0" y="25908"/>
                </a:moveTo>
                <a:lnTo>
                  <a:pt x="0" y="0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1" name="object 611"/>
          <p:cNvSpPr/>
          <p:nvPr/>
        </p:nvSpPr>
        <p:spPr>
          <a:xfrm>
            <a:off x="6675185" y="1354512"/>
            <a:ext cx="0" cy="18408"/>
          </a:xfrm>
          <a:custGeom>
            <a:avLst/>
            <a:gdLst/>
            <a:ahLst/>
            <a:cxnLst/>
            <a:rect l="l" t="t" r="r" b="b"/>
            <a:pathLst>
              <a:path h="26035">
                <a:moveTo>
                  <a:pt x="0" y="25908"/>
                </a:moveTo>
                <a:lnTo>
                  <a:pt x="0" y="0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2" name="object 612"/>
          <p:cNvSpPr/>
          <p:nvPr/>
        </p:nvSpPr>
        <p:spPr>
          <a:xfrm>
            <a:off x="6655786" y="1354512"/>
            <a:ext cx="0" cy="18408"/>
          </a:xfrm>
          <a:custGeom>
            <a:avLst/>
            <a:gdLst/>
            <a:ahLst/>
            <a:cxnLst/>
            <a:rect l="l" t="t" r="r" b="b"/>
            <a:pathLst>
              <a:path h="26035">
                <a:moveTo>
                  <a:pt x="0" y="25908"/>
                </a:moveTo>
                <a:lnTo>
                  <a:pt x="0" y="0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3" name="object 613"/>
          <p:cNvSpPr/>
          <p:nvPr/>
        </p:nvSpPr>
        <p:spPr>
          <a:xfrm>
            <a:off x="6638544" y="1354512"/>
            <a:ext cx="0" cy="18408"/>
          </a:xfrm>
          <a:custGeom>
            <a:avLst/>
            <a:gdLst/>
            <a:ahLst/>
            <a:cxnLst/>
            <a:rect l="l" t="t" r="r" b="b"/>
            <a:pathLst>
              <a:path h="26035">
                <a:moveTo>
                  <a:pt x="0" y="25908"/>
                </a:moveTo>
                <a:lnTo>
                  <a:pt x="0" y="0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4" name="object 614"/>
          <p:cNvSpPr/>
          <p:nvPr/>
        </p:nvSpPr>
        <p:spPr>
          <a:xfrm>
            <a:off x="6621301" y="1354512"/>
            <a:ext cx="0" cy="18408"/>
          </a:xfrm>
          <a:custGeom>
            <a:avLst/>
            <a:gdLst/>
            <a:ahLst/>
            <a:cxnLst/>
            <a:rect l="l" t="t" r="r" b="b"/>
            <a:pathLst>
              <a:path h="26035">
                <a:moveTo>
                  <a:pt x="0" y="25908"/>
                </a:moveTo>
                <a:lnTo>
                  <a:pt x="0" y="0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5" name="object 615"/>
          <p:cNvSpPr/>
          <p:nvPr/>
        </p:nvSpPr>
        <p:spPr>
          <a:xfrm>
            <a:off x="6604057" y="1354512"/>
            <a:ext cx="0" cy="18408"/>
          </a:xfrm>
          <a:custGeom>
            <a:avLst/>
            <a:gdLst/>
            <a:ahLst/>
            <a:cxnLst/>
            <a:rect l="l" t="t" r="r" b="b"/>
            <a:pathLst>
              <a:path h="26035">
                <a:moveTo>
                  <a:pt x="0" y="25908"/>
                </a:moveTo>
                <a:lnTo>
                  <a:pt x="0" y="0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6" name="object 616"/>
          <p:cNvSpPr/>
          <p:nvPr/>
        </p:nvSpPr>
        <p:spPr>
          <a:xfrm>
            <a:off x="6584660" y="1354512"/>
            <a:ext cx="0" cy="18408"/>
          </a:xfrm>
          <a:custGeom>
            <a:avLst/>
            <a:gdLst/>
            <a:ahLst/>
            <a:cxnLst/>
            <a:rect l="l" t="t" r="r" b="b"/>
            <a:pathLst>
              <a:path h="26035">
                <a:moveTo>
                  <a:pt x="0" y="25908"/>
                </a:moveTo>
                <a:lnTo>
                  <a:pt x="0" y="0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7" name="object 617"/>
          <p:cNvSpPr/>
          <p:nvPr/>
        </p:nvSpPr>
        <p:spPr>
          <a:xfrm>
            <a:off x="6567417" y="1354512"/>
            <a:ext cx="0" cy="18408"/>
          </a:xfrm>
          <a:custGeom>
            <a:avLst/>
            <a:gdLst/>
            <a:ahLst/>
            <a:cxnLst/>
            <a:rect l="l" t="t" r="r" b="b"/>
            <a:pathLst>
              <a:path h="26035">
                <a:moveTo>
                  <a:pt x="0" y="25908"/>
                </a:moveTo>
                <a:lnTo>
                  <a:pt x="0" y="0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8" name="object 618"/>
          <p:cNvSpPr/>
          <p:nvPr/>
        </p:nvSpPr>
        <p:spPr>
          <a:xfrm>
            <a:off x="6550172" y="1354512"/>
            <a:ext cx="0" cy="18408"/>
          </a:xfrm>
          <a:custGeom>
            <a:avLst/>
            <a:gdLst/>
            <a:ahLst/>
            <a:cxnLst/>
            <a:rect l="l" t="t" r="r" b="b"/>
            <a:pathLst>
              <a:path h="26035">
                <a:moveTo>
                  <a:pt x="0" y="25908"/>
                </a:moveTo>
                <a:lnTo>
                  <a:pt x="0" y="0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9" name="object 619"/>
          <p:cNvSpPr/>
          <p:nvPr/>
        </p:nvSpPr>
        <p:spPr>
          <a:xfrm>
            <a:off x="6530775" y="1354512"/>
            <a:ext cx="0" cy="18408"/>
          </a:xfrm>
          <a:custGeom>
            <a:avLst/>
            <a:gdLst/>
            <a:ahLst/>
            <a:cxnLst/>
            <a:rect l="l" t="t" r="r" b="b"/>
            <a:pathLst>
              <a:path h="26035">
                <a:moveTo>
                  <a:pt x="0" y="25908"/>
                </a:moveTo>
                <a:lnTo>
                  <a:pt x="0" y="0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0" name="object 620"/>
          <p:cNvSpPr/>
          <p:nvPr/>
        </p:nvSpPr>
        <p:spPr>
          <a:xfrm>
            <a:off x="6513532" y="1354512"/>
            <a:ext cx="0" cy="18408"/>
          </a:xfrm>
          <a:custGeom>
            <a:avLst/>
            <a:gdLst/>
            <a:ahLst/>
            <a:cxnLst/>
            <a:rect l="l" t="t" r="r" b="b"/>
            <a:pathLst>
              <a:path h="26035">
                <a:moveTo>
                  <a:pt x="0" y="25908"/>
                </a:moveTo>
                <a:lnTo>
                  <a:pt x="0" y="0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1" name="object 621"/>
          <p:cNvSpPr/>
          <p:nvPr/>
        </p:nvSpPr>
        <p:spPr>
          <a:xfrm>
            <a:off x="6496288" y="1354512"/>
            <a:ext cx="0" cy="18408"/>
          </a:xfrm>
          <a:custGeom>
            <a:avLst/>
            <a:gdLst/>
            <a:ahLst/>
            <a:cxnLst/>
            <a:rect l="l" t="t" r="r" b="b"/>
            <a:pathLst>
              <a:path h="26035">
                <a:moveTo>
                  <a:pt x="0" y="25908"/>
                </a:moveTo>
                <a:lnTo>
                  <a:pt x="0" y="0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2" name="object 622"/>
          <p:cNvSpPr/>
          <p:nvPr/>
        </p:nvSpPr>
        <p:spPr>
          <a:xfrm>
            <a:off x="6479047" y="1354512"/>
            <a:ext cx="0" cy="18408"/>
          </a:xfrm>
          <a:custGeom>
            <a:avLst/>
            <a:gdLst/>
            <a:ahLst/>
            <a:cxnLst/>
            <a:rect l="l" t="t" r="r" b="b"/>
            <a:pathLst>
              <a:path h="26035">
                <a:moveTo>
                  <a:pt x="0" y="25908"/>
                </a:moveTo>
                <a:lnTo>
                  <a:pt x="0" y="0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3" name="object 623"/>
          <p:cNvSpPr/>
          <p:nvPr/>
        </p:nvSpPr>
        <p:spPr>
          <a:xfrm>
            <a:off x="6459648" y="1354512"/>
            <a:ext cx="0" cy="18408"/>
          </a:xfrm>
          <a:custGeom>
            <a:avLst/>
            <a:gdLst/>
            <a:ahLst/>
            <a:cxnLst/>
            <a:rect l="l" t="t" r="r" b="b"/>
            <a:pathLst>
              <a:path h="26035">
                <a:moveTo>
                  <a:pt x="0" y="25908"/>
                </a:moveTo>
                <a:lnTo>
                  <a:pt x="0" y="0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4" name="object 624"/>
          <p:cNvSpPr/>
          <p:nvPr/>
        </p:nvSpPr>
        <p:spPr>
          <a:xfrm>
            <a:off x="6442404" y="1354512"/>
            <a:ext cx="0" cy="18408"/>
          </a:xfrm>
          <a:custGeom>
            <a:avLst/>
            <a:gdLst/>
            <a:ahLst/>
            <a:cxnLst/>
            <a:rect l="l" t="t" r="r" b="b"/>
            <a:pathLst>
              <a:path h="26035">
                <a:moveTo>
                  <a:pt x="0" y="25908"/>
                </a:moveTo>
                <a:lnTo>
                  <a:pt x="0" y="0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5" name="object 625"/>
          <p:cNvSpPr/>
          <p:nvPr/>
        </p:nvSpPr>
        <p:spPr>
          <a:xfrm>
            <a:off x="6425162" y="1354512"/>
            <a:ext cx="0" cy="18408"/>
          </a:xfrm>
          <a:custGeom>
            <a:avLst/>
            <a:gdLst/>
            <a:ahLst/>
            <a:cxnLst/>
            <a:rect l="l" t="t" r="r" b="b"/>
            <a:pathLst>
              <a:path h="26035">
                <a:moveTo>
                  <a:pt x="0" y="25908"/>
                </a:moveTo>
                <a:lnTo>
                  <a:pt x="0" y="0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6" name="object 626"/>
          <p:cNvSpPr/>
          <p:nvPr/>
        </p:nvSpPr>
        <p:spPr>
          <a:xfrm>
            <a:off x="6405764" y="1354512"/>
            <a:ext cx="0" cy="18408"/>
          </a:xfrm>
          <a:custGeom>
            <a:avLst/>
            <a:gdLst/>
            <a:ahLst/>
            <a:cxnLst/>
            <a:rect l="l" t="t" r="r" b="b"/>
            <a:pathLst>
              <a:path h="26035">
                <a:moveTo>
                  <a:pt x="0" y="25908"/>
                </a:moveTo>
                <a:lnTo>
                  <a:pt x="0" y="0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7" name="object 627"/>
          <p:cNvSpPr/>
          <p:nvPr/>
        </p:nvSpPr>
        <p:spPr>
          <a:xfrm>
            <a:off x="6388520" y="1354512"/>
            <a:ext cx="0" cy="18408"/>
          </a:xfrm>
          <a:custGeom>
            <a:avLst/>
            <a:gdLst/>
            <a:ahLst/>
            <a:cxnLst/>
            <a:rect l="l" t="t" r="r" b="b"/>
            <a:pathLst>
              <a:path h="26035">
                <a:moveTo>
                  <a:pt x="0" y="25908"/>
                </a:moveTo>
                <a:lnTo>
                  <a:pt x="0" y="0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8" name="object 628"/>
          <p:cNvSpPr/>
          <p:nvPr/>
        </p:nvSpPr>
        <p:spPr>
          <a:xfrm>
            <a:off x="6371278" y="1354512"/>
            <a:ext cx="0" cy="18408"/>
          </a:xfrm>
          <a:custGeom>
            <a:avLst/>
            <a:gdLst/>
            <a:ahLst/>
            <a:cxnLst/>
            <a:rect l="l" t="t" r="r" b="b"/>
            <a:pathLst>
              <a:path h="26035">
                <a:moveTo>
                  <a:pt x="0" y="25908"/>
                </a:moveTo>
                <a:lnTo>
                  <a:pt x="0" y="0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9" name="object 629"/>
          <p:cNvSpPr/>
          <p:nvPr/>
        </p:nvSpPr>
        <p:spPr>
          <a:xfrm>
            <a:off x="6354035" y="1354512"/>
            <a:ext cx="0" cy="18408"/>
          </a:xfrm>
          <a:custGeom>
            <a:avLst/>
            <a:gdLst/>
            <a:ahLst/>
            <a:cxnLst/>
            <a:rect l="l" t="t" r="r" b="b"/>
            <a:pathLst>
              <a:path h="26035">
                <a:moveTo>
                  <a:pt x="0" y="25908"/>
                </a:moveTo>
                <a:lnTo>
                  <a:pt x="0" y="0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0" name="object 630"/>
          <p:cNvSpPr/>
          <p:nvPr/>
        </p:nvSpPr>
        <p:spPr>
          <a:xfrm>
            <a:off x="6334635" y="1354512"/>
            <a:ext cx="0" cy="18408"/>
          </a:xfrm>
          <a:custGeom>
            <a:avLst/>
            <a:gdLst/>
            <a:ahLst/>
            <a:cxnLst/>
            <a:rect l="l" t="t" r="r" b="b"/>
            <a:pathLst>
              <a:path h="26035">
                <a:moveTo>
                  <a:pt x="0" y="25908"/>
                </a:moveTo>
                <a:lnTo>
                  <a:pt x="0" y="0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1" name="object 631"/>
          <p:cNvSpPr/>
          <p:nvPr/>
        </p:nvSpPr>
        <p:spPr>
          <a:xfrm>
            <a:off x="6317394" y="1354512"/>
            <a:ext cx="0" cy="18408"/>
          </a:xfrm>
          <a:custGeom>
            <a:avLst/>
            <a:gdLst/>
            <a:ahLst/>
            <a:cxnLst/>
            <a:rect l="l" t="t" r="r" b="b"/>
            <a:pathLst>
              <a:path h="26035">
                <a:moveTo>
                  <a:pt x="0" y="25908"/>
                </a:moveTo>
                <a:lnTo>
                  <a:pt x="0" y="0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2" name="object 632"/>
          <p:cNvSpPr/>
          <p:nvPr/>
        </p:nvSpPr>
        <p:spPr>
          <a:xfrm>
            <a:off x="6300151" y="1354512"/>
            <a:ext cx="0" cy="18408"/>
          </a:xfrm>
          <a:custGeom>
            <a:avLst/>
            <a:gdLst/>
            <a:ahLst/>
            <a:cxnLst/>
            <a:rect l="l" t="t" r="r" b="b"/>
            <a:pathLst>
              <a:path h="26035">
                <a:moveTo>
                  <a:pt x="0" y="25908"/>
                </a:moveTo>
                <a:lnTo>
                  <a:pt x="0" y="0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3" name="object 633"/>
          <p:cNvSpPr/>
          <p:nvPr/>
        </p:nvSpPr>
        <p:spPr>
          <a:xfrm>
            <a:off x="6280751" y="1354512"/>
            <a:ext cx="0" cy="18408"/>
          </a:xfrm>
          <a:custGeom>
            <a:avLst/>
            <a:gdLst/>
            <a:ahLst/>
            <a:cxnLst/>
            <a:rect l="l" t="t" r="r" b="b"/>
            <a:pathLst>
              <a:path h="26035">
                <a:moveTo>
                  <a:pt x="0" y="25908"/>
                </a:moveTo>
                <a:lnTo>
                  <a:pt x="0" y="0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4" name="object 634"/>
          <p:cNvSpPr/>
          <p:nvPr/>
        </p:nvSpPr>
        <p:spPr>
          <a:xfrm>
            <a:off x="6263509" y="1354512"/>
            <a:ext cx="0" cy="18408"/>
          </a:xfrm>
          <a:custGeom>
            <a:avLst/>
            <a:gdLst/>
            <a:ahLst/>
            <a:cxnLst/>
            <a:rect l="l" t="t" r="r" b="b"/>
            <a:pathLst>
              <a:path h="26035">
                <a:moveTo>
                  <a:pt x="0" y="25908"/>
                </a:moveTo>
                <a:lnTo>
                  <a:pt x="0" y="0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5" name="object 635"/>
          <p:cNvSpPr/>
          <p:nvPr/>
        </p:nvSpPr>
        <p:spPr>
          <a:xfrm>
            <a:off x="6246266" y="1354512"/>
            <a:ext cx="0" cy="18408"/>
          </a:xfrm>
          <a:custGeom>
            <a:avLst/>
            <a:gdLst/>
            <a:ahLst/>
            <a:cxnLst/>
            <a:rect l="l" t="t" r="r" b="b"/>
            <a:pathLst>
              <a:path h="26035">
                <a:moveTo>
                  <a:pt x="0" y="25908"/>
                </a:moveTo>
                <a:lnTo>
                  <a:pt x="0" y="0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6" name="object 636"/>
          <p:cNvSpPr/>
          <p:nvPr/>
        </p:nvSpPr>
        <p:spPr>
          <a:xfrm>
            <a:off x="6229023" y="1354512"/>
            <a:ext cx="0" cy="18408"/>
          </a:xfrm>
          <a:custGeom>
            <a:avLst/>
            <a:gdLst/>
            <a:ahLst/>
            <a:cxnLst/>
            <a:rect l="l" t="t" r="r" b="b"/>
            <a:pathLst>
              <a:path h="26035">
                <a:moveTo>
                  <a:pt x="0" y="25908"/>
                </a:moveTo>
                <a:lnTo>
                  <a:pt x="0" y="0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7" name="object 637"/>
          <p:cNvSpPr/>
          <p:nvPr/>
        </p:nvSpPr>
        <p:spPr>
          <a:xfrm>
            <a:off x="6209625" y="1354512"/>
            <a:ext cx="0" cy="18408"/>
          </a:xfrm>
          <a:custGeom>
            <a:avLst/>
            <a:gdLst/>
            <a:ahLst/>
            <a:cxnLst/>
            <a:rect l="l" t="t" r="r" b="b"/>
            <a:pathLst>
              <a:path h="26035">
                <a:moveTo>
                  <a:pt x="0" y="25908"/>
                </a:moveTo>
                <a:lnTo>
                  <a:pt x="0" y="0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8" name="object 638"/>
          <p:cNvSpPr/>
          <p:nvPr/>
        </p:nvSpPr>
        <p:spPr>
          <a:xfrm>
            <a:off x="6192382" y="1354512"/>
            <a:ext cx="0" cy="18408"/>
          </a:xfrm>
          <a:custGeom>
            <a:avLst/>
            <a:gdLst/>
            <a:ahLst/>
            <a:cxnLst/>
            <a:rect l="l" t="t" r="r" b="b"/>
            <a:pathLst>
              <a:path h="26035">
                <a:moveTo>
                  <a:pt x="0" y="25908"/>
                </a:moveTo>
                <a:lnTo>
                  <a:pt x="0" y="0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9" name="object 639"/>
          <p:cNvSpPr/>
          <p:nvPr/>
        </p:nvSpPr>
        <p:spPr>
          <a:xfrm>
            <a:off x="6175139" y="1354512"/>
            <a:ext cx="0" cy="18408"/>
          </a:xfrm>
          <a:custGeom>
            <a:avLst/>
            <a:gdLst/>
            <a:ahLst/>
            <a:cxnLst/>
            <a:rect l="l" t="t" r="r" b="b"/>
            <a:pathLst>
              <a:path h="26035">
                <a:moveTo>
                  <a:pt x="0" y="25908"/>
                </a:moveTo>
                <a:lnTo>
                  <a:pt x="0" y="0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0" name="object 640"/>
          <p:cNvSpPr/>
          <p:nvPr/>
        </p:nvSpPr>
        <p:spPr>
          <a:xfrm>
            <a:off x="6155741" y="1354512"/>
            <a:ext cx="0" cy="18408"/>
          </a:xfrm>
          <a:custGeom>
            <a:avLst/>
            <a:gdLst/>
            <a:ahLst/>
            <a:cxnLst/>
            <a:rect l="l" t="t" r="r" b="b"/>
            <a:pathLst>
              <a:path h="26035">
                <a:moveTo>
                  <a:pt x="0" y="25908"/>
                </a:moveTo>
                <a:lnTo>
                  <a:pt x="0" y="0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1" name="object 641"/>
          <p:cNvSpPr/>
          <p:nvPr/>
        </p:nvSpPr>
        <p:spPr>
          <a:xfrm>
            <a:off x="6138498" y="1354512"/>
            <a:ext cx="0" cy="18408"/>
          </a:xfrm>
          <a:custGeom>
            <a:avLst/>
            <a:gdLst/>
            <a:ahLst/>
            <a:cxnLst/>
            <a:rect l="l" t="t" r="r" b="b"/>
            <a:pathLst>
              <a:path h="26035">
                <a:moveTo>
                  <a:pt x="0" y="25908"/>
                </a:moveTo>
                <a:lnTo>
                  <a:pt x="0" y="0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2" name="object 642"/>
          <p:cNvSpPr/>
          <p:nvPr/>
        </p:nvSpPr>
        <p:spPr>
          <a:xfrm>
            <a:off x="6121255" y="1354512"/>
            <a:ext cx="0" cy="18408"/>
          </a:xfrm>
          <a:custGeom>
            <a:avLst/>
            <a:gdLst/>
            <a:ahLst/>
            <a:cxnLst/>
            <a:rect l="l" t="t" r="r" b="b"/>
            <a:pathLst>
              <a:path h="26035">
                <a:moveTo>
                  <a:pt x="0" y="25908"/>
                </a:moveTo>
                <a:lnTo>
                  <a:pt x="0" y="0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3" name="object 643"/>
          <p:cNvSpPr/>
          <p:nvPr/>
        </p:nvSpPr>
        <p:spPr>
          <a:xfrm>
            <a:off x="6104010" y="1354512"/>
            <a:ext cx="0" cy="18408"/>
          </a:xfrm>
          <a:custGeom>
            <a:avLst/>
            <a:gdLst/>
            <a:ahLst/>
            <a:cxnLst/>
            <a:rect l="l" t="t" r="r" b="b"/>
            <a:pathLst>
              <a:path h="26035">
                <a:moveTo>
                  <a:pt x="0" y="25908"/>
                </a:moveTo>
                <a:lnTo>
                  <a:pt x="0" y="0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4" name="object 644"/>
          <p:cNvSpPr/>
          <p:nvPr/>
        </p:nvSpPr>
        <p:spPr>
          <a:xfrm>
            <a:off x="6084614" y="1354512"/>
            <a:ext cx="0" cy="18408"/>
          </a:xfrm>
          <a:custGeom>
            <a:avLst/>
            <a:gdLst/>
            <a:ahLst/>
            <a:cxnLst/>
            <a:rect l="l" t="t" r="r" b="b"/>
            <a:pathLst>
              <a:path h="26035">
                <a:moveTo>
                  <a:pt x="0" y="25908"/>
                </a:moveTo>
                <a:lnTo>
                  <a:pt x="0" y="0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5" name="object 645"/>
          <p:cNvSpPr/>
          <p:nvPr/>
        </p:nvSpPr>
        <p:spPr>
          <a:xfrm>
            <a:off x="6067371" y="1354512"/>
            <a:ext cx="0" cy="18408"/>
          </a:xfrm>
          <a:custGeom>
            <a:avLst/>
            <a:gdLst/>
            <a:ahLst/>
            <a:cxnLst/>
            <a:rect l="l" t="t" r="r" b="b"/>
            <a:pathLst>
              <a:path h="26035">
                <a:moveTo>
                  <a:pt x="0" y="25908"/>
                </a:moveTo>
                <a:lnTo>
                  <a:pt x="0" y="0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6" name="object 646"/>
          <p:cNvSpPr/>
          <p:nvPr/>
        </p:nvSpPr>
        <p:spPr>
          <a:xfrm>
            <a:off x="6050126" y="1354512"/>
            <a:ext cx="0" cy="18408"/>
          </a:xfrm>
          <a:custGeom>
            <a:avLst/>
            <a:gdLst/>
            <a:ahLst/>
            <a:cxnLst/>
            <a:rect l="l" t="t" r="r" b="b"/>
            <a:pathLst>
              <a:path h="26035">
                <a:moveTo>
                  <a:pt x="0" y="25908"/>
                </a:moveTo>
                <a:lnTo>
                  <a:pt x="0" y="0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7" name="object 647"/>
          <p:cNvSpPr/>
          <p:nvPr/>
        </p:nvSpPr>
        <p:spPr>
          <a:xfrm>
            <a:off x="6030729" y="1354512"/>
            <a:ext cx="0" cy="18408"/>
          </a:xfrm>
          <a:custGeom>
            <a:avLst/>
            <a:gdLst/>
            <a:ahLst/>
            <a:cxnLst/>
            <a:rect l="l" t="t" r="r" b="b"/>
            <a:pathLst>
              <a:path h="26035">
                <a:moveTo>
                  <a:pt x="0" y="25908"/>
                </a:moveTo>
                <a:lnTo>
                  <a:pt x="0" y="0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8" name="object 648"/>
          <p:cNvSpPr/>
          <p:nvPr/>
        </p:nvSpPr>
        <p:spPr>
          <a:xfrm>
            <a:off x="6013486" y="1354512"/>
            <a:ext cx="0" cy="18408"/>
          </a:xfrm>
          <a:custGeom>
            <a:avLst/>
            <a:gdLst/>
            <a:ahLst/>
            <a:cxnLst/>
            <a:rect l="l" t="t" r="r" b="b"/>
            <a:pathLst>
              <a:path h="26035">
                <a:moveTo>
                  <a:pt x="0" y="25908"/>
                </a:moveTo>
                <a:lnTo>
                  <a:pt x="0" y="0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9" name="object 649"/>
          <p:cNvSpPr/>
          <p:nvPr/>
        </p:nvSpPr>
        <p:spPr>
          <a:xfrm>
            <a:off x="5996242" y="1354512"/>
            <a:ext cx="0" cy="18408"/>
          </a:xfrm>
          <a:custGeom>
            <a:avLst/>
            <a:gdLst/>
            <a:ahLst/>
            <a:cxnLst/>
            <a:rect l="l" t="t" r="r" b="b"/>
            <a:pathLst>
              <a:path h="26035">
                <a:moveTo>
                  <a:pt x="0" y="25908"/>
                </a:moveTo>
                <a:lnTo>
                  <a:pt x="0" y="0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0" name="object 650"/>
          <p:cNvSpPr/>
          <p:nvPr/>
        </p:nvSpPr>
        <p:spPr>
          <a:xfrm>
            <a:off x="5979000" y="1354512"/>
            <a:ext cx="0" cy="18408"/>
          </a:xfrm>
          <a:custGeom>
            <a:avLst/>
            <a:gdLst/>
            <a:ahLst/>
            <a:cxnLst/>
            <a:rect l="l" t="t" r="r" b="b"/>
            <a:pathLst>
              <a:path h="26035">
                <a:moveTo>
                  <a:pt x="0" y="25908"/>
                </a:moveTo>
                <a:lnTo>
                  <a:pt x="0" y="0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1" name="object 651"/>
          <p:cNvSpPr/>
          <p:nvPr/>
        </p:nvSpPr>
        <p:spPr>
          <a:xfrm>
            <a:off x="5959602" y="1354512"/>
            <a:ext cx="0" cy="18408"/>
          </a:xfrm>
          <a:custGeom>
            <a:avLst/>
            <a:gdLst/>
            <a:ahLst/>
            <a:cxnLst/>
            <a:rect l="l" t="t" r="r" b="b"/>
            <a:pathLst>
              <a:path h="26035">
                <a:moveTo>
                  <a:pt x="0" y="25908"/>
                </a:moveTo>
                <a:lnTo>
                  <a:pt x="0" y="0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2" name="object 652"/>
          <p:cNvSpPr/>
          <p:nvPr/>
        </p:nvSpPr>
        <p:spPr>
          <a:xfrm>
            <a:off x="5942358" y="1354512"/>
            <a:ext cx="0" cy="18408"/>
          </a:xfrm>
          <a:custGeom>
            <a:avLst/>
            <a:gdLst/>
            <a:ahLst/>
            <a:cxnLst/>
            <a:rect l="l" t="t" r="r" b="b"/>
            <a:pathLst>
              <a:path h="26035">
                <a:moveTo>
                  <a:pt x="0" y="25908"/>
                </a:moveTo>
                <a:lnTo>
                  <a:pt x="0" y="0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3" name="object 653"/>
          <p:cNvSpPr/>
          <p:nvPr/>
        </p:nvSpPr>
        <p:spPr>
          <a:xfrm>
            <a:off x="5925116" y="1354512"/>
            <a:ext cx="0" cy="18408"/>
          </a:xfrm>
          <a:custGeom>
            <a:avLst/>
            <a:gdLst/>
            <a:ahLst/>
            <a:cxnLst/>
            <a:rect l="l" t="t" r="r" b="b"/>
            <a:pathLst>
              <a:path h="26035">
                <a:moveTo>
                  <a:pt x="0" y="25908"/>
                </a:moveTo>
                <a:lnTo>
                  <a:pt x="0" y="0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4" name="object 654"/>
          <p:cNvSpPr/>
          <p:nvPr/>
        </p:nvSpPr>
        <p:spPr>
          <a:xfrm>
            <a:off x="5905718" y="1354512"/>
            <a:ext cx="0" cy="18408"/>
          </a:xfrm>
          <a:custGeom>
            <a:avLst/>
            <a:gdLst/>
            <a:ahLst/>
            <a:cxnLst/>
            <a:rect l="l" t="t" r="r" b="b"/>
            <a:pathLst>
              <a:path h="26035">
                <a:moveTo>
                  <a:pt x="0" y="25908"/>
                </a:moveTo>
                <a:lnTo>
                  <a:pt x="0" y="0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5" name="object 655"/>
          <p:cNvSpPr/>
          <p:nvPr/>
        </p:nvSpPr>
        <p:spPr>
          <a:xfrm>
            <a:off x="5888473" y="1354512"/>
            <a:ext cx="0" cy="18408"/>
          </a:xfrm>
          <a:custGeom>
            <a:avLst/>
            <a:gdLst/>
            <a:ahLst/>
            <a:cxnLst/>
            <a:rect l="l" t="t" r="r" b="b"/>
            <a:pathLst>
              <a:path h="26035">
                <a:moveTo>
                  <a:pt x="0" y="25908"/>
                </a:moveTo>
                <a:lnTo>
                  <a:pt x="0" y="0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6" name="object 656"/>
          <p:cNvSpPr/>
          <p:nvPr/>
        </p:nvSpPr>
        <p:spPr>
          <a:xfrm>
            <a:off x="5871232" y="1354512"/>
            <a:ext cx="0" cy="18408"/>
          </a:xfrm>
          <a:custGeom>
            <a:avLst/>
            <a:gdLst/>
            <a:ahLst/>
            <a:cxnLst/>
            <a:rect l="l" t="t" r="r" b="b"/>
            <a:pathLst>
              <a:path h="26035">
                <a:moveTo>
                  <a:pt x="0" y="25908"/>
                </a:moveTo>
                <a:lnTo>
                  <a:pt x="0" y="0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7" name="object 657"/>
          <p:cNvSpPr/>
          <p:nvPr/>
        </p:nvSpPr>
        <p:spPr>
          <a:xfrm>
            <a:off x="5851833" y="1354512"/>
            <a:ext cx="0" cy="18408"/>
          </a:xfrm>
          <a:custGeom>
            <a:avLst/>
            <a:gdLst/>
            <a:ahLst/>
            <a:cxnLst/>
            <a:rect l="l" t="t" r="r" b="b"/>
            <a:pathLst>
              <a:path h="26035">
                <a:moveTo>
                  <a:pt x="0" y="25908"/>
                </a:moveTo>
                <a:lnTo>
                  <a:pt x="0" y="0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8" name="object 658"/>
          <p:cNvSpPr/>
          <p:nvPr/>
        </p:nvSpPr>
        <p:spPr>
          <a:xfrm>
            <a:off x="5834589" y="1354512"/>
            <a:ext cx="0" cy="18408"/>
          </a:xfrm>
          <a:custGeom>
            <a:avLst/>
            <a:gdLst/>
            <a:ahLst/>
            <a:cxnLst/>
            <a:rect l="l" t="t" r="r" b="b"/>
            <a:pathLst>
              <a:path h="26035">
                <a:moveTo>
                  <a:pt x="0" y="25908"/>
                </a:moveTo>
                <a:lnTo>
                  <a:pt x="0" y="0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9" name="object 659"/>
          <p:cNvSpPr/>
          <p:nvPr/>
        </p:nvSpPr>
        <p:spPr>
          <a:xfrm>
            <a:off x="5817347" y="1354512"/>
            <a:ext cx="0" cy="18408"/>
          </a:xfrm>
          <a:custGeom>
            <a:avLst/>
            <a:gdLst/>
            <a:ahLst/>
            <a:cxnLst/>
            <a:rect l="l" t="t" r="r" b="b"/>
            <a:pathLst>
              <a:path h="26035">
                <a:moveTo>
                  <a:pt x="0" y="25908"/>
                </a:moveTo>
                <a:lnTo>
                  <a:pt x="0" y="0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0" name="object 660"/>
          <p:cNvSpPr/>
          <p:nvPr/>
        </p:nvSpPr>
        <p:spPr>
          <a:xfrm>
            <a:off x="5800105" y="1354512"/>
            <a:ext cx="0" cy="18408"/>
          </a:xfrm>
          <a:custGeom>
            <a:avLst/>
            <a:gdLst/>
            <a:ahLst/>
            <a:cxnLst/>
            <a:rect l="l" t="t" r="r" b="b"/>
            <a:pathLst>
              <a:path h="26035">
                <a:moveTo>
                  <a:pt x="0" y="25908"/>
                </a:moveTo>
                <a:lnTo>
                  <a:pt x="0" y="0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1" name="object 661"/>
          <p:cNvSpPr/>
          <p:nvPr/>
        </p:nvSpPr>
        <p:spPr>
          <a:xfrm>
            <a:off x="5780705" y="1354512"/>
            <a:ext cx="0" cy="18408"/>
          </a:xfrm>
          <a:custGeom>
            <a:avLst/>
            <a:gdLst/>
            <a:ahLst/>
            <a:cxnLst/>
            <a:rect l="l" t="t" r="r" b="b"/>
            <a:pathLst>
              <a:path h="26035">
                <a:moveTo>
                  <a:pt x="0" y="25908"/>
                </a:moveTo>
                <a:lnTo>
                  <a:pt x="0" y="0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2" name="object 662"/>
          <p:cNvSpPr/>
          <p:nvPr/>
        </p:nvSpPr>
        <p:spPr>
          <a:xfrm>
            <a:off x="5763463" y="1354512"/>
            <a:ext cx="0" cy="18408"/>
          </a:xfrm>
          <a:custGeom>
            <a:avLst/>
            <a:gdLst/>
            <a:ahLst/>
            <a:cxnLst/>
            <a:rect l="l" t="t" r="r" b="b"/>
            <a:pathLst>
              <a:path h="26035">
                <a:moveTo>
                  <a:pt x="0" y="25908"/>
                </a:moveTo>
                <a:lnTo>
                  <a:pt x="0" y="0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3" name="object 663"/>
          <p:cNvSpPr/>
          <p:nvPr/>
        </p:nvSpPr>
        <p:spPr>
          <a:xfrm>
            <a:off x="5746220" y="1354512"/>
            <a:ext cx="0" cy="18408"/>
          </a:xfrm>
          <a:custGeom>
            <a:avLst/>
            <a:gdLst/>
            <a:ahLst/>
            <a:cxnLst/>
            <a:rect l="l" t="t" r="r" b="b"/>
            <a:pathLst>
              <a:path h="26035">
                <a:moveTo>
                  <a:pt x="0" y="25908"/>
                </a:moveTo>
                <a:lnTo>
                  <a:pt x="0" y="0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4" name="object 664"/>
          <p:cNvSpPr/>
          <p:nvPr/>
        </p:nvSpPr>
        <p:spPr>
          <a:xfrm>
            <a:off x="5726820" y="1354512"/>
            <a:ext cx="0" cy="18408"/>
          </a:xfrm>
          <a:custGeom>
            <a:avLst/>
            <a:gdLst/>
            <a:ahLst/>
            <a:cxnLst/>
            <a:rect l="l" t="t" r="r" b="b"/>
            <a:pathLst>
              <a:path h="26035">
                <a:moveTo>
                  <a:pt x="0" y="25908"/>
                </a:moveTo>
                <a:lnTo>
                  <a:pt x="0" y="0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5" name="object 665"/>
          <p:cNvSpPr/>
          <p:nvPr/>
        </p:nvSpPr>
        <p:spPr>
          <a:xfrm>
            <a:off x="5709579" y="1354512"/>
            <a:ext cx="0" cy="18408"/>
          </a:xfrm>
          <a:custGeom>
            <a:avLst/>
            <a:gdLst/>
            <a:ahLst/>
            <a:cxnLst/>
            <a:rect l="l" t="t" r="r" b="b"/>
            <a:pathLst>
              <a:path h="26035">
                <a:moveTo>
                  <a:pt x="0" y="25908"/>
                </a:moveTo>
                <a:lnTo>
                  <a:pt x="0" y="0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6" name="object 666"/>
          <p:cNvSpPr/>
          <p:nvPr/>
        </p:nvSpPr>
        <p:spPr>
          <a:xfrm>
            <a:off x="5692336" y="1354512"/>
            <a:ext cx="0" cy="18408"/>
          </a:xfrm>
          <a:custGeom>
            <a:avLst/>
            <a:gdLst/>
            <a:ahLst/>
            <a:cxnLst/>
            <a:rect l="l" t="t" r="r" b="b"/>
            <a:pathLst>
              <a:path h="26035">
                <a:moveTo>
                  <a:pt x="0" y="25908"/>
                </a:moveTo>
                <a:lnTo>
                  <a:pt x="0" y="0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7" name="object 667"/>
          <p:cNvSpPr/>
          <p:nvPr/>
        </p:nvSpPr>
        <p:spPr>
          <a:xfrm>
            <a:off x="5675092" y="1354512"/>
            <a:ext cx="0" cy="18408"/>
          </a:xfrm>
          <a:custGeom>
            <a:avLst/>
            <a:gdLst/>
            <a:ahLst/>
            <a:cxnLst/>
            <a:rect l="l" t="t" r="r" b="b"/>
            <a:pathLst>
              <a:path h="26035">
                <a:moveTo>
                  <a:pt x="0" y="25908"/>
                </a:moveTo>
                <a:lnTo>
                  <a:pt x="0" y="0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8" name="object 668"/>
          <p:cNvSpPr/>
          <p:nvPr/>
        </p:nvSpPr>
        <p:spPr>
          <a:xfrm>
            <a:off x="5655695" y="1354512"/>
            <a:ext cx="0" cy="18408"/>
          </a:xfrm>
          <a:custGeom>
            <a:avLst/>
            <a:gdLst/>
            <a:ahLst/>
            <a:cxnLst/>
            <a:rect l="l" t="t" r="r" b="b"/>
            <a:pathLst>
              <a:path h="26035">
                <a:moveTo>
                  <a:pt x="0" y="25908"/>
                </a:moveTo>
                <a:lnTo>
                  <a:pt x="0" y="0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9" name="object 669"/>
          <p:cNvSpPr/>
          <p:nvPr/>
        </p:nvSpPr>
        <p:spPr>
          <a:xfrm>
            <a:off x="5638452" y="1354512"/>
            <a:ext cx="0" cy="18408"/>
          </a:xfrm>
          <a:custGeom>
            <a:avLst/>
            <a:gdLst/>
            <a:ahLst/>
            <a:cxnLst/>
            <a:rect l="l" t="t" r="r" b="b"/>
            <a:pathLst>
              <a:path h="26035">
                <a:moveTo>
                  <a:pt x="0" y="25908"/>
                </a:moveTo>
                <a:lnTo>
                  <a:pt x="0" y="0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0" name="object 670"/>
          <p:cNvSpPr/>
          <p:nvPr/>
        </p:nvSpPr>
        <p:spPr>
          <a:xfrm>
            <a:off x="5621207" y="1354512"/>
            <a:ext cx="0" cy="18408"/>
          </a:xfrm>
          <a:custGeom>
            <a:avLst/>
            <a:gdLst/>
            <a:ahLst/>
            <a:cxnLst/>
            <a:rect l="l" t="t" r="r" b="b"/>
            <a:pathLst>
              <a:path h="26035">
                <a:moveTo>
                  <a:pt x="0" y="25908"/>
                </a:moveTo>
                <a:lnTo>
                  <a:pt x="0" y="0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1" name="object 671"/>
          <p:cNvSpPr/>
          <p:nvPr/>
        </p:nvSpPr>
        <p:spPr>
          <a:xfrm>
            <a:off x="5601810" y="1354512"/>
            <a:ext cx="0" cy="18408"/>
          </a:xfrm>
          <a:custGeom>
            <a:avLst/>
            <a:gdLst/>
            <a:ahLst/>
            <a:cxnLst/>
            <a:rect l="l" t="t" r="r" b="b"/>
            <a:pathLst>
              <a:path h="26035">
                <a:moveTo>
                  <a:pt x="0" y="25908"/>
                </a:moveTo>
                <a:lnTo>
                  <a:pt x="0" y="0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2" name="object 672"/>
          <p:cNvSpPr/>
          <p:nvPr/>
        </p:nvSpPr>
        <p:spPr>
          <a:xfrm>
            <a:off x="5584567" y="1354512"/>
            <a:ext cx="0" cy="18408"/>
          </a:xfrm>
          <a:custGeom>
            <a:avLst/>
            <a:gdLst/>
            <a:ahLst/>
            <a:cxnLst/>
            <a:rect l="l" t="t" r="r" b="b"/>
            <a:pathLst>
              <a:path h="26035">
                <a:moveTo>
                  <a:pt x="0" y="25908"/>
                </a:moveTo>
                <a:lnTo>
                  <a:pt x="0" y="0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3" name="object 673"/>
          <p:cNvSpPr/>
          <p:nvPr/>
        </p:nvSpPr>
        <p:spPr>
          <a:xfrm>
            <a:off x="5567323" y="1354512"/>
            <a:ext cx="0" cy="18408"/>
          </a:xfrm>
          <a:custGeom>
            <a:avLst/>
            <a:gdLst/>
            <a:ahLst/>
            <a:cxnLst/>
            <a:rect l="l" t="t" r="r" b="b"/>
            <a:pathLst>
              <a:path h="26035">
                <a:moveTo>
                  <a:pt x="0" y="25908"/>
                </a:moveTo>
                <a:lnTo>
                  <a:pt x="0" y="0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4" name="object 674"/>
          <p:cNvSpPr/>
          <p:nvPr/>
        </p:nvSpPr>
        <p:spPr>
          <a:xfrm>
            <a:off x="5550081" y="1354512"/>
            <a:ext cx="0" cy="18408"/>
          </a:xfrm>
          <a:custGeom>
            <a:avLst/>
            <a:gdLst/>
            <a:ahLst/>
            <a:cxnLst/>
            <a:rect l="l" t="t" r="r" b="b"/>
            <a:pathLst>
              <a:path h="26035">
                <a:moveTo>
                  <a:pt x="0" y="25908"/>
                </a:moveTo>
                <a:lnTo>
                  <a:pt x="0" y="0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5" name="object 675"/>
          <p:cNvSpPr/>
          <p:nvPr/>
        </p:nvSpPr>
        <p:spPr>
          <a:xfrm>
            <a:off x="5530683" y="1354512"/>
            <a:ext cx="0" cy="18408"/>
          </a:xfrm>
          <a:custGeom>
            <a:avLst/>
            <a:gdLst/>
            <a:ahLst/>
            <a:cxnLst/>
            <a:rect l="l" t="t" r="r" b="b"/>
            <a:pathLst>
              <a:path h="26035">
                <a:moveTo>
                  <a:pt x="0" y="25908"/>
                </a:moveTo>
                <a:lnTo>
                  <a:pt x="0" y="0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6" name="object 676"/>
          <p:cNvSpPr/>
          <p:nvPr/>
        </p:nvSpPr>
        <p:spPr>
          <a:xfrm>
            <a:off x="5513439" y="1354512"/>
            <a:ext cx="0" cy="18408"/>
          </a:xfrm>
          <a:custGeom>
            <a:avLst/>
            <a:gdLst/>
            <a:ahLst/>
            <a:cxnLst/>
            <a:rect l="l" t="t" r="r" b="b"/>
            <a:pathLst>
              <a:path h="26035">
                <a:moveTo>
                  <a:pt x="0" y="25908"/>
                </a:moveTo>
                <a:lnTo>
                  <a:pt x="0" y="0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7" name="object 677"/>
          <p:cNvSpPr/>
          <p:nvPr/>
        </p:nvSpPr>
        <p:spPr>
          <a:xfrm>
            <a:off x="5496197" y="1354512"/>
            <a:ext cx="0" cy="18408"/>
          </a:xfrm>
          <a:custGeom>
            <a:avLst/>
            <a:gdLst/>
            <a:ahLst/>
            <a:cxnLst/>
            <a:rect l="l" t="t" r="r" b="b"/>
            <a:pathLst>
              <a:path h="26035">
                <a:moveTo>
                  <a:pt x="0" y="25908"/>
                </a:moveTo>
                <a:lnTo>
                  <a:pt x="0" y="0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8" name="object 678"/>
          <p:cNvSpPr/>
          <p:nvPr/>
        </p:nvSpPr>
        <p:spPr>
          <a:xfrm>
            <a:off x="5476799" y="1354512"/>
            <a:ext cx="0" cy="18408"/>
          </a:xfrm>
          <a:custGeom>
            <a:avLst/>
            <a:gdLst/>
            <a:ahLst/>
            <a:cxnLst/>
            <a:rect l="l" t="t" r="r" b="b"/>
            <a:pathLst>
              <a:path h="26035">
                <a:moveTo>
                  <a:pt x="0" y="25908"/>
                </a:moveTo>
                <a:lnTo>
                  <a:pt x="0" y="0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9" name="object 679"/>
          <p:cNvSpPr/>
          <p:nvPr/>
        </p:nvSpPr>
        <p:spPr>
          <a:xfrm>
            <a:off x="5459554" y="1354512"/>
            <a:ext cx="0" cy="18408"/>
          </a:xfrm>
          <a:custGeom>
            <a:avLst/>
            <a:gdLst/>
            <a:ahLst/>
            <a:cxnLst/>
            <a:rect l="l" t="t" r="r" b="b"/>
            <a:pathLst>
              <a:path h="26035">
                <a:moveTo>
                  <a:pt x="0" y="25908"/>
                </a:moveTo>
                <a:lnTo>
                  <a:pt x="0" y="0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0" name="object 680"/>
          <p:cNvSpPr/>
          <p:nvPr/>
        </p:nvSpPr>
        <p:spPr>
          <a:xfrm>
            <a:off x="5442313" y="1354512"/>
            <a:ext cx="0" cy="18408"/>
          </a:xfrm>
          <a:custGeom>
            <a:avLst/>
            <a:gdLst/>
            <a:ahLst/>
            <a:cxnLst/>
            <a:rect l="l" t="t" r="r" b="b"/>
            <a:pathLst>
              <a:path h="26035">
                <a:moveTo>
                  <a:pt x="0" y="25908"/>
                </a:moveTo>
                <a:lnTo>
                  <a:pt x="0" y="0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1" name="object 681"/>
          <p:cNvSpPr/>
          <p:nvPr/>
        </p:nvSpPr>
        <p:spPr>
          <a:xfrm>
            <a:off x="5425070" y="1354512"/>
            <a:ext cx="0" cy="18408"/>
          </a:xfrm>
          <a:custGeom>
            <a:avLst/>
            <a:gdLst/>
            <a:ahLst/>
            <a:cxnLst/>
            <a:rect l="l" t="t" r="r" b="b"/>
            <a:pathLst>
              <a:path h="26035">
                <a:moveTo>
                  <a:pt x="0" y="25908"/>
                </a:moveTo>
                <a:lnTo>
                  <a:pt x="0" y="0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2" name="object 682"/>
          <p:cNvSpPr/>
          <p:nvPr/>
        </p:nvSpPr>
        <p:spPr>
          <a:xfrm>
            <a:off x="5405670" y="1354512"/>
            <a:ext cx="0" cy="18408"/>
          </a:xfrm>
          <a:custGeom>
            <a:avLst/>
            <a:gdLst/>
            <a:ahLst/>
            <a:cxnLst/>
            <a:rect l="l" t="t" r="r" b="b"/>
            <a:pathLst>
              <a:path h="26035">
                <a:moveTo>
                  <a:pt x="0" y="25908"/>
                </a:moveTo>
                <a:lnTo>
                  <a:pt x="0" y="0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3" name="object 683"/>
          <p:cNvSpPr/>
          <p:nvPr/>
        </p:nvSpPr>
        <p:spPr>
          <a:xfrm>
            <a:off x="5388429" y="1354512"/>
            <a:ext cx="0" cy="18408"/>
          </a:xfrm>
          <a:custGeom>
            <a:avLst/>
            <a:gdLst/>
            <a:ahLst/>
            <a:cxnLst/>
            <a:rect l="l" t="t" r="r" b="b"/>
            <a:pathLst>
              <a:path h="26035">
                <a:moveTo>
                  <a:pt x="0" y="25908"/>
                </a:moveTo>
                <a:lnTo>
                  <a:pt x="0" y="0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4" name="object 684"/>
          <p:cNvSpPr/>
          <p:nvPr/>
        </p:nvSpPr>
        <p:spPr>
          <a:xfrm>
            <a:off x="5371186" y="1354512"/>
            <a:ext cx="0" cy="18408"/>
          </a:xfrm>
          <a:custGeom>
            <a:avLst/>
            <a:gdLst/>
            <a:ahLst/>
            <a:cxnLst/>
            <a:rect l="l" t="t" r="r" b="b"/>
            <a:pathLst>
              <a:path h="26035">
                <a:moveTo>
                  <a:pt x="0" y="25908"/>
                </a:moveTo>
                <a:lnTo>
                  <a:pt x="0" y="0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5" name="object 685"/>
          <p:cNvSpPr/>
          <p:nvPr/>
        </p:nvSpPr>
        <p:spPr>
          <a:xfrm>
            <a:off x="5351786" y="1354512"/>
            <a:ext cx="0" cy="18408"/>
          </a:xfrm>
          <a:custGeom>
            <a:avLst/>
            <a:gdLst/>
            <a:ahLst/>
            <a:cxnLst/>
            <a:rect l="l" t="t" r="r" b="b"/>
            <a:pathLst>
              <a:path h="26035">
                <a:moveTo>
                  <a:pt x="0" y="25908"/>
                </a:moveTo>
                <a:lnTo>
                  <a:pt x="0" y="0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6" name="object 686"/>
          <p:cNvSpPr/>
          <p:nvPr/>
        </p:nvSpPr>
        <p:spPr>
          <a:xfrm>
            <a:off x="5334544" y="1354512"/>
            <a:ext cx="0" cy="18408"/>
          </a:xfrm>
          <a:custGeom>
            <a:avLst/>
            <a:gdLst/>
            <a:ahLst/>
            <a:cxnLst/>
            <a:rect l="l" t="t" r="r" b="b"/>
            <a:pathLst>
              <a:path h="26035">
                <a:moveTo>
                  <a:pt x="0" y="25908"/>
                </a:moveTo>
                <a:lnTo>
                  <a:pt x="0" y="0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7" name="object 687"/>
          <p:cNvSpPr/>
          <p:nvPr/>
        </p:nvSpPr>
        <p:spPr>
          <a:xfrm>
            <a:off x="5317301" y="1354512"/>
            <a:ext cx="0" cy="18408"/>
          </a:xfrm>
          <a:custGeom>
            <a:avLst/>
            <a:gdLst/>
            <a:ahLst/>
            <a:cxnLst/>
            <a:rect l="l" t="t" r="r" b="b"/>
            <a:pathLst>
              <a:path h="26035">
                <a:moveTo>
                  <a:pt x="0" y="25908"/>
                </a:moveTo>
                <a:lnTo>
                  <a:pt x="0" y="0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8" name="object 688"/>
          <p:cNvSpPr/>
          <p:nvPr/>
        </p:nvSpPr>
        <p:spPr>
          <a:xfrm>
            <a:off x="5300058" y="1354512"/>
            <a:ext cx="0" cy="18408"/>
          </a:xfrm>
          <a:custGeom>
            <a:avLst/>
            <a:gdLst/>
            <a:ahLst/>
            <a:cxnLst/>
            <a:rect l="l" t="t" r="r" b="b"/>
            <a:pathLst>
              <a:path h="26035">
                <a:moveTo>
                  <a:pt x="0" y="25908"/>
                </a:moveTo>
                <a:lnTo>
                  <a:pt x="0" y="0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9" name="object 689"/>
          <p:cNvSpPr/>
          <p:nvPr/>
        </p:nvSpPr>
        <p:spPr>
          <a:xfrm>
            <a:off x="5280660" y="1354512"/>
            <a:ext cx="0" cy="18408"/>
          </a:xfrm>
          <a:custGeom>
            <a:avLst/>
            <a:gdLst/>
            <a:ahLst/>
            <a:cxnLst/>
            <a:rect l="l" t="t" r="r" b="b"/>
            <a:pathLst>
              <a:path h="26035">
                <a:moveTo>
                  <a:pt x="0" y="25908"/>
                </a:moveTo>
                <a:lnTo>
                  <a:pt x="0" y="0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0" name="object 690"/>
          <p:cNvSpPr/>
          <p:nvPr/>
        </p:nvSpPr>
        <p:spPr>
          <a:xfrm>
            <a:off x="5263417" y="1354512"/>
            <a:ext cx="0" cy="18408"/>
          </a:xfrm>
          <a:custGeom>
            <a:avLst/>
            <a:gdLst/>
            <a:ahLst/>
            <a:cxnLst/>
            <a:rect l="l" t="t" r="r" b="b"/>
            <a:pathLst>
              <a:path h="26035">
                <a:moveTo>
                  <a:pt x="0" y="25908"/>
                </a:moveTo>
                <a:lnTo>
                  <a:pt x="0" y="0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1" name="object 691"/>
          <p:cNvSpPr/>
          <p:nvPr/>
        </p:nvSpPr>
        <p:spPr>
          <a:xfrm>
            <a:off x="5246174" y="1354512"/>
            <a:ext cx="0" cy="18408"/>
          </a:xfrm>
          <a:custGeom>
            <a:avLst/>
            <a:gdLst/>
            <a:ahLst/>
            <a:cxnLst/>
            <a:rect l="l" t="t" r="r" b="b"/>
            <a:pathLst>
              <a:path h="26035">
                <a:moveTo>
                  <a:pt x="0" y="25908"/>
                </a:moveTo>
                <a:lnTo>
                  <a:pt x="0" y="0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2" name="object 692"/>
          <p:cNvSpPr/>
          <p:nvPr/>
        </p:nvSpPr>
        <p:spPr>
          <a:xfrm>
            <a:off x="5226776" y="1354512"/>
            <a:ext cx="0" cy="18408"/>
          </a:xfrm>
          <a:custGeom>
            <a:avLst/>
            <a:gdLst/>
            <a:ahLst/>
            <a:cxnLst/>
            <a:rect l="l" t="t" r="r" b="b"/>
            <a:pathLst>
              <a:path h="26035">
                <a:moveTo>
                  <a:pt x="0" y="25908"/>
                </a:moveTo>
                <a:lnTo>
                  <a:pt x="0" y="0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3" name="object 693"/>
          <p:cNvSpPr/>
          <p:nvPr/>
        </p:nvSpPr>
        <p:spPr>
          <a:xfrm>
            <a:off x="5209533" y="1354512"/>
            <a:ext cx="0" cy="18408"/>
          </a:xfrm>
          <a:custGeom>
            <a:avLst/>
            <a:gdLst/>
            <a:ahLst/>
            <a:cxnLst/>
            <a:rect l="l" t="t" r="r" b="b"/>
            <a:pathLst>
              <a:path h="26035">
                <a:moveTo>
                  <a:pt x="0" y="25908"/>
                </a:moveTo>
                <a:lnTo>
                  <a:pt x="0" y="0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4" name="object 694"/>
          <p:cNvSpPr/>
          <p:nvPr/>
        </p:nvSpPr>
        <p:spPr>
          <a:xfrm>
            <a:off x="5192290" y="1354512"/>
            <a:ext cx="0" cy="18408"/>
          </a:xfrm>
          <a:custGeom>
            <a:avLst/>
            <a:gdLst/>
            <a:ahLst/>
            <a:cxnLst/>
            <a:rect l="l" t="t" r="r" b="b"/>
            <a:pathLst>
              <a:path h="26035">
                <a:moveTo>
                  <a:pt x="0" y="25908"/>
                </a:moveTo>
                <a:lnTo>
                  <a:pt x="0" y="0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5" name="object 695"/>
          <p:cNvSpPr/>
          <p:nvPr/>
        </p:nvSpPr>
        <p:spPr>
          <a:xfrm>
            <a:off x="5175045" y="1354512"/>
            <a:ext cx="0" cy="18408"/>
          </a:xfrm>
          <a:custGeom>
            <a:avLst/>
            <a:gdLst/>
            <a:ahLst/>
            <a:cxnLst/>
            <a:rect l="l" t="t" r="r" b="b"/>
            <a:pathLst>
              <a:path h="26035">
                <a:moveTo>
                  <a:pt x="0" y="25908"/>
                </a:moveTo>
                <a:lnTo>
                  <a:pt x="0" y="0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6" name="object 696"/>
          <p:cNvSpPr/>
          <p:nvPr/>
        </p:nvSpPr>
        <p:spPr>
          <a:xfrm>
            <a:off x="5155648" y="1354512"/>
            <a:ext cx="0" cy="18408"/>
          </a:xfrm>
          <a:custGeom>
            <a:avLst/>
            <a:gdLst/>
            <a:ahLst/>
            <a:cxnLst/>
            <a:rect l="l" t="t" r="r" b="b"/>
            <a:pathLst>
              <a:path h="26035">
                <a:moveTo>
                  <a:pt x="0" y="25908"/>
                </a:moveTo>
                <a:lnTo>
                  <a:pt x="0" y="0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7" name="object 697"/>
          <p:cNvSpPr/>
          <p:nvPr/>
        </p:nvSpPr>
        <p:spPr>
          <a:xfrm>
            <a:off x="5138405" y="1354512"/>
            <a:ext cx="0" cy="18408"/>
          </a:xfrm>
          <a:custGeom>
            <a:avLst/>
            <a:gdLst/>
            <a:ahLst/>
            <a:cxnLst/>
            <a:rect l="l" t="t" r="r" b="b"/>
            <a:pathLst>
              <a:path h="26035">
                <a:moveTo>
                  <a:pt x="0" y="25908"/>
                </a:moveTo>
                <a:lnTo>
                  <a:pt x="0" y="0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8" name="object 698"/>
          <p:cNvSpPr/>
          <p:nvPr/>
        </p:nvSpPr>
        <p:spPr>
          <a:xfrm>
            <a:off x="5121161" y="1354512"/>
            <a:ext cx="0" cy="18408"/>
          </a:xfrm>
          <a:custGeom>
            <a:avLst/>
            <a:gdLst/>
            <a:ahLst/>
            <a:cxnLst/>
            <a:rect l="l" t="t" r="r" b="b"/>
            <a:pathLst>
              <a:path h="26035">
                <a:moveTo>
                  <a:pt x="0" y="25908"/>
                </a:moveTo>
                <a:lnTo>
                  <a:pt x="0" y="0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9" name="object 699"/>
          <p:cNvSpPr/>
          <p:nvPr/>
        </p:nvSpPr>
        <p:spPr>
          <a:xfrm>
            <a:off x="5101764" y="1354512"/>
            <a:ext cx="0" cy="18408"/>
          </a:xfrm>
          <a:custGeom>
            <a:avLst/>
            <a:gdLst/>
            <a:ahLst/>
            <a:cxnLst/>
            <a:rect l="l" t="t" r="r" b="b"/>
            <a:pathLst>
              <a:path h="26035">
                <a:moveTo>
                  <a:pt x="0" y="25908"/>
                </a:moveTo>
                <a:lnTo>
                  <a:pt x="0" y="0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0" name="object 700"/>
          <p:cNvSpPr/>
          <p:nvPr/>
        </p:nvSpPr>
        <p:spPr>
          <a:xfrm>
            <a:off x="5084521" y="1354512"/>
            <a:ext cx="0" cy="18408"/>
          </a:xfrm>
          <a:custGeom>
            <a:avLst/>
            <a:gdLst/>
            <a:ahLst/>
            <a:cxnLst/>
            <a:rect l="l" t="t" r="r" b="b"/>
            <a:pathLst>
              <a:path h="26035">
                <a:moveTo>
                  <a:pt x="0" y="25908"/>
                </a:moveTo>
                <a:lnTo>
                  <a:pt x="0" y="0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1" name="object 701"/>
          <p:cNvSpPr/>
          <p:nvPr/>
        </p:nvSpPr>
        <p:spPr>
          <a:xfrm>
            <a:off x="5067277" y="1354512"/>
            <a:ext cx="0" cy="18408"/>
          </a:xfrm>
          <a:custGeom>
            <a:avLst/>
            <a:gdLst/>
            <a:ahLst/>
            <a:cxnLst/>
            <a:rect l="l" t="t" r="r" b="b"/>
            <a:pathLst>
              <a:path h="26035">
                <a:moveTo>
                  <a:pt x="0" y="25908"/>
                </a:moveTo>
                <a:lnTo>
                  <a:pt x="0" y="0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2" name="object 702"/>
          <p:cNvSpPr/>
          <p:nvPr/>
        </p:nvSpPr>
        <p:spPr>
          <a:xfrm>
            <a:off x="5050035" y="1354512"/>
            <a:ext cx="0" cy="18408"/>
          </a:xfrm>
          <a:custGeom>
            <a:avLst/>
            <a:gdLst/>
            <a:ahLst/>
            <a:cxnLst/>
            <a:rect l="l" t="t" r="r" b="b"/>
            <a:pathLst>
              <a:path h="26035">
                <a:moveTo>
                  <a:pt x="0" y="25908"/>
                </a:moveTo>
                <a:lnTo>
                  <a:pt x="0" y="0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3" name="object 703"/>
          <p:cNvSpPr/>
          <p:nvPr/>
        </p:nvSpPr>
        <p:spPr>
          <a:xfrm>
            <a:off x="5030637" y="1354512"/>
            <a:ext cx="0" cy="18408"/>
          </a:xfrm>
          <a:custGeom>
            <a:avLst/>
            <a:gdLst/>
            <a:ahLst/>
            <a:cxnLst/>
            <a:rect l="l" t="t" r="r" b="b"/>
            <a:pathLst>
              <a:path h="26035">
                <a:moveTo>
                  <a:pt x="0" y="25908"/>
                </a:moveTo>
                <a:lnTo>
                  <a:pt x="0" y="0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4" name="object 704"/>
          <p:cNvSpPr/>
          <p:nvPr/>
        </p:nvSpPr>
        <p:spPr>
          <a:xfrm>
            <a:off x="5013393" y="1354512"/>
            <a:ext cx="0" cy="18408"/>
          </a:xfrm>
          <a:custGeom>
            <a:avLst/>
            <a:gdLst/>
            <a:ahLst/>
            <a:cxnLst/>
            <a:rect l="l" t="t" r="r" b="b"/>
            <a:pathLst>
              <a:path h="26035">
                <a:moveTo>
                  <a:pt x="0" y="25908"/>
                </a:moveTo>
                <a:lnTo>
                  <a:pt x="0" y="0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5" name="object 705"/>
          <p:cNvSpPr/>
          <p:nvPr/>
        </p:nvSpPr>
        <p:spPr>
          <a:xfrm>
            <a:off x="4996151" y="1354512"/>
            <a:ext cx="0" cy="18408"/>
          </a:xfrm>
          <a:custGeom>
            <a:avLst/>
            <a:gdLst/>
            <a:ahLst/>
            <a:cxnLst/>
            <a:rect l="l" t="t" r="r" b="b"/>
            <a:pathLst>
              <a:path h="26035">
                <a:moveTo>
                  <a:pt x="0" y="25908"/>
                </a:moveTo>
                <a:lnTo>
                  <a:pt x="0" y="0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6" name="object 706"/>
          <p:cNvSpPr/>
          <p:nvPr/>
        </p:nvSpPr>
        <p:spPr>
          <a:xfrm>
            <a:off x="4976753" y="1354512"/>
            <a:ext cx="0" cy="18408"/>
          </a:xfrm>
          <a:custGeom>
            <a:avLst/>
            <a:gdLst/>
            <a:ahLst/>
            <a:cxnLst/>
            <a:rect l="l" t="t" r="r" b="b"/>
            <a:pathLst>
              <a:path h="26035">
                <a:moveTo>
                  <a:pt x="0" y="25908"/>
                </a:moveTo>
                <a:lnTo>
                  <a:pt x="0" y="0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7" name="object 707"/>
          <p:cNvSpPr/>
          <p:nvPr/>
        </p:nvSpPr>
        <p:spPr>
          <a:xfrm>
            <a:off x="4959508" y="1354512"/>
            <a:ext cx="0" cy="18408"/>
          </a:xfrm>
          <a:custGeom>
            <a:avLst/>
            <a:gdLst/>
            <a:ahLst/>
            <a:cxnLst/>
            <a:rect l="l" t="t" r="r" b="b"/>
            <a:pathLst>
              <a:path h="26035">
                <a:moveTo>
                  <a:pt x="0" y="25908"/>
                </a:moveTo>
                <a:lnTo>
                  <a:pt x="0" y="0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8" name="object 708"/>
          <p:cNvSpPr/>
          <p:nvPr/>
        </p:nvSpPr>
        <p:spPr>
          <a:xfrm>
            <a:off x="4942267" y="1354512"/>
            <a:ext cx="0" cy="18408"/>
          </a:xfrm>
          <a:custGeom>
            <a:avLst/>
            <a:gdLst/>
            <a:ahLst/>
            <a:cxnLst/>
            <a:rect l="l" t="t" r="r" b="b"/>
            <a:pathLst>
              <a:path h="26035">
                <a:moveTo>
                  <a:pt x="0" y="25908"/>
                </a:moveTo>
                <a:lnTo>
                  <a:pt x="0" y="0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9" name="object 709"/>
          <p:cNvSpPr/>
          <p:nvPr/>
        </p:nvSpPr>
        <p:spPr>
          <a:xfrm>
            <a:off x="4925024" y="1354512"/>
            <a:ext cx="0" cy="18408"/>
          </a:xfrm>
          <a:custGeom>
            <a:avLst/>
            <a:gdLst/>
            <a:ahLst/>
            <a:cxnLst/>
            <a:rect l="l" t="t" r="r" b="b"/>
            <a:pathLst>
              <a:path h="26035">
                <a:moveTo>
                  <a:pt x="0" y="25908"/>
                </a:moveTo>
                <a:lnTo>
                  <a:pt x="0" y="0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0" name="object 710"/>
          <p:cNvSpPr/>
          <p:nvPr/>
        </p:nvSpPr>
        <p:spPr>
          <a:xfrm>
            <a:off x="4905624" y="1354512"/>
            <a:ext cx="0" cy="18408"/>
          </a:xfrm>
          <a:custGeom>
            <a:avLst/>
            <a:gdLst/>
            <a:ahLst/>
            <a:cxnLst/>
            <a:rect l="l" t="t" r="r" b="b"/>
            <a:pathLst>
              <a:path h="26035">
                <a:moveTo>
                  <a:pt x="0" y="25908"/>
                </a:moveTo>
                <a:lnTo>
                  <a:pt x="0" y="0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1" name="object 711"/>
          <p:cNvSpPr/>
          <p:nvPr/>
        </p:nvSpPr>
        <p:spPr>
          <a:xfrm>
            <a:off x="4888382" y="1354512"/>
            <a:ext cx="0" cy="18408"/>
          </a:xfrm>
          <a:custGeom>
            <a:avLst/>
            <a:gdLst/>
            <a:ahLst/>
            <a:cxnLst/>
            <a:rect l="l" t="t" r="r" b="b"/>
            <a:pathLst>
              <a:path h="26035">
                <a:moveTo>
                  <a:pt x="0" y="25908"/>
                </a:moveTo>
                <a:lnTo>
                  <a:pt x="0" y="0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2" name="object 712"/>
          <p:cNvSpPr/>
          <p:nvPr/>
        </p:nvSpPr>
        <p:spPr>
          <a:xfrm>
            <a:off x="4871139" y="1354512"/>
            <a:ext cx="0" cy="18408"/>
          </a:xfrm>
          <a:custGeom>
            <a:avLst/>
            <a:gdLst/>
            <a:ahLst/>
            <a:cxnLst/>
            <a:rect l="l" t="t" r="r" b="b"/>
            <a:pathLst>
              <a:path h="26035">
                <a:moveTo>
                  <a:pt x="0" y="25908"/>
                </a:moveTo>
                <a:lnTo>
                  <a:pt x="0" y="0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3" name="object 713"/>
          <p:cNvSpPr/>
          <p:nvPr/>
        </p:nvSpPr>
        <p:spPr>
          <a:xfrm>
            <a:off x="4851740" y="1354512"/>
            <a:ext cx="0" cy="18408"/>
          </a:xfrm>
          <a:custGeom>
            <a:avLst/>
            <a:gdLst/>
            <a:ahLst/>
            <a:cxnLst/>
            <a:rect l="l" t="t" r="r" b="b"/>
            <a:pathLst>
              <a:path h="26035">
                <a:moveTo>
                  <a:pt x="0" y="25908"/>
                </a:moveTo>
                <a:lnTo>
                  <a:pt x="0" y="0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4" name="object 714"/>
          <p:cNvSpPr/>
          <p:nvPr/>
        </p:nvSpPr>
        <p:spPr>
          <a:xfrm>
            <a:off x="4834498" y="1354512"/>
            <a:ext cx="0" cy="18408"/>
          </a:xfrm>
          <a:custGeom>
            <a:avLst/>
            <a:gdLst/>
            <a:ahLst/>
            <a:cxnLst/>
            <a:rect l="l" t="t" r="r" b="b"/>
            <a:pathLst>
              <a:path h="26035">
                <a:moveTo>
                  <a:pt x="0" y="25908"/>
                </a:moveTo>
                <a:lnTo>
                  <a:pt x="0" y="0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5" name="object 715"/>
          <p:cNvSpPr/>
          <p:nvPr/>
        </p:nvSpPr>
        <p:spPr>
          <a:xfrm>
            <a:off x="4817255" y="1354512"/>
            <a:ext cx="0" cy="18408"/>
          </a:xfrm>
          <a:custGeom>
            <a:avLst/>
            <a:gdLst/>
            <a:ahLst/>
            <a:cxnLst/>
            <a:rect l="l" t="t" r="r" b="b"/>
            <a:pathLst>
              <a:path h="26035">
                <a:moveTo>
                  <a:pt x="0" y="25908"/>
                </a:moveTo>
                <a:lnTo>
                  <a:pt x="0" y="0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6" name="object 716"/>
          <p:cNvSpPr/>
          <p:nvPr/>
        </p:nvSpPr>
        <p:spPr>
          <a:xfrm>
            <a:off x="4797855" y="1354512"/>
            <a:ext cx="0" cy="18408"/>
          </a:xfrm>
          <a:custGeom>
            <a:avLst/>
            <a:gdLst/>
            <a:ahLst/>
            <a:cxnLst/>
            <a:rect l="l" t="t" r="r" b="b"/>
            <a:pathLst>
              <a:path h="26035">
                <a:moveTo>
                  <a:pt x="0" y="25908"/>
                </a:moveTo>
                <a:lnTo>
                  <a:pt x="0" y="0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7" name="object 717"/>
          <p:cNvSpPr/>
          <p:nvPr/>
        </p:nvSpPr>
        <p:spPr>
          <a:xfrm>
            <a:off x="4780614" y="1354512"/>
            <a:ext cx="0" cy="18408"/>
          </a:xfrm>
          <a:custGeom>
            <a:avLst/>
            <a:gdLst/>
            <a:ahLst/>
            <a:cxnLst/>
            <a:rect l="l" t="t" r="r" b="b"/>
            <a:pathLst>
              <a:path h="26035">
                <a:moveTo>
                  <a:pt x="0" y="25908"/>
                </a:moveTo>
                <a:lnTo>
                  <a:pt x="0" y="0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8" name="object 718"/>
          <p:cNvSpPr/>
          <p:nvPr/>
        </p:nvSpPr>
        <p:spPr>
          <a:xfrm>
            <a:off x="4763371" y="1354512"/>
            <a:ext cx="0" cy="18408"/>
          </a:xfrm>
          <a:custGeom>
            <a:avLst/>
            <a:gdLst/>
            <a:ahLst/>
            <a:cxnLst/>
            <a:rect l="l" t="t" r="r" b="b"/>
            <a:pathLst>
              <a:path h="26035">
                <a:moveTo>
                  <a:pt x="0" y="25908"/>
                </a:moveTo>
                <a:lnTo>
                  <a:pt x="0" y="0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9" name="object 719"/>
          <p:cNvSpPr/>
          <p:nvPr/>
        </p:nvSpPr>
        <p:spPr>
          <a:xfrm>
            <a:off x="4746126" y="1354512"/>
            <a:ext cx="0" cy="18408"/>
          </a:xfrm>
          <a:custGeom>
            <a:avLst/>
            <a:gdLst/>
            <a:ahLst/>
            <a:cxnLst/>
            <a:rect l="l" t="t" r="r" b="b"/>
            <a:pathLst>
              <a:path h="26035">
                <a:moveTo>
                  <a:pt x="0" y="25908"/>
                </a:moveTo>
                <a:lnTo>
                  <a:pt x="0" y="0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0" name="object 720"/>
          <p:cNvSpPr/>
          <p:nvPr/>
        </p:nvSpPr>
        <p:spPr>
          <a:xfrm>
            <a:off x="4726730" y="1354512"/>
            <a:ext cx="0" cy="18408"/>
          </a:xfrm>
          <a:custGeom>
            <a:avLst/>
            <a:gdLst/>
            <a:ahLst/>
            <a:cxnLst/>
            <a:rect l="l" t="t" r="r" b="b"/>
            <a:pathLst>
              <a:path h="26035">
                <a:moveTo>
                  <a:pt x="0" y="25908"/>
                </a:moveTo>
                <a:lnTo>
                  <a:pt x="0" y="0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1" name="object 721"/>
          <p:cNvSpPr/>
          <p:nvPr/>
        </p:nvSpPr>
        <p:spPr>
          <a:xfrm>
            <a:off x="4709487" y="1354512"/>
            <a:ext cx="0" cy="18408"/>
          </a:xfrm>
          <a:custGeom>
            <a:avLst/>
            <a:gdLst/>
            <a:ahLst/>
            <a:cxnLst/>
            <a:rect l="l" t="t" r="r" b="b"/>
            <a:pathLst>
              <a:path h="26035">
                <a:moveTo>
                  <a:pt x="0" y="25908"/>
                </a:moveTo>
                <a:lnTo>
                  <a:pt x="0" y="0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2" name="object 722"/>
          <p:cNvSpPr/>
          <p:nvPr/>
        </p:nvSpPr>
        <p:spPr>
          <a:xfrm>
            <a:off x="4692242" y="1354512"/>
            <a:ext cx="0" cy="18408"/>
          </a:xfrm>
          <a:custGeom>
            <a:avLst/>
            <a:gdLst/>
            <a:ahLst/>
            <a:cxnLst/>
            <a:rect l="l" t="t" r="r" b="b"/>
            <a:pathLst>
              <a:path h="26035">
                <a:moveTo>
                  <a:pt x="0" y="25908"/>
                </a:moveTo>
                <a:lnTo>
                  <a:pt x="0" y="0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3" name="object 723"/>
          <p:cNvSpPr/>
          <p:nvPr/>
        </p:nvSpPr>
        <p:spPr>
          <a:xfrm>
            <a:off x="4672845" y="1354512"/>
            <a:ext cx="0" cy="18408"/>
          </a:xfrm>
          <a:custGeom>
            <a:avLst/>
            <a:gdLst/>
            <a:ahLst/>
            <a:cxnLst/>
            <a:rect l="l" t="t" r="r" b="b"/>
            <a:pathLst>
              <a:path h="26035">
                <a:moveTo>
                  <a:pt x="0" y="25908"/>
                </a:moveTo>
                <a:lnTo>
                  <a:pt x="0" y="0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4" name="object 724"/>
          <p:cNvSpPr/>
          <p:nvPr/>
        </p:nvSpPr>
        <p:spPr>
          <a:xfrm>
            <a:off x="4655602" y="1354512"/>
            <a:ext cx="0" cy="18408"/>
          </a:xfrm>
          <a:custGeom>
            <a:avLst/>
            <a:gdLst/>
            <a:ahLst/>
            <a:cxnLst/>
            <a:rect l="l" t="t" r="r" b="b"/>
            <a:pathLst>
              <a:path h="26035">
                <a:moveTo>
                  <a:pt x="0" y="25908"/>
                </a:moveTo>
                <a:lnTo>
                  <a:pt x="0" y="0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5" name="object 725"/>
          <p:cNvSpPr/>
          <p:nvPr/>
        </p:nvSpPr>
        <p:spPr>
          <a:xfrm>
            <a:off x="4638358" y="1354512"/>
            <a:ext cx="0" cy="18408"/>
          </a:xfrm>
          <a:custGeom>
            <a:avLst/>
            <a:gdLst/>
            <a:ahLst/>
            <a:cxnLst/>
            <a:rect l="l" t="t" r="r" b="b"/>
            <a:pathLst>
              <a:path h="26035">
                <a:moveTo>
                  <a:pt x="0" y="25908"/>
                </a:moveTo>
                <a:lnTo>
                  <a:pt x="0" y="0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6" name="object 726"/>
          <p:cNvSpPr/>
          <p:nvPr/>
        </p:nvSpPr>
        <p:spPr>
          <a:xfrm>
            <a:off x="4621115" y="1354512"/>
            <a:ext cx="0" cy="18408"/>
          </a:xfrm>
          <a:custGeom>
            <a:avLst/>
            <a:gdLst/>
            <a:ahLst/>
            <a:cxnLst/>
            <a:rect l="l" t="t" r="r" b="b"/>
            <a:pathLst>
              <a:path h="26035">
                <a:moveTo>
                  <a:pt x="0" y="25908"/>
                </a:moveTo>
                <a:lnTo>
                  <a:pt x="0" y="0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7" name="object 727"/>
          <p:cNvSpPr/>
          <p:nvPr/>
        </p:nvSpPr>
        <p:spPr>
          <a:xfrm>
            <a:off x="4601718" y="1354512"/>
            <a:ext cx="0" cy="18408"/>
          </a:xfrm>
          <a:custGeom>
            <a:avLst/>
            <a:gdLst/>
            <a:ahLst/>
            <a:cxnLst/>
            <a:rect l="l" t="t" r="r" b="b"/>
            <a:pathLst>
              <a:path h="26035">
                <a:moveTo>
                  <a:pt x="0" y="25908"/>
                </a:moveTo>
                <a:lnTo>
                  <a:pt x="0" y="0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8" name="object 728"/>
          <p:cNvSpPr/>
          <p:nvPr/>
        </p:nvSpPr>
        <p:spPr>
          <a:xfrm>
            <a:off x="4584475" y="1354512"/>
            <a:ext cx="0" cy="18408"/>
          </a:xfrm>
          <a:custGeom>
            <a:avLst/>
            <a:gdLst/>
            <a:ahLst/>
            <a:cxnLst/>
            <a:rect l="l" t="t" r="r" b="b"/>
            <a:pathLst>
              <a:path h="26035">
                <a:moveTo>
                  <a:pt x="0" y="25908"/>
                </a:moveTo>
                <a:lnTo>
                  <a:pt x="0" y="0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9" name="object 729"/>
          <p:cNvSpPr/>
          <p:nvPr/>
        </p:nvSpPr>
        <p:spPr>
          <a:xfrm>
            <a:off x="4567231" y="1354512"/>
            <a:ext cx="0" cy="18408"/>
          </a:xfrm>
          <a:custGeom>
            <a:avLst/>
            <a:gdLst/>
            <a:ahLst/>
            <a:cxnLst/>
            <a:rect l="l" t="t" r="r" b="b"/>
            <a:pathLst>
              <a:path h="26035">
                <a:moveTo>
                  <a:pt x="0" y="25908"/>
                </a:moveTo>
                <a:lnTo>
                  <a:pt x="0" y="0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0" name="object 730"/>
          <p:cNvSpPr/>
          <p:nvPr/>
        </p:nvSpPr>
        <p:spPr>
          <a:xfrm>
            <a:off x="4545678" y="1355590"/>
            <a:ext cx="7185" cy="18408"/>
          </a:xfrm>
          <a:custGeom>
            <a:avLst/>
            <a:gdLst/>
            <a:ahLst/>
            <a:cxnLst/>
            <a:rect l="l" t="t" r="r" b="b"/>
            <a:pathLst>
              <a:path w="5080" h="26035">
                <a:moveTo>
                  <a:pt x="4572" y="25908"/>
                </a:moveTo>
                <a:lnTo>
                  <a:pt x="0" y="0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1" name="object 731"/>
          <p:cNvSpPr/>
          <p:nvPr/>
        </p:nvSpPr>
        <p:spPr>
          <a:xfrm>
            <a:off x="4526281" y="1358822"/>
            <a:ext cx="13471" cy="17511"/>
          </a:xfrm>
          <a:custGeom>
            <a:avLst/>
            <a:gdLst/>
            <a:ahLst/>
            <a:cxnLst/>
            <a:rect l="l" t="t" r="r" b="b"/>
            <a:pathLst>
              <a:path w="9525" h="24764">
                <a:moveTo>
                  <a:pt x="9144" y="24384"/>
                </a:moveTo>
                <a:lnTo>
                  <a:pt x="0" y="0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2" name="object 732"/>
          <p:cNvSpPr/>
          <p:nvPr/>
        </p:nvSpPr>
        <p:spPr>
          <a:xfrm>
            <a:off x="4506880" y="1364210"/>
            <a:ext cx="19758" cy="14368"/>
          </a:xfrm>
          <a:custGeom>
            <a:avLst/>
            <a:gdLst/>
            <a:ahLst/>
            <a:cxnLst/>
            <a:rect l="l" t="t" r="r" b="b"/>
            <a:pathLst>
              <a:path w="13969" h="20319">
                <a:moveTo>
                  <a:pt x="13716" y="19812"/>
                </a:moveTo>
                <a:lnTo>
                  <a:pt x="0" y="0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3" name="object 733"/>
          <p:cNvSpPr/>
          <p:nvPr/>
        </p:nvSpPr>
        <p:spPr>
          <a:xfrm>
            <a:off x="4489639" y="1370676"/>
            <a:ext cx="26044" cy="13021"/>
          </a:xfrm>
          <a:custGeom>
            <a:avLst/>
            <a:gdLst/>
            <a:ahLst/>
            <a:cxnLst/>
            <a:rect l="l" t="t" r="r" b="b"/>
            <a:pathLst>
              <a:path w="18414" h="18414">
                <a:moveTo>
                  <a:pt x="18288" y="18288"/>
                </a:moveTo>
                <a:lnTo>
                  <a:pt x="0" y="0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4" name="object 734"/>
          <p:cNvSpPr/>
          <p:nvPr/>
        </p:nvSpPr>
        <p:spPr>
          <a:xfrm>
            <a:off x="4476707" y="1379296"/>
            <a:ext cx="30534" cy="9878"/>
          </a:xfrm>
          <a:custGeom>
            <a:avLst/>
            <a:gdLst/>
            <a:ahLst/>
            <a:cxnLst/>
            <a:rect l="l" t="t" r="r" b="b"/>
            <a:pathLst>
              <a:path w="21589" h="13969">
                <a:moveTo>
                  <a:pt x="21336" y="13716"/>
                </a:moveTo>
                <a:lnTo>
                  <a:pt x="0" y="0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5" name="object 735"/>
          <p:cNvSpPr/>
          <p:nvPr/>
        </p:nvSpPr>
        <p:spPr>
          <a:xfrm>
            <a:off x="4465928" y="1386839"/>
            <a:ext cx="32331" cy="9878"/>
          </a:xfrm>
          <a:custGeom>
            <a:avLst/>
            <a:gdLst/>
            <a:ahLst/>
            <a:cxnLst/>
            <a:rect l="l" t="t" r="r" b="b"/>
            <a:pathLst>
              <a:path w="22860" h="13969">
                <a:moveTo>
                  <a:pt x="22860" y="13716"/>
                </a:moveTo>
                <a:lnTo>
                  <a:pt x="0" y="0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6" name="object 736"/>
          <p:cNvSpPr/>
          <p:nvPr/>
        </p:nvSpPr>
        <p:spPr>
          <a:xfrm>
            <a:off x="4457308" y="1394382"/>
            <a:ext cx="30534" cy="9878"/>
          </a:xfrm>
          <a:custGeom>
            <a:avLst/>
            <a:gdLst/>
            <a:ahLst/>
            <a:cxnLst/>
            <a:rect l="l" t="t" r="r" b="b"/>
            <a:pathLst>
              <a:path w="21589" h="13969">
                <a:moveTo>
                  <a:pt x="21336" y="13716"/>
                </a:moveTo>
                <a:lnTo>
                  <a:pt x="0" y="0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7" name="object 737"/>
          <p:cNvSpPr/>
          <p:nvPr/>
        </p:nvSpPr>
        <p:spPr>
          <a:xfrm>
            <a:off x="4448687" y="1403003"/>
            <a:ext cx="30534" cy="8980"/>
          </a:xfrm>
          <a:custGeom>
            <a:avLst/>
            <a:gdLst/>
            <a:ahLst/>
            <a:cxnLst/>
            <a:rect l="l" t="t" r="r" b="b"/>
            <a:pathLst>
              <a:path w="21589" h="12700">
                <a:moveTo>
                  <a:pt x="21336" y="12192"/>
                </a:moveTo>
                <a:lnTo>
                  <a:pt x="0" y="0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8" name="object 738"/>
          <p:cNvSpPr/>
          <p:nvPr/>
        </p:nvSpPr>
        <p:spPr>
          <a:xfrm>
            <a:off x="4440064" y="1410546"/>
            <a:ext cx="30534" cy="8980"/>
          </a:xfrm>
          <a:custGeom>
            <a:avLst/>
            <a:gdLst/>
            <a:ahLst/>
            <a:cxnLst/>
            <a:rect l="l" t="t" r="r" b="b"/>
            <a:pathLst>
              <a:path w="21589" h="12700">
                <a:moveTo>
                  <a:pt x="21336" y="12192"/>
                </a:moveTo>
                <a:lnTo>
                  <a:pt x="0" y="0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9" name="object 739"/>
          <p:cNvSpPr/>
          <p:nvPr/>
        </p:nvSpPr>
        <p:spPr>
          <a:xfrm>
            <a:off x="4431444" y="1418089"/>
            <a:ext cx="30534" cy="8980"/>
          </a:xfrm>
          <a:custGeom>
            <a:avLst/>
            <a:gdLst/>
            <a:ahLst/>
            <a:cxnLst/>
            <a:rect l="l" t="t" r="r" b="b"/>
            <a:pathLst>
              <a:path w="21589" h="12700">
                <a:moveTo>
                  <a:pt x="21336" y="12192"/>
                </a:moveTo>
                <a:lnTo>
                  <a:pt x="0" y="0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0" name="object 740"/>
          <p:cNvSpPr/>
          <p:nvPr/>
        </p:nvSpPr>
        <p:spPr>
          <a:xfrm>
            <a:off x="4422822" y="1425632"/>
            <a:ext cx="30534" cy="8980"/>
          </a:xfrm>
          <a:custGeom>
            <a:avLst/>
            <a:gdLst/>
            <a:ahLst/>
            <a:cxnLst/>
            <a:rect l="l" t="t" r="r" b="b"/>
            <a:pathLst>
              <a:path w="21589" h="12700">
                <a:moveTo>
                  <a:pt x="21336" y="12192"/>
                </a:moveTo>
                <a:lnTo>
                  <a:pt x="0" y="0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1" name="object 741"/>
          <p:cNvSpPr/>
          <p:nvPr/>
        </p:nvSpPr>
        <p:spPr>
          <a:xfrm>
            <a:off x="4412044" y="1433175"/>
            <a:ext cx="32331" cy="9878"/>
          </a:xfrm>
          <a:custGeom>
            <a:avLst/>
            <a:gdLst/>
            <a:ahLst/>
            <a:cxnLst/>
            <a:rect l="l" t="t" r="r" b="b"/>
            <a:pathLst>
              <a:path w="22860" h="13969">
                <a:moveTo>
                  <a:pt x="22860" y="13716"/>
                </a:moveTo>
                <a:lnTo>
                  <a:pt x="0" y="0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2" name="object 742"/>
          <p:cNvSpPr/>
          <p:nvPr/>
        </p:nvSpPr>
        <p:spPr>
          <a:xfrm>
            <a:off x="4403424" y="1441796"/>
            <a:ext cx="32331" cy="8980"/>
          </a:xfrm>
          <a:custGeom>
            <a:avLst/>
            <a:gdLst/>
            <a:ahLst/>
            <a:cxnLst/>
            <a:rect l="l" t="t" r="r" b="b"/>
            <a:pathLst>
              <a:path w="22860" h="12700">
                <a:moveTo>
                  <a:pt x="22860" y="12192"/>
                </a:moveTo>
                <a:lnTo>
                  <a:pt x="0" y="0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3" name="object 743"/>
          <p:cNvSpPr/>
          <p:nvPr/>
        </p:nvSpPr>
        <p:spPr>
          <a:xfrm>
            <a:off x="4394803" y="1449339"/>
            <a:ext cx="30534" cy="8980"/>
          </a:xfrm>
          <a:custGeom>
            <a:avLst/>
            <a:gdLst/>
            <a:ahLst/>
            <a:cxnLst/>
            <a:rect l="l" t="t" r="r" b="b"/>
            <a:pathLst>
              <a:path w="21589" h="12700">
                <a:moveTo>
                  <a:pt x="21336" y="12192"/>
                </a:moveTo>
                <a:lnTo>
                  <a:pt x="0" y="0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4" name="object 744"/>
          <p:cNvSpPr/>
          <p:nvPr/>
        </p:nvSpPr>
        <p:spPr>
          <a:xfrm>
            <a:off x="4386180" y="1456882"/>
            <a:ext cx="30534" cy="8980"/>
          </a:xfrm>
          <a:custGeom>
            <a:avLst/>
            <a:gdLst/>
            <a:ahLst/>
            <a:cxnLst/>
            <a:rect l="l" t="t" r="r" b="b"/>
            <a:pathLst>
              <a:path w="21589" h="12700">
                <a:moveTo>
                  <a:pt x="21336" y="12192"/>
                </a:moveTo>
                <a:lnTo>
                  <a:pt x="0" y="0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5" name="object 745"/>
          <p:cNvSpPr/>
          <p:nvPr/>
        </p:nvSpPr>
        <p:spPr>
          <a:xfrm>
            <a:off x="4377560" y="1464425"/>
            <a:ext cx="30534" cy="8980"/>
          </a:xfrm>
          <a:custGeom>
            <a:avLst/>
            <a:gdLst/>
            <a:ahLst/>
            <a:cxnLst/>
            <a:rect l="l" t="t" r="r" b="b"/>
            <a:pathLst>
              <a:path w="21589" h="12700">
                <a:moveTo>
                  <a:pt x="21336" y="12192"/>
                </a:moveTo>
                <a:lnTo>
                  <a:pt x="0" y="0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6" name="object 746"/>
          <p:cNvSpPr/>
          <p:nvPr/>
        </p:nvSpPr>
        <p:spPr>
          <a:xfrm>
            <a:off x="4368938" y="1471968"/>
            <a:ext cx="30534" cy="8980"/>
          </a:xfrm>
          <a:custGeom>
            <a:avLst/>
            <a:gdLst/>
            <a:ahLst/>
            <a:cxnLst/>
            <a:rect l="l" t="t" r="r" b="b"/>
            <a:pathLst>
              <a:path w="21589" h="12700">
                <a:moveTo>
                  <a:pt x="21336" y="12192"/>
                </a:moveTo>
                <a:lnTo>
                  <a:pt x="0" y="0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7" name="object 747"/>
          <p:cNvSpPr/>
          <p:nvPr/>
        </p:nvSpPr>
        <p:spPr>
          <a:xfrm>
            <a:off x="4360317" y="1479511"/>
            <a:ext cx="30534" cy="9878"/>
          </a:xfrm>
          <a:custGeom>
            <a:avLst/>
            <a:gdLst/>
            <a:ahLst/>
            <a:cxnLst/>
            <a:rect l="l" t="t" r="r" b="b"/>
            <a:pathLst>
              <a:path w="21589" h="13969">
                <a:moveTo>
                  <a:pt x="21336" y="13716"/>
                </a:moveTo>
                <a:lnTo>
                  <a:pt x="0" y="0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8" name="object 748"/>
          <p:cNvSpPr/>
          <p:nvPr/>
        </p:nvSpPr>
        <p:spPr>
          <a:xfrm>
            <a:off x="4349539" y="1488131"/>
            <a:ext cx="32331" cy="8980"/>
          </a:xfrm>
          <a:custGeom>
            <a:avLst/>
            <a:gdLst/>
            <a:ahLst/>
            <a:cxnLst/>
            <a:rect l="l" t="t" r="r" b="b"/>
            <a:pathLst>
              <a:path w="22860" h="12700">
                <a:moveTo>
                  <a:pt x="22860" y="12192"/>
                </a:moveTo>
                <a:lnTo>
                  <a:pt x="0" y="0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9" name="object 749"/>
          <p:cNvSpPr/>
          <p:nvPr/>
        </p:nvSpPr>
        <p:spPr>
          <a:xfrm>
            <a:off x="4340918" y="1495674"/>
            <a:ext cx="32331" cy="8980"/>
          </a:xfrm>
          <a:custGeom>
            <a:avLst/>
            <a:gdLst/>
            <a:ahLst/>
            <a:cxnLst/>
            <a:rect l="l" t="t" r="r" b="b"/>
            <a:pathLst>
              <a:path w="22860" h="12700">
                <a:moveTo>
                  <a:pt x="22860" y="12192"/>
                </a:moveTo>
                <a:lnTo>
                  <a:pt x="0" y="0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0" name="object 750"/>
          <p:cNvSpPr/>
          <p:nvPr/>
        </p:nvSpPr>
        <p:spPr>
          <a:xfrm>
            <a:off x="4334453" y="1505373"/>
            <a:ext cx="35025" cy="5388"/>
          </a:xfrm>
          <a:custGeom>
            <a:avLst/>
            <a:gdLst/>
            <a:ahLst/>
            <a:cxnLst/>
            <a:rect l="l" t="t" r="r" b="b"/>
            <a:pathLst>
              <a:path w="24764" h="7619">
                <a:moveTo>
                  <a:pt x="24384" y="7620"/>
                </a:moveTo>
                <a:lnTo>
                  <a:pt x="0" y="0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1" name="object 751"/>
          <p:cNvSpPr/>
          <p:nvPr/>
        </p:nvSpPr>
        <p:spPr>
          <a:xfrm>
            <a:off x="4330142" y="1516149"/>
            <a:ext cx="35025" cy="2245"/>
          </a:xfrm>
          <a:custGeom>
            <a:avLst/>
            <a:gdLst/>
            <a:ahLst/>
            <a:cxnLst/>
            <a:rect l="l" t="t" r="r" b="b"/>
            <a:pathLst>
              <a:path w="24764" h="3175">
                <a:moveTo>
                  <a:pt x="24384" y="3048"/>
                </a:moveTo>
                <a:lnTo>
                  <a:pt x="0" y="0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2" name="object 752"/>
          <p:cNvSpPr/>
          <p:nvPr/>
        </p:nvSpPr>
        <p:spPr>
          <a:xfrm>
            <a:off x="4330142" y="1525847"/>
            <a:ext cx="35025" cy="1347"/>
          </a:xfrm>
          <a:custGeom>
            <a:avLst/>
            <a:gdLst/>
            <a:ahLst/>
            <a:cxnLst/>
            <a:rect l="l" t="t" r="r" b="b"/>
            <a:pathLst>
              <a:path w="24764" h="1905">
                <a:moveTo>
                  <a:pt x="24384" y="0"/>
                </a:moveTo>
                <a:lnTo>
                  <a:pt x="0" y="1524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3" name="object 753"/>
          <p:cNvSpPr/>
          <p:nvPr/>
        </p:nvSpPr>
        <p:spPr>
          <a:xfrm>
            <a:off x="4334453" y="1531235"/>
            <a:ext cx="35025" cy="6735"/>
          </a:xfrm>
          <a:custGeom>
            <a:avLst/>
            <a:gdLst/>
            <a:ahLst/>
            <a:cxnLst/>
            <a:rect l="l" t="t" r="r" b="b"/>
            <a:pathLst>
              <a:path w="24764" h="9525">
                <a:moveTo>
                  <a:pt x="24384" y="0"/>
                </a:moveTo>
                <a:lnTo>
                  <a:pt x="0" y="9144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4" name="object 754"/>
          <p:cNvSpPr/>
          <p:nvPr/>
        </p:nvSpPr>
        <p:spPr>
          <a:xfrm>
            <a:off x="4343073" y="1538777"/>
            <a:ext cx="32331" cy="8980"/>
          </a:xfrm>
          <a:custGeom>
            <a:avLst/>
            <a:gdLst/>
            <a:ahLst/>
            <a:cxnLst/>
            <a:rect l="l" t="t" r="r" b="b"/>
            <a:pathLst>
              <a:path w="22860" h="12700">
                <a:moveTo>
                  <a:pt x="22860" y="0"/>
                </a:moveTo>
                <a:lnTo>
                  <a:pt x="0" y="12192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5" name="object 755"/>
          <p:cNvSpPr/>
          <p:nvPr/>
        </p:nvSpPr>
        <p:spPr>
          <a:xfrm>
            <a:off x="4353851" y="1546320"/>
            <a:ext cx="30534" cy="8980"/>
          </a:xfrm>
          <a:custGeom>
            <a:avLst/>
            <a:gdLst/>
            <a:ahLst/>
            <a:cxnLst/>
            <a:rect l="l" t="t" r="r" b="b"/>
            <a:pathLst>
              <a:path w="21589" h="12700">
                <a:moveTo>
                  <a:pt x="21336" y="0"/>
                </a:moveTo>
                <a:lnTo>
                  <a:pt x="0" y="12192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6" name="object 756"/>
          <p:cNvSpPr/>
          <p:nvPr/>
        </p:nvSpPr>
        <p:spPr>
          <a:xfrm>
            <a:off x="4362472" y="1553863"/>
            <a:ext cx="30534" cy="8980"/>
          </a:xfrm>
          <a:custGeom>
            <a:avLst/>
            <a:gdLst/>
            <a:ahLst/>
            <a:cxnLst/>
            <a:rect l="l" t="t" r="r" b="b"/>
            <a:pathLst>
              <a:path w="21589" h="12700">
                <a:moveTo>
                  <a:pt x="21336" y="0"/>
                </a:moveTo>
                <a:lnTo>
                  <a:pt x="0" y="12192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7" name="object 757"/>
          <p:cNvSpPr/>
          <p:nvPr/>
        </p:nvSpPr>
        <p:spPr>
          <a:xfrm>
            <a:off x="4371093" y="1561406"/>
            <a:ext cx="30534" cy="8980"/>
          </a:xfrm>
          <a:custGeom>
            <a:avLst/>
            <a:gdLst/>
            <a:ahLst/>
            <a:cxnLst/>
            <a:rect l="l" t="t" r="r" b="b"/>
            <a:pathLst>
              <a:path w="21589" h="12700">
                <a:moveTo>
                  <a:pt x="21336" y="0"/>
                </a:moveTo>
                <a:lnTo>
                  <a:pt x="0" y="12192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8" name="object 758"/>
          <p:cNvSpPr/>
          <p:nvPr/>
        </p:nvSpPr>
        <p:spPr>
          <a:xfrm>
            <a:off x="4379714" y="1568949"/>
            <a:ext cx="30534" cy="9878"/>
          </a:xfrm>
          <a:custGeom>
            <a:avLst/>
            <a:gdLst/>
            <a:ahLst/>
            <a:cxnLst/>
            <a:rect l="l" t="t" r="r" b="b"/>
            <a:pathLst>
              <a:path w="21589" h="13969">
                <a:moveTo>
                  <a:pt x="21336" y="0"/>
                </a:moveTo>
                <a:lnTo>
                  <a:pt x="0" y="13716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9" name="object 759"/>
          <p:cNvSpPr/>
          <p:nvPr/>
        </p:nvSpPr>
        <p:spPr>
          <a:xfrm>
            <a:off x="4388336" y="1576493"/>
            <a:ext cx="30534" cy="9878"/>
          </a:xfrm>
          <a:custGeom>
            <a:avLst/>
            <a:gdLst/>
            <a:ahLst/>
            <a:cxnLst/>
            <a:rect l="l" t="t" r="r" b="b"/>
            <a:pathLst>
              <a:path w="21589" h="13969">
                <a:moveTo>
                  <a:pt x="21336" y="0"/>
                </a:moveTo>
                <a:lnTo>
                  <a:pt x="0" y="13716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0" name="object 760"/>
          <p:cNvSpPr/>
          <p:nvPr/>
        </p:nvSpPr>
        <p:spPr>
          <a:xfrm>
            <a:off x="4396958" y="1585113"/>
            <a:ext cx="32331" cy="8980"/>
          </a:xfrm>
          <a:custGeom>
            <a:avLst/>
            <a:gdLst/>
            <a:ahLst/>
            <a:cxnLst/>
            <a:rect l="l" t="t" r="r" b="b"/>
            <a:pathLst>
              <a:path w="22860" h="12700">
                <a:moveTo>
                  <a:pt x="22860" y="0"/>
                </a:moveTo>
                <a:lnTo>
                  <a:pt x="0" y="12192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1" name="object 761"/>
          <p:cNvSpPr/>
          <p:nvPr/>
        </p:nvSpPr>
        <p:spPr>
          <a:xfrm>
            <a:off x="4405578" y="1592656"/>
            <a:ext cx="32331" cy="8980"/>
          </a:xfrm>
          <a:custGeom>
            <a:avLst/>
            <a:gdLst/>
            <a:ahLst/>
            <a:cxnLst/>
            <a:rect l="l" t="t" r="r" b="b"/>
            <a:pathLst>
              <a:path w="22860" h="12700">
                <a:moveTo>
                  <a:pt x="22860" y="0"/>
                </a:moveTo>
                <a:lnTo>
                  <a:pt x="0" y="12192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2" name="object 762"/>
          <p:cNvSpPr/>
          <p:nvPr/>
        </p:nvSpPr>
        <p:spPr>
          <a:xfrm>
            <a:off x="4416356" y="1600199"/>
            <a:ext cx="30534" cy="8980"/>
          </a:xfrm>
          <a:custGeom>
            <a:avLst/>
            <a:gdLst/>
            <a:ahLst/>
            <a:cxnLst/>
            <a:rect l="l" t="t" r="r" b="b"/>
            <a:pathLst>
              <a:path w="21589" h="12700">
                <a:moveTo>
                  <a:pt x="21336" y="0"/>
                </a:moveTo>
                <a:lnTo>
                  <a:pt x="0" y="12192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3" name="object 763"/>
          <p:cNvSpPr/>
          <p:nvPr/>
        </p:nvSpPr>
        <p:spPr>
          <a:xfrm>
            <a:off x="4424978" y="1607742"/>
            <a:ext cx="30534" cy="8980"/>
          </a:xfrm>
          <a:custGeom>
            <a:avLst/>
            <a:gdLst/>
            <a:ahLst/>
            <a:cxnLst/>
            <a:rect l="l" t="t" r="r" b="b"/>
            <a:pathLst>
              <a:path w="21589" h="12700">
                <a:moveTo>
                  <a:pt x="21336" y="0"/>
                </a:moveTo>
                <a:lnTo>
                  <a:pt x="0" y="12192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4" name="object 764"/>
          <p:cNvSpPr/>
          <p:nvPr/>
        </p:nvSpPr>
        <p:spPr>
          <a:xfrm>
            <a:off x="4433598" y="1615285"/>
            <a:ext cx="30534" cy="9878"/>
          </a:xfrm>
          <a:custGeom>
            <a:avLst/>
            <a:gdLst/>
            <a:ahLst/>
            <a:cxnLst/>
            <a:rect l="l" t="t" r="r" b="b"/>
            <a:pathLst>
              <a:path w="21589" h="13969">
                <a:moveTo>
                  <a:pt x="21336" y="0"/>
                </a:moveTo>
                <a:lnTo>
                  <a:pt x="0" y="13716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5" name="object 765"/>
          <p:cNvSpPr/>
          <p:nvPr/>
        </p:nvSpPr>
        <p:spPr>
          <a:xfrm>
            <a:off x="4442221" y="1623906"/>
            <a:ext cx="30534" cy="8980"/>
          </a:xfrm>
          <a:custGeom>
            <a:avLst/>
            <a:gdLst/>
            <a:ahLst/>
            <a:cxnLst/>
            <a:rect l="l" t="t" r="r" b="b"/>
            <a:pathLst>
              <a:path w="21589" h="12700">
                <a:moveTo>
                  <a:pt x="21336" y="0"/>
                </a:moveTo>
                <a:lnTo>
                  <a:pt x="0" y="12192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6" name="object 766"/>
          <p:cNvSpPr/>
          <p:nvPr/>
        </p:nvSpPr>
        <p:spPr>
          <a:xfrm>
            <a:off x="4450842" y="1631449"/>
            <a:ext cx="30534" cy="8980"/>
          </a:xfrm>
          <a:custGeom>
            <a:avLst/>
            <a:gdLst/>
            <a:ahLst/>
            <a:cxnLst/>
            <a:rect l="l" t="t" r="r" b="b"/>
            <a:pathLst>
              <a:path w="21589" h="12700">
                <a:moveTo>
                  <a:pt x="21336" y="0"/>
                </a:moveTo>
                <a:lnTo>
                  <a:pt x="0" y="12192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7" name="object 767"/>
          <p:cNvSpPr/>
          <p:nvPr/>
        </p:nvSpPr>
        <p:spPr>
          <a:xfrm>
            <a:off x="4459462" y="1638992"/>
            <a:ext cx="32331" cy="8980"/>
          </a:xfrm>
          <a:custGeom>
            <a:avLst/>
            <a:gdLst/>
            <a:ahLst/>
            <a:cxnLst/>
            <a:rect l="l" t="t" r="r" b="b"/>
            <a:pathLst>
              <a:path w="22860" h="12700">
                <a:moveTo>
                  <a:pt x="22860" y="0"/>
                </a:moveTo>
                <a:lnTo>
                  <a:pt x="0" y="12192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8" name="object 768"/>
          <p:cNvSpPr/>
          <p:nvPr/>
        </p:nvSpPr>
        <p:spPr>
          <a:xfrm>
            <a:off x="4468085" y="1646535"/>
            <a:ext cx="32331" cy="8980"/>
          </a:xfrm>
          <a:custGeom>
            <a:avLst/>
            <a:gdLst/>
            <a:ahLst/>
            <a:cxnLst/>
            <a:rect l="l" t="t" r="r" b="b"/>
            <a:pathLst>
              <a:path w="22860" h="12700">
                <a:moveTo>
                  <a:pt x="22860" y="0"/>
                </a:moveTo>
                <a:lnTo>
                  <a:pt x="0" y="12192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9" name="object 769"/>
          <p:cNvSpPr/>
          <p:nvPr/>
        </p:nvSpPr>
        <p:spPr>
          <a:xfrm>
            <a:off x="4481018" y="1653000"/>
            <a:ext cx="26044" cy="10776"/>
          </a:xfrm>
          <a:custGeom>
            <a:avLst/>
            <a:gdLst/>
            <a:ahLst/>
            <a:cxnLst/>
            <a:rect l="l" t="t" r="r" b="b"/>
            <a:pathLst>
              <a:path w="18414" h="15239">
                <a:moveTo>
                  <a:pt x="18288" y="0"/>
                </a:moveTo>
                <a:lnTo>
                  <a:pt x="0" y="15240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0" name="object 770"/>
          <p:cNvSpPr/>
          <p:nvPr/>
        </p:nvSpPr>
        <p:spPr>
          <a:xfrm>
            <a:off x="4493949" y="1658389"/>
            <a:ext cx="24248" cy="13021"/>
          </a:xfrm>
          <a:custGeom>
            <a:avLst/>
            <a:gdLst/>
            <a:ahLst/>
            <a:cxnLst/>
            <a:rect l="l" t="t" r="r" b="b"/>
            <a:pathLst>
              <a:path w="17144" h="18414">
                <a:moveTo>
                  <a:pt x="16764" y="0"/>
                </a:moveTo>
                <a:lnTo>
                  <a:pt x="0" y="18288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1" name="object 771"/>
          <p:cNvSpPr/>
          <p:nvPr/>
        </p:nvSpPr>
        <p:spPr>
          <a:xfrm>
            <a:off x="4511193" y="1662699"/>
            <a:ext cx="17961" cy="15266"/>
          </a:xfrm>
          <a:custGeom>
            <a:avLst/>
            <a:gdLst/>
            <a:ahLst/>
            <a:cxnLst/>
            <a:rect l="l" t="t" r="r" b="b"/>
            <a:pathLst>
              <a:path w="12700" h="21589">
                <a:moveTo>
                  <a:pt x="12192" y="0"/>
                </a:moveTo>
                <a:lnTo>
                  <a:pt x="0" y="21336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2" name="object 772"/>
          <p:cNvSpPr/>
          <p:nvPr/>
        </p:nvSpPr>
        <p:spPr>
          <a:xfrm>
            <a:off x="4530591" y="1665932"/>
            <a:ext cx="13471" cy="17511"/>
          </a:xfrm>
          <a:custGeom>
            <a:avLst/>
            <a:gdLst/>
            <a:ahLst/>
            <a:cxnLst/>
            <a:rect l="l" t="t" r="r" b="b"/>
            <a:pathLst>
              <a:path w="9525" h="24764">
                <a:moveTo>
                  <a:pt x="9144" y="0"/>
                </a:moveTo>
                <a:lnTo>
                  <a:pt x="0" y="24384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3" name="object 773"/>
          <p:cNvSpPr/>
          <p:nvPr/>
        </p:nvSpPr>
        <p:spPr>
          <a:xfrm>
            <a:off x="4549989" y="1668087"/>
            <a:ext cx="7185" cy="17511"/>
          </a:xfrm>
          <a:custGeom>
            <a:avLst/>
            <a:gdLst/>
            <a:ahLst/>
            <a:cxnLst/>
            <a:rect l="l" t="t" r="r" b="b"/>
            <a:pathLst>
              <a:path w="5080" h="24764">
                <a:moveTo>
                  <a:pt x="4572" y="0"/>
                </a:moveTo>
                <a:lnTo>
                  <a:pt x="0" y="24384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4" name="object 774"/>
          <p:cNvSpPr/>
          <p:nvPr/>
        </p:nvSpPr>
        <p:spPr>
          <a:xfrm>
            <a:off x="4571543" y="1668087"/>
            <a:ext cx="0" cy="17511"/>
          </a:xfrm>
          <a:custGeom>
            <a:avLst/>
            <a:gdLst/>
            <a:ahLst/>
            <a:cxnLst/>
            <a:rect l="l" t="t" r="r" b="b"/>
            <a:pathLst>
              <a:path h="24764">
                <a:moveTo>
                  <a:pt x="0" y="0"/>
                </a:moveTo>
                <a:lnTo>
                  <a:pt x="0" y="24384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5" name="object 775"/>
          <p:cNvSpPr/>
          <p:nvPr/>
        </p:nvSpPr>
        <p:spPr>
          <a:xfrm>
            <a:off x="4588786" y="1668087"/>
            <a:ext cx="0" cy="17511"/>
          </a:xfrm>
          <a:custGeom>
            <a:avLst/>
            <a:gdLst/>
            <a:ahLst/>
            <a:cxnLst/>
            <a:rect l="l" t="t" r="r" b="b"/>
            <a:pathLst>
              <a:path h="24764">
                <a:moveTo>
                  <a:pt x="0" y="0"/>
                </a:moveTo>
                <a:lnTo>
                  <a:pt x="0" y="24384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6" name="object 776"/>
          <p:cNvSpPr/>
          <p:nvPr/>
        </p:nvSpPr>
        <p:spPr>
          <a:xfrm>
            <a:off x="4608183" y="1668087"/>
            <a:ext cx="0" cy="17511"/>
          </a:xfrm>
          <a:custGeom>
            <a:avLst/>
            <a:gdLst/>
            <a:ahLst/>
            <a:cxnLst/>
            <a:rect l="l" t="t" r="r" b="b"/>
            <a:pathLst>
              <a:path h="24764">
                <a:moveTo>
                  <a:pt x="0" y="0"/>
                </a:moveTo>
                <a:lnTo>
                  <a:pt x="0" y="24384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7" name="object 777"/>
          <p:cNvSpPr/>
          <p:nvPr/>
        </p:nvSpPr>
        <p:spPr>
          <a:xfrm>
            <a:off x="4625426" y="1668087"/>
            <a:ext cx="0" cy="17511"/>
          </a:xfrm>
          <a:custGeom>
            <a:avLst/>
            <a:gdLst/>
            <a:ahLst/>
            <a:cxnLst/>
            <a:rect l="l" t="t" r="r" b="b"/>
            <a:pathLst>
              <a:path h="24764">
                <a:moveTo>
                  <a:pt x="0" y="0"/>
                </a:moveTo>
                <a:lnTo>
                  <a:pt x="0" y="24384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8" name="object 778"/>
          <p:cNvSpPr/>
          <p:nvPr/>
        </p:nvSpPr>
        <p:spPr>
          <a:xfrm>
            <a:off x="4642670" y="1668087"/>
            <a:ext cx="0" cy="17511"/>
          </a:xfrm>
          <a:custGeom>
            <a:avLst/>
            <a:gdLst/>
            <a:ahLst/>
            <a:cxnLst/>
            <a:rect l="l" t="t" r="r" b="b"/>
            <a:pathLst>
              <a:path h="24764">
                <a:moveTo>
                  <a:pt x="0" y="0"/>
                </a:moveTo>
                <a:lnTo>
                  <a:pt x="0" y="24384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9" name="object 779"/>
          <p:cNvSpPr/>
          <p:nvPr/>
        </p:nvSpPr>
        <p:spPr>
          <a:xfrm>
            <a:off x="4659913" y="1668087"/>
            <a:ext cx="0" cy="17511"/>
          </a:xfrm>
          <a:custGeom>
            <a:avLst/>
            <a:gdLst/>
            <a:ahLst/>
            <a:cxnLst/>
            <a:rect l="l" t="t" r="r" b="b"/>
            <a:pathLst>
              <a:path h="24764">
                <a:moveTo>
                  <a:pt x="0" y="0"/>
                </a:moveTo>
                <a:lnTo>
                  <a:pt x="0" y="24384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0" name="object 780"/>
          <p:cNvSpPr/>
          <p:nvPr/>
        </p:nvSpPr>
        <p:spPr>
          <a:xfrm>
            <a:off x="4679310" y="1668087"/>
            <a:ext cx="0" cy="17511"/>
          </a:xfrm>
          <a:custGeom>
            <a:avLst/>
            <a:gdLst/>
            <a:ahLst/>
            <a:cxnLst/>
            <a:rect l="l" t="t" r="r" b="b"/>
            <a:pathLst>
              <a:path h="24764">
                <a:moveTo>
                  <a:pt x="0" y="0"/>
                </a:moveTo>
                <a:lnTo>
                  <a:pt x="0" y="24384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1" name="object 781"/>
          <p:cNvSpPr/>
          <p:nvPr/>
        </p:nvSpPr>
        <p:spPr>
          <a:xfrm>
            <a:off x="4696554" y="1668087"/>
            <a:ext cx="0" cy="17511"/>
          </a:xfrm>
          <a:custGeom>
            <a:avLst/>
            <a:gdLst/>
            <a:ahLst/>
            <a:cxnLst/>
            <a:rect l="l" t="t" r="r" b="b"/>
            <a:pathLst>
              <a:path h="24764">
                <a:moveTo>
                  <a:pt x="0" y="0"/>
                </a:moveTo>
                <a:lnTo>
                  <a:pt x="0" y="24384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2" name="object 782"/>
          <p:cNvSpPr/>
          <p:nvPr/>
        </p:nvSpPr>
        <p:spPr>
          <a:xfrm>
            <a:off x="4713797" y="1668087"/>
            <a:ext cx="0" cy="17511"/>
          </a:xfrm>
          <a:custGeom>
            <a:avLst/>
            <a:gdLst/>
            <a:ahLst/>
            <a:cxnLst/>
            <a:rect l="l" t="t" r="r" b="b"/>
            <a:pathLst>
              <a:path h="24764">
                <a:moveTo>
                  <a:pt x="0" y="0"/>
                </a:moveTo>
                <a:lnTo>
                  <a:pt x="0" y="24384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3" name="object 783"/>
          <p:cNvSpPr/>
          <p:nvPr/>
        </p:nvSpPr>
        <p:spPr>
          <a:xfrm>
            <a:off x="4733194" y="1668087"/>
            <a:ext cx="0" cy="17511"/>
          </a:xfrm>
          <a:custGeom>
            <a:avLst/>
            <a:gdLst/>
            <a:ahLst/>
            <a:cxnLst/>
            <a:rect l="l" t="t" r="r" b="b"/>
            <a:pathLst>
              <a:path h="24764">
                <a:moveTo>
                  <a:pt x="0" y="0"/>
                </a:moveTo>
                <a:lnTo>
                  <a:pt x="0" y="24384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4" name="object 784"/>
          <p:cNvSpPr/>
          <p:nvPr/>
        </p:nvSpPr>
        <p:spPr>
          <a:xfrm>
            <a:off x="4750439" y="1668087"/>
            <a:ext cx="0" cy="17511"/>
          </a:xfrm>
          <a:custGeom>
            <a:avLst/>
            <a:gdLst/>
            <a:ahLst/>
            <a:cxnLst/>
            <a:rect l="l" t="t" r="r" b="b"/>
            <a:pathLst>
              <a:path h="24764">
                <a:moveTo>
                  <a:pt x="0" y="0"/>
                </a:moveTo>
                <a:lnTo>
                  <a:pt x="0" y="24384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5" name="object 785"/>
          <p:cNvSpPr/>
          <p:nvPr/>
        </p:nvSpPr>
        <p:spPr>
          <a:xfrm>
            <a:off x="4767682" y="1668087"/>
            <a:ext cx="0" cy="17511"/>
          </a:xfrm>
          <a:custGeom>
            <a:avLst/>
            <a:gdLst/>
            <a:ahLst/>
            <a:cxnLst/>
            <a:rect l="l" t="t" r="r" b="b"/>
            <a:pathLst>
              <a:path h="24764">
                <a:moveTo>
                  <a:pt x="0" y="0"/>
                </a:moveTo>
                <a:lnTo>
                  <a:pt x="0" y="24384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6" name="object 786"/>
          <p:cNvSpPr/>
          <p:nvPr/>
        </p:nvSpPr>
        <p:spPr>
          <a:xfrm>
            <a:off x="4784923" y="1668087"/>
            <a:ext cx="0" cy="17511"/>
          </a:xfrm>
          <a:custGeom>
            <a:avLst/>
            <a:gdLst/>
            <a:ahLst/>
            <a:cxnLst/>
            <a:rect l="l" t="t" r="r" b="b"/>
            <a:pathLst>
              <a:path h="24764">
                <a:moveTo>
                  <a:pt x="0" y="0"/>
                </a:moveTo>
                <a:lnTo>
                  <a:pt x="0" y="24384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7" name="object 787"/>
          <p:cNvSpPr/>
          <p:nvPr/>
        </p:nvSpPr>
        <p:spPr>
          <a:xfrm>
            <a:off x="4804323" y="1668087"/>
            <a:ext cx="0" cy="17511"/>
          </a:xfrm>
          <a:custGeom>
            <a:avLst/>
            <a:gdLst/>
            <a:ahLst/>
            <a:cxnLst/>
            <a:rect l="l" t="t" r="r" b="b"/>
            <a:pathLst>
              <a:path h="24764">
                <a:moveTo>
                  <a:pt x="0" y="0"/>
                </a:moveTo>
                <a:lnTo>
                  <a:pt x="0" y="24384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8" name="object 788"/>
          <p:cNvSpPr/>
          <p:nvPr/>
        </p:nvSpPr>
        <p:spPr>
          <a:xfrm>
            <a:off x="4821566" y="1668087"/>
            <a:ext cx="0" cy="17511"/>
          </a:xfrm>
          <a:custGeom>
            <a:avLst/>
            <a:gdLst/>
            <a:ahLst/>
            <a:cxnLst/>
            <a:rect l="l" t="t" r="r" b="b"/>
            <a:pathLst>
              <a:path h="24764">
                <a:moveTo>
                  <a:pt x="0" y="0"/>
                </a:moveTo>
                <a:lnTo>
                  <a:pt x="0" y="24384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9" name="object 789"/>
          <p:cNvSpPr/>
          <p:nvPr/>
        </p:nvSpPr>
        <p:spPr>
          <a:xfrm>
            <a:off x="4838807" y="1668087"/>
            <a:ext cx="0" cy="17511"/>
          </a:xfrm>
          <a:custGeom>
            <a:avLst/>
            <a:gdLst/>
            <a:ahLst/>
            <a:cxnLst/>
            <a:rect l="l" t="t" r="r" b="b"/>
            <a:pathLst>
              <a:path h="24764">
                <a:moveTo>
                  <a:pt x="0" y="0"/>
                </a:moveTo>
                <a:lnTo>
                  <a:pt x="0" y="24384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0" name="object 790"/>
          <p:cNvSpPr/>
          <p:nvPr/>
        </p:nvSpPr>
        <p:spPr>
          <a:xfrm>
            <a:off x="4858207" y="1668087"/>
            <a:ext cx="0" cy="17511"/>
          </a:xfrm>
          <a:custGeom>
            <a:avLst/>
            <a:gdLst/>
            <a:ahLst/>
            <a:cxnLst/>
            <a:rect l="l" t="t" r="r" b="b"/>
            <a:pathLst>
              <a:path h="24764">
                <a:moveTo>
                  <a:pt x="0" y="0"/>
                </a:moveTo>
                <a:lnTo>
                  <a:pt x="0" y="24384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1" name="object 791"/>
          <p:cNvSpPr/>
          <p:nvPr/>
        </p:nvSpPr>
        <p:spPr>
          <a:xfrm>
            <a:off x="4875450" y="1668087"/>
            <a:ext cx="0" cy="17511"/>
          </a:xfrm>
          <a:custGeom>
            <a:avLst/>
            <a:gdLst/>
            <a:ahLst/>
            <a:cxnLst/>
            <a:rect l="l" t="t" r="r" b="b"/>
            <a:pathLst>
              <a:path h="24764">
                <a:moveTo>
                  <a:pt x="0" y="0"/>
                </a:moveTo>
                <a:lnTo>
                  <a:pt x="0" y="24384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2" name="object 792"/>
          <p:cNvSpPr/>
          <p:nvPr/>
        </p:nvSpPr>
        <p:spPr>
          <a:xfrm>
            <a:off x="4892692" y="1668087"/>
            <a:ext cx="0" cy="17511"/>
          </a:xfrm>
          <a:custGeom>
            <a:avLst/>
            <a:gdLst/>
            <a:ahLst/>
            <a:cxnLst/>
            <a:rect l="l" t="t" r="r" b="b"/>
            <a:pathLst>
              <a:path h="24764">
                <a:moveTo>
                  <a:pt x="0" y="0"/>
                </a:moveTo>
                <a:lnTo>
                  <a:pt x="0" y="24384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3" name="object 793"/>
          <p:cNvSpPr/>
          <p:nvPr/>
        </p:nvSpPr>
        <p:spPr>
          <a:xfrm>
            <a:off x="4912091" y="1668087"/>
            <a:ext cx="0" cy="17511"/>
          </a:xfrm>
          <a:custGeom>
            <a:avLst/>
            <a:gdLst/>
            <a:ahLst/>
            <a:cxnLst/>
            <a:rect l="l" t="t" r="r" b="b"/>
            <a:pathLst>
              <a:path h="24764">
                <a:moveTo>
                  <a:pt x="0" y="0"/>
                </a:moveTo>
                <a:lnTo>
                  <a:pt x="0" y="24384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4" name="object 794"/>
          <p:cNvSpPr/>
          <p:nvPr/>
        </p:nvSpPr>
        <p:spPr>
          <a:xfrm>
            <a:off x="4929334" y="1668087"/>
            <a:ext cx="0" cy="17511"/>
          </a:xfrm>
          <a:custGeom>
            <a:avLst/>
            <a:gdLst/>
            <a:ahLst/>
            <a:cxnLst/>
            <a:rect l="l" t="t" r="r" b="b"/>
            <a:pathLst>
              <a:path h="24764">
                <a:moveTo>
                  <a:pt x="0" y="0"/>
                </a:moveTo>
                <a:lnTo>
                  <a:pt x="0" y="24384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5" name="object 795"/>
          <p:cNvSpPr/>
          <p:nvPr/>
        </p:nvSpPr>
        <p:spPr>
          <a:xfrm>
            <a:off x="4946576" y="1668087"/>
            <a:ext cx="0" cy="17511"/>
          </a:xfrm>
          <a:custGeom>
            <a:avLst/>
            <a:gdLst/>
            <a:ahLst/>
            <a:cxnLst/>
            <a:rect l="l" t="t" r="r" b="b"/>
            <a:pathLst>
              <a:path h="24764">
                <a:moveTo>
                  <a:pt x="0" y="0"/>
                </a:moveTo>
                <a:lnTo>
                  <a:pt x="0" y="24384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6" name="object 796"/>
          <p:cNvSpPr/>
          <p:nvPr/>
        </p:nvSpPr>
        <p:spPr>
          <a:xfrm>
            <a:off x="4963820" y="1668087"/>
            <a:ext cx="0" cy="17511"/>
          </a:xfrm>
          <a:custGeom>
            <a:avLst/>
            <a:gdLst/>
            <a:ahLst/>
            <a:cxnLst/>
            <a:rect l="l" t="t" r="r" b="b"/>
            <a:pathLst>
              <a:path h="24764">
                <a:moveTo>
                  <a:pt x="0" y="0"/>
                </a:moveTo>
                <a:lnTo>
                  <a:pt x="0" y="24384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7" name="object 797"/>
          <p:cNvSpPr/>
          <p:nvPr/>
        </p:nvSpPr>
        <p:spPr>
          <a:xfrm>
            <a:off x="4983219" y="1668087"/>
            <a:ext cx="0" cy="17511"/>
          </a:xfrm>
          <a:custGeom>
            <a:avLst/>
            <a:gdLst/>
            <a:ahLst/>
            <a:cxnLst/>
            <a:rect l="l" t="t" r="r" b="b"/>
            <a:pathLst>
              <a:path h="24764">
                <a:moveTo>
                  <a:pt x="0" y="0"/>
                </a:moveTo>
                <a:lnTo>
                  <a:pt x="0" y="24384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8" name="object 798"/>
          <p:cNvSpPr/>
          <p:nvPr/>
        </p:nvSpPr>
        <p:spPr>
          <a:xfrm>
            <a:off x="5000460" y="1668087"/>
            <a:ext cx="0" cy="17511"/>
          </a:xfrm>
          <a:custGeom>
            <a:avLst/>
            <a:gdLst/>
            <a:ahLst/>
            <a:cxnLst/>
            <a:rect l="l" t="t" r="r" b="b"/>
            <a:pathLst>
              <a:path h="24764">
                <a:moveTo>
                  <a:pt x="0" y="0"/>
                </a:moveTo>
                <a:lnTo>
                  <a:pt x="0" y="24384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9" name="object 799"/>
          <p:cNvSpPr/>
          <p:nvPr/>
        </p:nvSpPr>
        <p:spPr>
          <a:xfrm>
            <a:off x="5017705" y="1668087"/>
            <a:ext cx="0" cy="17511"/>
          </a:xfrm>
          <a:custGeom>
            <a:avLst/>
            <a:gdLst/>
            <a:ahLst/>
            <a:cxnLst/>
            <a:rect l="l" t="t" r="r" b="b"/>
            <a:pathLst>
              <a:path h="24764">
                <a:moveTo>
                  <a:pt x="0" y="0"/>
                </a:moveTo>
                <a:lnTo>
                  <a:pt x="0" y="24384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0" name="object 800"/>
          <p:cNvSpPr/>
          <p:nvPr/>
        </p:nvSpPr>
        <p:spPr>
          <a:xfrm>
            <a:off x="5037103" y="1668087"/>
            <a:ext cx="0" cy="17511"/>
          </a:xfrm>
          <a:custGeom>
            <a:avLst/>
            <a:gdLst/>
            <a:ahLst/>
            <a:cxnLst/>
            <a:rect l="l" t="t" r="r" b="b"/>
            <a:pathLst>
              <a:path h="24764">
                <a:moveTo>
                  <a:pt x="0" y="0"/>
                </a:moveTo>
                <a:lnTo>
                  <a:pt x="0" y="24384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1" name="object 801"/>
          <p:cNvSpPr/>
          <p:nvPr/>
        </p:nvSpPr>
        <p:spPr>
          <a:xfrm>
            <a:off x="5054345" y="1668087"/>
            <a:ext cx="0" cy="17511"/>
          </a:xfrm>
          <a:custGeom>
            <a:avLst/>
            <a:gdLst/>
            <a:ahLst/>
            <a:cxnLst/>
            <a:rect l="l" t="t" r="r" b="b"/>
            <a:pathLst>
              <a:path h="24764">
                <a:moveTo>
                  <a:pt x="0" y="0"/>
                </a:moveTo>
                <a:lnTo>
                  <a:pt x="0" y="24384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2" name="object 802"/>
          <p:cNvSpPr/>
          <p:nvPr/>
        </p:nvSpPr>
        <p:spPr>
          <a:xfrm>
            <a:off x="5071589" y="1668087"/>
            <a:ext cx="0" cy="17511"/>
          </a:xfrm>
          <a:custGeom>
            <a:avLst/>
            <a:gdLst/>
            <a:ahLst/>
            <a:cxnLst/>
            <a:rect l="l" t="t" r="r" b="b"/>
            <a:pathLst>
              <a:path h="24764">
                <a:moveTo>
                  <a:pt x="0" y="0"/>
                </a:moveTo>
                <a:lnTo>
                  <a:pt x="0" y="24384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3" name="object 803"/>
          <p:cNvSpPr/>
          <p:nvPr/>
        </p:nvSpPr>
        <p:spPr>
          <a:xfrm>
            <a:off x="5088832" y="1668087"/>
            <a:ext cx="0" cy="17511"/>
          </a:xfrm>
          <a:custGeom>
            <a:avLst/>
            <a:gdLst/>
            <a:ahLst/>
            <a:cxnLst/>
            <a:rect l="l" t="t" r="r" b="b"/>
            <a:pathLst>
              <a:path h="24764">
                <a:moveTo>
                  <a:pt x="0" y="0"/>
                </a:moveTo>
                <a:lnTo>
                  <a:pt x="0" y="24384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4" name="object 804"/>
          <p:cNvSpPr/>
          <p:nvPr/>
        </p:nvSpPr>
        <p:spPr>
          <a:xfrm>
            <a:off x="5108229" y="1668087"/>
            <a:ext cx="0" cy="17511"/>
          </a:xfrm>
          <a:custGeom>
            <a:avLst/>
            <a:gdLst/>
            <a:ahLst/>
            <a:cxnLst/>
            <a:rect l="l" t="t" r="r" b="b"/>
            <a:pathLst>
              <a:path h="24764">
                <a:moveTo>
                  <a:pt x="0" y="0"/>
                </a:moveTo>
                <a:lnTo>
                  <a:pt x="0" y="24384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5" name="object 805"/>
          <p:cNvSpPr/>
          <p:nvPr/>
        </p:nvSpPr>
        <p:spPr>
          <a:xfrm>
            <a:off x="5125473" y="1668087"/>
            <a:ext cx="0" cy="17511"/>
          </a:xfrm>
          <a:custGeom>
            <a:avLst/>
            <a:gdLst/>
            <a:ahLst/>
            <a:cxnLst/>
            <a:rect l="l" t="t" r="r" b="b"/>
            <a:pathLst>
              <a:path h="24764">
                <a:moveTo>
                  <a:pt x="0" y="0"/>
                </a:moveTo>
                <a:lnTo>
                  <a:pt x="0" y="24384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6" name="object 806"/>
          <p:cNvSpPr/>
          <p:nvPr/>
        </p:nvSpPr>
        <p:spPr>
          <a:xfrm>
            <a:off x="5142716" y="1668087"/>
            <a:ext cx="0" cy="17511"/>
          </a:xfrm>
          <a:custGeom>
            <a:avLst/>
            <a:gdLst/>
            <a:ahLst/>
            <a:cxnLst/>
            <a:rect l="l" t="t" r="r" b="b"/>
            <a:pathLst>
              <a:path h="24764">
                <a:moveTo>
                  <a:pt x="0" y="0"/>
                </a:moveTo>
                <a:lnTo>
                  <a:pt x="0" y="24384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7" name="object 807"/>
          <p:cNvSpPr/>
          <p:nvPr/>
        </p:nvSpPr>
        <p:spPr>
          <a:xfrm>
            <a:off x="5162113" y="1668087"/>
            <a:ext cx="0" cy="17511"/>
          </a:xfrm>
          <a:custGeom>
            <a:avLst/>
            <a:gdLst/>
            <a:ahLst/>
            <a:cxnLst/>
            <a:rect l="l" t="t" r="r" b="b"/>
            <a:pathLst>
              <a:path h="24764">
                <a:moveTo>
                  <a:pt x="0" y="0"/>
                </a:moveTo>
                <a:lnTo>
                  <a:pt x="0" y="24384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8" name="object 808"/>
          <p:cNvSpPr/>
          <p:nvPr/>
        </p:nvSpPr>
        <p:spPr>
          <a:xfrm>
            <a:off x="5179358" y="1668087"/>
            <a:ext cx="0" cy="17511"/>
          </a:xfrm>
          <a:custGeom>
            <a:avLst/>
            <a:gdLst/>
            <a:ahLst/>
            <a:cxnLst/>
            <a:rect l="l" t="t" r="r" b="b"/>
            <a:pathLst>
              <a:path h="24764">
                <a:moveTo>
                  <a:pt x="0" y="0"/>
                </a:moveTo>
                <a:lnTo>
                  <a:pt x="0" y="24384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9" name="object 809"/>
          <p:cNvSpPr/>
          <p:nvPr/>
        </p:nvSpPr>
        <p:spPr>
          <a:xfrm>
            <a:off x="5196601" y="1668087"/>
            <a:ext cx="0" cy="17511"/>
          </a:xfrm>
          <a:custGeom>
            <a:avLst/>
            <a:gdLst/>
            <a:ahLst/>
            <a:cxnLst/>
            <a:rect l="l" t="t" r="r" b="b"/>
            <a:pathLst>
              <a:path h="24764">
                <a:moveTo>
                  <a:pt x="0" y="0"/>
                </a:moveTo>
                <a:lnTo>
                  <a:pt x="0" y="24384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0" name="object 810"/>
          <p:cNvSpPr/>
          <p:nvPr/>
        </p:nvSpPr>
        <p:spPr>
          <a:xfrm>
            <a:off x="5213842" y="1668087"/>
            <a:ext cx="0" cy="17511"/>
          </a:xfrm>
          <a:custGeom>
            <a:avLst/>
            <a:gdLst/>
            <a:ahLst/>
            <a:cxnLst/>
            <a:rect l="l" t="t" r="r" b="b"/>
            <a:pathLst>
              <a:path h="24764">
                <a:moveTo>
                  <a:pt x="0" y="0"/>
                </a:moveTo>
                <a:lnTo>
                  <a:pt x="0" y="24384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1" name="object 811"/>
          <p:cNvSpPr/>
          <p:nvPr/>
        </p:nvSpPr>
        <p:spPr>
          <a:xfrm>
            <a:off x="5233242" y="1668087"/>
            <a:ext cx="0" cy="17511"/>
          </a:xfrm>
          <a:custGeom>
            <a:avLst/>
            <a:gdLst/>
            <a:ahLst/>
            <a:cxnLst/>
            <a:rect l="l" t="t" r="r" b="b"/>
            <a:pathLst>
              <a:path h="24764">
                <a:moveTo>
                  <a:pt x="0" y="0"/>
                </a:moveTo>
                <a:lnTo>
                  <a:pt x="0" y="24384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2" name="object 812"/>
          <p:cNvSpPr/>
          <p:nvPr/>
        </p:nvSpPr>
        <p:spPr>
          <a:xfrm>
            <a:off x="5250485" y="1668087"/>
            <a:ext cx="0" cy="17511"/>
          </a:xfrm>
          <a:custGeom>
            <a:avLst/>
            <a:gdLst/>
            <a:ahLst/>
            <a:cxnLst/>
            <a:rect l="l" t="t" r="r" b="b"/>
            <a:pathLst>
              <a:path h="24764">
                <a:moveTo>
                  <a:pt x="0" y="0"/>
                </a:moveTo>
                <a:lnTo>
                  <a:pt x="0" y="24384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3" name="object 813"/>
          <p:cNvSpPr/>
          <p:nvPr/>
        </p:nvSpPr>
        <p:spPr>
          <a:xfrm>
            <a:off x="5267726" y="1668087"/>
            <a:ext cx="0" cy="17511"/>
          </a:xfrm>
          <a:custGeom>
            <a:avLst/>
            <a:gdLst/>
            <a:ahLst/>
            <a:cxnLst/>
            <a:rect l="l" t="t" r="r" b="b"/>
            <a:pathLst>
              <a:path h="24764">
                <a:moveTo>
                  <a:pt x="0" y="0"/>
                </a:moveTo>
                <a:lnTo>
                  <a:pt x="0" y="24384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4" name="object 814"/>
          <p:cNvSpPr/>
          <p:nvPr/>
        </p:nvSpPr>
        <p:spPr>
          <a:xfrm>
            <a:off x="5287126" y="1668087"/>
            <a:ext cx="0" cy="17511"/>
          </a:xfrm>
          <a:custGeom>
            <a:avLst/>
            <a:gdLst/>
            <a:ahLst/>
            <a:cxnLst/>
            <a:rect l="l" t="t" r="r" b="b"/>
            <a:pathLst>
              <a:path h="24764">
                <a:moveTo>
                  <a:pt x="0" y="0"/>
                </a:moveTo>
                <a:lnTo>
                  <a:pt x="0" y="24384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5" name="object 815"/>
          <p:cNvSpPr/>
          <p:nvPr/>
        </p:nvSpPr>
        <p:spPr>
          <a:xfrm>
            <a:off x="5304369" y="1668087"/>
            <a:ext cx="0" cy="17511"/>
          </a:xfrm>
          <a:custGeom>
            <a:avLst/>
            <a:gdLst/>
            <a:ahLst/>
            <a:cxnLst/>
            <a:rect l="l" t="t" r="r" b="b"/>
            <a:pathLst>
              <a:path h="24764">
                <a:moveTo>
                  <a:pt x="0" y="0"/>
                </a:moveTo>
                <a:lnTo>
                  <a:pt x="0" y="24384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6" name="object 816"/>
          <p:cNvSpPr/>
          <p:nvPr/>
        </p:nvSpPr>
        <p:spPr>
          <a:xfrm>
            <a:off x="5321611" y="1668087"/>
            <a:ext cx="0" cy="17511"/>
          </a:xfrm>
          <a:custGeom>
            <a:avLst/>
            <a:gdLst/>
            <a:ahLst/>
            <a:cxnLst/>
            <a:rect l="l" t="t" r="r" b="b"/>
            <a:pathLst>
              <a:path h="24764">
                <a:moveTo>
                  <a:pt x="0" y="0"/>
                </a:moveTo>
                <a:lnTo>
                  <a:pt x="0" y="24384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7" name="object 817"/>
          <p:cNvSpPr/>
          <p:nvPr/>
        </p:nvSpPr>
        <p:spPr>
          <a:xfrm>
            <a:off x="5338854" y="1668087"/>
            <a:ext cx="0" cy="17511"/>
          </a:xfrm>
          <a:custGeom>
            <a:avLst/>
            <a:gdLst/>
            <a:ahLst/>
            <a:cxnLst/>
            <a:rect l="l" t="t" r="r" b="b"/>
            <a:pathLst>
              <a:path h="24764">
                <a:moveTo>
                  <a:pt x="0" y="0"/>
                </a:moveTo>
                <a:lnTo>
                  <a:pt x="0" y="24384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8" name="object 818"/>
          <p:cNvSpPr/>
          <p:nvPr/>
        </p:nvSpPr>
        <p:spPr>
          <a:xfrm>
            <a:off x="5358253" y="1668087"/>
            <a:ext cx="0" cy="17511"/>
          </a:xfrm>
          <a:custGeom>
            <a:avLst/>
            <a:gdLst/>
            <a:ahLst/>
            <a:cxnLst/>
            <a:rect l="l" t="t" r="r" b="b"/>
            <a:pathLst>
              <a:path h="24764">
                <a:moveTo>
                  <a:pt x="0" y="0"/>
                </a:moveTo>
                <a:lnTo>
                  <a:pt x="0" y="24384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9" name="object 819"/>
          <p:cNvSpPr/>
          <p:nvPr/>
        </p:nvSpPr>
        <p:spPr>
          <a:xfrm>
            <a:off x="5375495" y="1668087"/>
            <a:ext cx="0" cy="17511"/>
          </a:xfrm>
          <a:custGeom>
            <a:avLst/>
            <a:gdLst/>
            <a:ahLst/>
            <a:cxnLst/>
            <a:rect l="l" t="t" r="r" b="b"/>
            <a:pathLst>
              <a:path h="24764">
                <a:moveTo>
                  <a:pt x="0" y="0"/>
                </a:moveTo>
                <a:lnTo>
                  <a:pt x="0" y="24384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0" name="object 820"/>
          <p:cNvSpPr/>
          <p:nvPr/>
        </p:nvSpPr>
        <p:spPr>
          <a:xfrm>
            <a:off x="5392738" y="1668087"/>
            <a:ext cx="0" cy="17511"/>
          </a:xfrm>
          <a:custGeom>
            <a:avLst/>
            <a:gdLst/>
            <a:ahLst/>
            <a:cxnLst/>
            <a:rect l="l" t="t" r="r" b="b"/>
            <a:pathLst>
              <a:path h="24764">
                <a:moveTo>
                  <a:pt x="0" y="0"/>
                </a:moveTo>
                <a:lnTo>
                  <a:pt x="0" y="24384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1" name="object 821"/>
          <p:cNvSpPr/>
          <p:nvPr/>
        </p:nvSpPr>
        <p:spPr>
          <a:xfrm>
            <a:off x="5412138" y="1668087"/>
            <a:ext cx="0" cy="17511"/>
          </a:xfrm>
          <a:custGeom>
            <a:avLst/>
            <a:gdLst/>
            <a:ahLst/>
            <a:cxnLst/>
            <a:rect l="l" t="t" r="r" b="b"/>
            <a:pathLst>
              <a:path h="24764">
                <a:moveTo>
                  <a:pt x="0" y="0"/>
                </a:moveTo>
                <a:lnTo>
                  <a:pt x="0" y="24384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2" name="object 822"/>
          <p:cNvSpPr/>
          <p:nvPr/>
        </p:nvSpPr>
        <p:spPr>
          <a:xfrm>
            <a:off x="5429379" y="1668087"/>
            <a:ext cx="0" cy="17511"/>
          </a:xfrm>
          <a:custGeom>
            <a:avLst/>
            <a:gdLst/>
            <a:ahLst/>
            <a:cxnLst/>
            <a:rect l="l" t="t" r="r" b="b"/>
            <a:pathLst>
              <a:path h="24764">
                <a:moveTo>
                  <a:pt x="0" y="0"/>
                </a:moveTo>
                <a:lnTo>
                  <a:pt x="0" y="24384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3" name="object 823"/>
          <p:cNvSpPr/>
          <p:nvPr/>
        </p:nvSpPr>
        <p:spPr>
          <a:xfrm>
            <a:off x="5446622" y="1668087"/>
            <a:ext cx="0" cy="17511"/>
          </a:xfrm>
          <a:custGeom>
            <a:avLst/>
            <a:gdLst/>
            <a:ahLst/>
            <a:cxnLst/>
            <a:rect l="l" t="t" r="r" b="b"/>
            <a:pathLst>
              <a:path h="24764">
                <a:moveTo>
                  <a:pt x="0" y="0"/>
                </a:moveTo>
                <a:lnTo>
                  <a:pt x="0" y="24384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4" name="object 824"/>
          <p:cNvSpPr/>
          <p:nvPr/>
        </p:nvSpPr>
        <p:spPr>
          <a:xfrm>
            <a:off x="5463867" y="1668087"/>
            <a:ext cx="0" cy="17511"/>
          </a:xfrm>
          <a:custGeom>
            <a:avLst/>
            <a:gdLst/>
            <a:ahLst/>
            <a:cxnLst/>
            <a:rect l="l" t="t" r="r" b="b"/>
            <a:pathLst>
              <a:path h="24764">
                <a:moveTo>
                  <a:pt x="0" y="0"/>
                </a:moveTo>
                <a:lnTo>
                  <a:pt x="0" y="24384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5" name="object 825"/>
          <p:cNvSpPr/>
          <p:nvPr/>
        </p:nvSpPr>
        <p:spPr>
          <a:xfrm>
            <a:off x="5483264" y="1668087"/>
            <a:ext cx="0" cy="17511"/>
          </a:xfrm>
          <a:custGeom>
            <a:avLst/>
            <a:gdLst/>
            <a:ahLst/>
            <a:cxnLst/>
            <a:rect l="l" t="t" r="r" b="b"/>
            <a:pathLst>
              <a:path h="24764">
                <a:moveTo>
                  <a:pt x="0" y="0"/>
                </a:moveTo>
                <a:lnTo>
                  <a:pt x="0" y="24384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6" name="object 826"/>
          <p:cNvSpPr/>
          <p:nvPr/>
        </p:nvSpPr>
        <p:spPr>
          <a:xfrm>
            <a:off x="5500506" y="1668087"/>
            <a:ext cx="0" cy="17511"/>
          </a:xfrm>
          <a:custGeom>
            <a:avLst/>
            <a:gdLst/>
            <a:ahLst/>
            <a:cxnLst/>
            <a:rect l="l" t="t" r="r" b="b"/>
            <a:pathLst>
              <a:path h="24764">
                <a:moveTo>
                  <a:pt x="0" y="0"/>
                </a:moveTo>
                <a:lnTo>
                  <a:pt x="0" y="24384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7" name="object 827"/>
          <p:cNvSpPr/>
          <p:nvPr/>
        </p:nvSpPr>
        <p:spPr>
          <a:xfrm>
            <a:off x="5517751" y="1668087"/>
            <a:ext cx="0" cy="17511"/>
          </a:xfrm>
          <a:custGeom>
            <a:avLst/>
            <a:gdLst/>
            <a:ahLst/>
            <a:cxnLst/>
            <a:rect l="l" t="t" r="r" b="b"/>
            <a:pathLst>
              <a:path h="24764">
                <a:moveTo>
                  <a:pt x="0" y="0"/>
                </a:moveTo>
                <a:lnTo>
                  <a:pt x="0" y="24384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8" name="object 828"/>
          <p:cNvSpPr/>
          <p:nvPr/>
        </p:nvSpPr>
        <p:spPr>
          <a:xfrm>
            <a:off x="5537148" y="1668087"/>
            <a:ext cx="0" cy="17511"/>
          </a:xfrm>
          <a:custGeom>
            <a:avLst/>
            <a:gdLst/>
            <a:ahLst/>
            <a:cxnLst/>
            <a:rect l="l" t="t" r="r" b="b"/>
            <a:pathLst>
              <a:path h="24764">
                <a:moveTo>
                  <a:pt x="0" y="0"/>
                </a:moveTo>
                <a:lnTo>
                  <a:pt x="0" y="24384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9" name="object 829"/>
          <p:cNvSpPr/>
          <p:nvPr/>
        </p:nvSpPr>
        <p:spPr>
          <a:xfrm>
            <a:off x="5554391" y="1668087"/>
            <a:ext cx="0" cy="17511"/>
          </a:xfrm>
          <a:custGeom>
            <a:avLst/>
            <a:gdLst/>
            <a:ahLst/>
            <a:cxnLst/>
            <a:rect l="l" t="t" r="r" b="b"/>
            <a:pathLst>
              <a:path h="24764">
                <a:moveTo>
                  <a:pt x="0" y="0"/>
                </a:moveTo>
                <a:lnTo>
                  <a:pt x="0" y="24384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0" name="object 830"/>
          <p:cNvSpPr/>
          <p:nvPr/>
        </p:nvSpPr>
        <p:spPr>
          <a:xfrm>
            <a:off x="5571635" y="1668087"/>
            <a:ext cx="0" cy="17511"/>
          </a:xfrm>
          <a:custGeom>
            <a:avLst/>
            <a:gdLst/>
            <a:ahLst/>
            <a:cxnLst/>
            <a:rect l="l" t="t" r="r" b="b"/>
            <a:pathLst>
              <a:path h="24764">
                <a:moveTo>
                  <a:pt x="0" y="0"/>
                </a:moveTo>
                <a:lnTo>
                  <a:pt x="0" y="24384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1" name="object 831"/>
          <p:cNvSpPr/>
          <p:nvPr/>
        </p:nvSpPr>
        <p:spPr>
          <a:xfrm>
            <a:off x="5588878" y="1668087"/>
            <a:ext cx="0" cy="17511"/>
          </a:xfrm>
          <a:custGeom>
            <a:avLst/>
            <a:gdLst/>
            <a:ahLst/>
            <a:cxnLst/>
            <a:rect l="l" t="t" r="r" b="b"/>
            <a:pathLst>
              <a:path h="24764">
                <a:moveTo>
                  <a:pt x="0" y="0"/>
                </a:moveTo>
                <a:lnTo>
                  <a:pt x="0" y="24384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2" name="object 832"/>
          <p:cNvSpPr/>
          <p:nvPr/>
        </p:nvSpPr>
        <p:spPr>
          <a:xfrm>
            <a:off x="5608275" y="1668087"/>
            <a:ext cx="0" cy="17511"/>
          </a:xfrm>
          <a:custGeom>
            <a:avLst/>
            <a:gdLst/>
            <a:ahLst/>
            <a:cxnLst/>
            <a:rect l="l" t="t" r="r" b="b"/>
            <a:pathLst>
              <a:path h="24764">
                <a:moveTo>
                  <a:pt x="0" y="0"/>
                </a:moveTo>
                <a:lnTo>
                  <a:pt x="0" y="24384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3" name="object 833"/>
          <p:cNvSpPr/>
          <p:nvPr/>
        </p:nvSpPr>
        <p:spPr>
          <a:xfrm>
            <a:off x="5625519" y="1668087"/>
            <a:ext cx="0" cy="17511"/>
          </a:xfrm>
          <a:custGeom>
            <a:avLst/>
            <a:gdLst/>
            <a:ahLst/>
            <a:cxnLst/>
            <a:rect l="l" t="t" r="r" b="b"/>
            <a:pathLst>
              <a:path h="24764">
                <a:moveTo>
                  <a:pt x="0" y="0"/>
                </a:moveTo>
                <a:lnTo>
                  <a:pt x="0" y="24384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4" name="object 834"/>
          <p:cNvSpPr/>
          <p:nvPr/>
        </p:nvSpPr>
        <p:spPr>
          <a:xfrm>
            <a:off x="5642762" y="1668087"/>
            <a:ext cx="0" cy="17511"/>
          </a:xfrm>
          <a:custGeom>
            <a:avLst/>
            <a:gdLst/>
            <a:ahLst/>
            <a:cxnLst/>
            <a:rect l="l" t="t" r="r" b="b"/>
            <a:pathLst>
              <a:path h="24764">
                <a:moveTo>
                  <a:pt x="0" y="0"/>
                </a:moveTo>
                <a:lnTo>
                  <a:pt x="0" y="24384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5" name="object 835"/>
          <p:cNvSpPr/>
          <p:nvPr/>
        </p:nvSpPr>
        <p:spPr>
          <a:xfrm>
            <a:off x="5662159" y="1668087"/>
            <a:ext cx="0" cy="17511"/>
          </a:xfrm>
          <a:custGeom>
            <a:avLst/>
            <a:gdLst/>
            <a:ahLst/>
            <a:cxnLst/>
            <a:rect l="l" t="t" r="r" b="b"/>
            <a:pathLst>
              <a:path h="24764">
                <a:moveTo>
                  <a:pt x="0" y="0"/>
                </a:moveTo>
                <a:lnTo>
                  <a:pt x="0" y="24384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6" name="object 836"/>
          <p:cNvSpPr/>
          <p:nvPr/>
        </p:nvSpPr>
        <p:spPr>
          <a:xfrm>
            <a:off x="5679404" y="1668087"/>
            <a:ext cx="0" cy="17511"/>
          </a:xfrm>
          <a:custGeom>
            <a:avLst/>
            <a:gdLst/>
            <a:ahLst/>
            <a:cxnLst/>
            <a:rect l="l" t="t" r="r" b="b"/>
            <a:pathLst>
              <a:path h="24764">
                <a:moveTo>
                  <a:pt x="0" y="0"/>
                </a:moveTo>
                <a:lnTo>
                  <a:pt x="0" y="24384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7" name="object 837"/>
          <p:cNvSpPr/>
          <p:nvPr/>
        </p:nvSpPr>
        <p:spPr>
          <a:xfrm>
            <a:off x="5696647" y="1668087"/>
            <a:ext cx="0" cy="17511"/>
          </a:xfrm>
          <a:custGeom>
            <a:avLst/>
            <a:gdLst/>
            <a:ahLst/>
            <a:cxnLst/>
            <a:rect l="l" t="t" r="r" b="b"/>
            <a:pathLst>
              <a:path h="24764">
                <a:moveTo>
                  <a:pt x="0" y="0"/>
                </a:moveTo>
                <a:lnTo>
                  <a:pt x="0" y="24384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8" name="object 838"/>
          <p:cNvSpPr/>
          <p:nvPr/>
        </p:nvSpPr>
        <p:spPr>
          <a:xfrm>
            <a:off x="5713888" y="1668087"/>
            <a:ext cx="0" cy="17511"/>
          </a:xfrm>
          <a:custGeom>
            <a:avLst/>
            <a:gdLst/>
            <a:ahLst/>
            <a:cxnLst/>
            <a:rect l="l" t="t" r="r" b="b"/>
            <a:pathLst>
              <a:path h="24764">
                <a:moveTo>
                  <a:pt x="0" y="0"/>
                </a:moveTo>
                <a:lnTo>
                  <a:pt x="0" y="24384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9" name="object 839"/>
          <p:cNvSpPr/>
          <p:nvPr/>
        </p:nvSpPr>
        <p:spPr>
          <a:xfrm>
            <a:off x="5733288" y="1668087"/>
            <a:ext cx="0" cy="17511"/>
          </a:xfrm>
          <a:custGeom>
            <a:avLst/>
            <a:gdLst/>
            <a:ahLst/>
            <a:cxnLst/>
            <a:rect l="l" t="t" r="r" b="b"/>
            <a:pathLst>
              <a:path h="24764">
                <a:moveTo>
                  <a:pt x="0" y="0"/>
                </a:moveTo>
                <a:lnTo>
                  <a:pt x="0" y="24384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0" name="object 840"/>
          <p:cNvSpPr/>
          <p:nvPr/>
        </p:nvSpPr>
        <p:spPr>
          <a:xfrm>
            <a:off x="5750531" y="1668087"/>
            <a:ext cx="0" cy="17511"/>
          </a:xfrm>
          <a:custGeom>
            <a:avLst/>
            <a:gdLst/>
            <a:ahLst/>
            <a:cxnLst/>
            <a:rect l="l" t="t" r="r" b="b"/>
            <a:pathLst>
              <a:path h="24764">
                <a:moveTo>
                  <a:pt x="0" y="0"/>
                </a:moveTo>
                <a:lnTo>
                  <a:pt x="0" y="24384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1" name="object 841"/>
          <p:cNvSpPr/>
          <p:nvPr/>
        </p:nvSpPr>
        <p:spPr>
          <a:xfrm>
            <a:off x="5767773" y="1668087"/>
            <a:ext cx="0" cy="17511"/>
          </a:xfrm>
          <a:custGeom>
            <a:avLst/>
            <a:gdLst/>
            <a:ahLst/>
            <a:cxnLst/>
            <a:rect l="l" t="t" r="r" b="b"/>
            <a:pathLst>
              <a:path h="24764">
                <a:moveTo>
                  <a:pt x="0" y="0"/>
                </a:moveTo>
                <a:lnTo>
                  <a:pt x="0" y="24384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2" name="object 842"/>
          <p:cNvSpPr/>
          <p:nvPr/>
        </p:nvSpPr>
        <p:spPr>
          <a:xfrm>
            <a:off x="5787172" y="1668087"/>
            <a:ext cx="0" cy="17511"/>
          </a:xfrm>
          <a:custGeom>
            <a:avLst/>
            <a:gdLst/>
            <a:ahLst/>
            <a:cxnLst/>
            <a:rect l="l" t="t" r="r" b="b"/>
            <a:pathLst>
              <a:path h="24764">
                <a:moveTo>
                  <a:pt x="0" y="0"/>
                </a:moveTo>
                <a:lnTo>
                  <a:pt x="0" y="24384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3" name="object 843"/>
          <p:cNvSpPr/>
          <p:nvPr/>
        </p:nvSpPr>
        <p:spPr>
          <a:xfrm>
            <a:off x="5804415" y="1668087"/>
            <a:ext cx="0" cy="17511"/>
          </a:xfrm>
          <a:custGeom>
            <a:avLst/>
            <a:gdLst/>
            <a:ahLst/>
            <a:cxnLst/>
            <a:rect l="l" t="t" r="r" b="b"/>
            <a:pathLst>
              <a:path h="24764">
                <a:moveTo>
                  <a:pt x="0" y="0"/>
                </a:moveTo>
                <a:lnTo>
                  <a:pt x="0" y="24384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4" name="object 844"/>
          <p:cNvSpPr/>
          <p:nvPr/>
        </p:nvSpPr>
        <p:spPr>
          <a:xfrm>
            <a:off x="5821657" y="1668087"/>
            <a:ext cx="0" cy="17511"/>
          </a:xfrm>
          <a:custGeom>
            <a:avLst/>
            <a:gdLst/>
            <a:ahLst/>
            <a:cxnLst/>
            <a:rect l="l" t="t" r="r" b="b"/>
            <a:pathLst>
              <a:path h="24764">
                <a:moveTo>
                  <a:pt x="0" y="0"/>
                </a:moveTo>
                <a:lnTo>
                  <a:pt x="0" y="24384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5" name="object 845"/>
          <p:cNvSpPr/>
          <p:nvPr/>
        </p:nvSpPr>
        <p:spPr>
          <a:xfrm>
            <a:off x="5838901" y="1668087"/>
            <a:ext cx="0" cy="17511"/>
          </a:xfrm>
          <a:custGeom>
            <a:avLst/>
            <a:gdLst/>
            <a:ahLst/>
            <a:cxnLst/>
            <a:rect l="l" t="t" r="r" b="b"/>
            <a:pathLst>
              <a:path h="24764">
                <a:moveTo>
                  <a:pt x="0" y="0"/>
                </a:moveTo>
                <a:lnTo>
                  <a:pt x="0" y="24384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6" name="object 846"/>
          <p:cNvSpPr/>
          <p:nvPr/>
        </p:nvSpPr>
        <p:spPr>
          <a:xfrm>
            <a:off x="5858300" y="1668087"/>
            <a:ext cx="0" cy="17511"/>
          </a:xfrm>
          <a:custGeom>
            <a:avLst/>
            <a:gdLst/>
            <a:ahLst/>
            <a:cxnLst/>
            <a:rect l="l" t="t" r="r" b="b"/>
            <a:pathLst>
              <a:path h="24764">
                <a:moveTo>
                  <a:pt x="0" y="0"/>
                </a:moveTo>
                <a:lnTo>
                  <a:pt x="0" y="24384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7" name="object 847"/>
          <p:cNvSpPr/>
          <p:nvPr/>
        </p:nvSpPr>
        <p:spPr>
          <a:xfrm>
            <a:off x="5875541" y="1668087"/>
            <a:ext cx="0" cy="17511"/>
          </a:xfrm>
          <a:custGeom>
            <a:avLst/>
            <a:gdLst/>
            <a:ahLst/>
            <a:cxnLst/>
            <a:rect l="l" t="t" r="r" b="b"/>
            <a:pathLst>
              <a:path h="24764">
                <a:moveTo>
                  <a:pt x="0" y="0"/>
                </a:moveTo>
                <a:lnTo>
                  <a:pt x="0" y="24384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8" name="object 848"/>
          <p:cNvSpPr/>
          <p:nvPr/>
        </p:nvSpPr>
        <p:spPr>
          <a:xfrm>
            <a:off x="5892785" y="1668087"/>
            <a:ext cx="0" cy="17511"/>
          </a:xfrm>
          <a:custGeom>
            <a:avLst/>
            <a:gdLst/>
            <a:ahLst/>
            <a:cxnLst/>
            <a:rect l="l" t="t" r="r" b="b"/>
            <a:pathLst>
              <a:path h="24764">
                <a:moveTo>
                  <a:pt x="0" y="0"/>
                </a:moveTo>
                <a:lnTo>
                  <a:pt x="0" y="24384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9" name="object 849"/>
          <p:cNvSpPr/>
          <p:nvPr/>
        </p:nvSpPr>
        <p:spPr>
          <a:xfrm>
            <a:off x="5912184" y="1668087"/>
            <a:ext cx="0" cy="17511"/>
          </a:xfrm>
          <a:custGeom>
            <a:avLst/>
            <a:gdLst/>
            <a:ahLst/>
            <a:cxnLst/>
            <a:rect l="l" t="t" r="r" b="b"/>
            <a:pathLst>
              <a:path h="24764">
                <a:moveTo>
                  <a:pt x="0" y="0"/>
                </a:moveTo>
                <a:lnTo>
                  <a:pt x="0" y="24384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0" name="object 850"/>
          <p:cNvSpPr/>
          <p:nvPr/>
        </p:nvSpPr>
        <p:spPr>
          <a:xfrm>
            <a:off x="5929425" y="1668087"/>
            <a:ext cx="0" cy="17511"/>
          </a:xfrm>
          <a:custGeom>
            <a:avLst/>
            <a:gdLst/>
            <a:ahLst/>
            <a:cxnLst/>
            <a:rect l="l" t="t" r="r" b="b"/>
            <a:pathLst>
              <a:path h="24764">
                <a:moveTo>
                  <a:pt x="0" y="0"/>
                </a:moveTo>
                <a:lnTo>
                  <a:pt x="0" y="24384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1" name="object 851"/>
          <p:cNvSpPr/>
          <p:nvPr/>
        </p:nvSpPr>
        <p:spPr>
          <a:xfrm>
            <a:off x="5946670" y="1668087"/>
            <a:ext cx="0" cy="17511"/>
          </a:xfrm>
          <a:custGeom>
            <a:avLst/>
            <a:gdLst/>
            <a:ahLst/>
            <a:cxnLst/>
            <a:rect l="l" t="t" r="r" b="b"/>
            <a:pathLst>
              <a:path h="24764">
                <a:moveTo>
                  <a:pt x="0" y="0"/>
                </a:moveTo>
                <a:lnTo>
                  <a:pt x="0" y="24384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2" name="object 852"/>
          <p:cNvSpPr/>
          <p:nvPr/>
        </p:nvSpPr>
        <p:spPr>
          <a:xfrm>
            <a:off x="5963913" y="1668087"/>
            <a:ext cx="0" cy="17511"/>
          </a:xfrm>
          <a:custGeom>
            <a:avLst/>
            <a:gdLst/>
            <a:ahLst/>
            <a:cxnLst/>
            <a:rect l="l" t="t" r="r" b="b"/>
            <a:pathLst>
              <a:path h="24764">
                <a:moveTo>
                  <a:pt x="0" y="0"/>
                </a:moveTo>
                <a:lnTo>
                  <a:pt x="0" y="24384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3" name="object 853"/>
          <p:cNvSpPr/>
          <p:nvPr/>
        </p:nvSpPr>
        <p:spPr>
          <a:xfrm>
            <a:off x="5983310" y="1668087"/>
            <a:ext cx="0" cy="17511"/>
          </a:xfrm>
          <a:custGeom>
            <a:avLst/>
            <a:gdLst/>
            <a:ahLst/>
            <a:cxnLst/>
            <a:rect l="l" t="t" r="r" b="b"/>
            <a:pathLst>
              <a:path h="24764">
                <a:moveTo>
                  <a:pt x="0" y="0"/>
                </a:moveTo>
                <a:lnTo>
                  <a:pt x="0" y="24384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4" name="object 854"/>
          <p:cNvSpPr/>
          <p:nvPr/>
        </p:nvSpPr>
        <p:spPr>
          <a:xfrm>
            <a:off x="6000554" y="1668087"/>
            <a:ext cx="0" cy="17511"/>
          </a:xfrm>
          <a:custGeom>
            <a:avLst/>
            <a:gdLst/>
            <a:ahLst/>
            <a:cxnLst/>
            <a:rect l="l" t="t" r="r" b="b"/>
            <a:pathLst>
              <a:path h="24764">
                <a:moveTo>
                  <a:pt x="0" y="0"/>
                </a:moveTo>
                <a:lnTo>
                  <a:pt x="0" y="24384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5" name="object 855"/>
          <p:cNvSpPr/>
          <p:nvPr/>
        </p:nvSpPr>
        <p:spPr>
          <a:xfrm>
            <a:off x="6017797" y="1668087"/>
            <a:ext cx="0" cy="17511"/>
          </a:xfrm>
          <a:custGeom>
            <a:avLst/>
            <a:gdLst/>
            <a:ahLst/>
            <a:cxnLst/>
            <a:rect l="l" t="t" r="r" b="b"/>
            <a:pathLst>
              <a:path h="24764">
                <a:moveTo>
                  <a:pt x="0" y="0"/>
                </a:moveTo>
                <a:lnTo>
                  <a:pt x="0" y="24384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6" name="object 856"/>
          <p:cNvSpPr/>
          <p:nvPr/>
        </p:nvSpPr>
        <p:spPr>
          <a:xfrm>
            <a:off x="6037194" y="1668087"/>
            <a:ext cx="0" cy="17511"/>
          </a:xfrm>
          <a:custGeom>
            <a:avLst/>
            <a:gdLst/>
            <a:ahLst/>
            <a:cxnLst/>
            <a:rect l="l" t="t" r="r" b="b"/>
            <a:pathLst>
              <a:path h="24764">
                <a:moveTo>
                  <a:pt x="0" y="0"/>
                </a:moveTo>
                <a:lnTo>
                  <a:pt x="0" y="24384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7" name="object 857"/>
          <p:cNvSpPr/>
          <p:nvPr/>
        </p:nvSpPr>
        <p:spPr>
          <a:xfrm>
            <a:off x="6054438" y="1668087"/>
            <a:ext cx="0" cy="17511"/>
          </a:xfrm>
          <a:custGeom>
            <a:avLst/>
            <a:gdLst/>
            <a:ahLst/>
            <a:cxnLst/>
            <a:rect l="l" t="t" r="r" b="b"/>
            <a:pathLst>
              <a:path h="24764">
                <a:moveTo>
                  <a:pt x="0" y="0"/>
                </a:moveTo>
                <a:lnTo>
                  <a:pt x="0" y="24384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8" name="object 858"/>
          <p:cNvSpPr/>
          <p:nvPr/>
        </p:nvSpPr>
        <p:spPr>
          <a:xfrm>
            <a:off x="6071681" y="1668087"/>
            <a:ext cx="0" cy="17511"/>
          </a:xfrm>
          <a:custGeom>
            <a:avLst/>
            <a:gdLst/>
            <a:ahLst/>
            <a:cxnLst/>
            <a:rect l="l" t="t" r="r" b="b"/>
            <a:pathLst>
              <a:path h="24764">
                <a:moveTo>
                  <a:pt x="0" y="0"/>
                </a:moveTo>
                <a:lnTo>
                  <a:pt x="0" y="24384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9" name="object 859"/>
          <p:cNvSpPr/>
          <p:nvPr/>
        </p:nvSpPr>
        <p:spPr>
          <a:xfrm>
            <a:off x="6091078" y="1668087"/>
            <a:ext cx="0" cy="17511"/>
          </a:xfrm>
          <a:custGeom>
            <a:avLst/>
            <a:gdLst/>
            <a:ahLst/>
            <a:cxnLst/>
            <a:rect l="l" t="t" r="r" b="b"/>
            <a:pathLst>
              <a:path h="24764">
                <a:moveTo>
                  <a:pt x="0" y="0"/>
                </a:moveTo>
                <a:lnTo>
                  <a:pt x="0" y="24384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0" name="object 860"/>
          <p:cNvSpPr/>
          <p:nvPr/>
        </p:nvSpPr>
        <p:spPr>
          <a:xfrm>
            <a:off x="6108323" y="1668087"/>
            <a:ext cx="0" cy="17511"/>
          </a:xfrm>
          <a:custGeom>
            <a:avLst/>
            <a:gdLst/>
            <a:ahLst/>
            <a:cxnLst/>
            <a:rect l="l" t="t" r="r" b="b"/>
            <a:pathLst>
              <a:path h="24764">
                <a:moveTo>
                  <a:pt x="0" y="0"/>
                </a:moveTo>
                <a:lnTo>
                  <a:pt x="0" y="24384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1" name="object 861"/>
          <p:cNvSpPr/>
          <p:nvPr/>
        </p:nvSpPr>
        <p:spPr>
          <a:xfrm>
            <a:off x="6125566" y="1668087"/>
            <a:ext cx="0" cy="17511"/>
          </a:xfrm>
          <a:custGeom>
            <a:avLst/>
            <a:gdLst/>
            <a:ahLst/>
            <a:cxnLst/>
            <a:rect l="l" t="t" r="r" b="b"/>
            <a:pathLst>
              <a:path h="24764">
                <a:moveTo>
                  <a:pt x="0" y="0"/>
                </a:moveTo>
                <a:lnTo>
                  <a:pt x="0" y="24384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2" name="object 862"/>
          <p:cNvSpPr/>
          <p:nvPr/>
        </p:nvSpPr>
        <p:spPr>
          <a:xfrm>
            <a:off x="6142809" y="1668087"/>
            <a:ext cx="0" cy="17511"/>
          </a:xfrm>
          <a:custGeom>
            <a:avLst/>
            <a:gdLst/>
            <a:ahLst/>
            <a:cxnLst/>
            <a:rect l="l" t="t" r="r" b="b"/>
            <a:pathLst>
              <a:path h="24764">
                <a:moveTo>
                  <a:pt x="0" y="0"/>
                </a:moveTo>
                <a:lnTo>
                  <a:pt x="0" y="24384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3" name="object 863"/>
          <p:cNvSpPr/>
          <p:nvPr/>
        </p:nvSpPr>
        <p:spPr>
          <a:xfrm>
            <a:off x="6162207" y="1668087"/>
            <a:ext cx="0" cy="17511"/>
          </a:xfrm>
          <a:custGeom>
            <a:avLst/>
            <a:gdLst/>
            <a:ahLst/>
            <a:cxnLst/>
            <a:rect l="l" t="t" r="r" b="b"/>
            <a:pathLst>
              <a:path h="24764">
                <a:moveTo>
                  <a:pt x="0" y="0"/>
                </a:moveTo>
                <a:lnTo>
                  <a:pt x="0" y="24384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4" name="object 864"/>
          <p:cNvSpPr/>
          <p:nvPr/>
        </p:nvSpPr>
        <p:spPr>
          <a:xfrm>
            <a:off x="6179450" y="1668087"/>
            <a:ext cx="0" cy="17511"/>
          </a:xfrm>
          <a:custGeom>
            <a:avLst/>
            <a:gdLst/>
            <a:ahLst/>
            <a:cxnLst/>
            <a:rect l="l" t="t" r="r" b="b"/>
            <a:pathLst>
              <a:path h="24764">
                <a:moveTo>
                  <a:pt x="0" y="0"/>
                </a:moveTo>
                <a:lnTo>
                  <a:pt x="0" y="24384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5" name="object 865"/>
          <p:cNvSpPr/>
          <p:nvPr/>
        </p:nvSpPr>
        <p:spPr>
          <a:xfrm>
            <a:off x="6196693" y="1668087"/>
            <a:ext cx="0" cy="17511"/>
          </a:xfrm>
          <a:custGeom>
            <a:avLst/>
            <a:gdLst/>
            <a:ahLst/>
            <a:cxnLst/>
            <a:rect l="l" t="t" r="r" b="b"/>
            <a:pathLst>
              <a:path h="24764">
                <a:moveTo>
                  <a:pt x="0" y="0"/>
                </a:moveTo>
                <a:lnTo>
                  <a:pt x="0" y="24384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6" name="object 866"/>
          <p:cNvSpPr/>
          <p:nvPr/>
        </p:nvSpPr>
        <p:spPr>
          <a:xfrm>
            <a:off x="6216091" y="1668087"/>
            <a:ext cx="0" cy="17511"/>
          </a:xfrm>
          <a:custGeom>
            <a:avLst/>
            <a:gdLst/>
            <a:ahLst/>
            <a:cxnLst/>
            <a:rect l="l" t="t" r="r" b="b"/>
            <a:pathLst>
              <a:path h="24764">
                <a:moveTo>
                  <a:pt x="0" y="0"/>
                </a:moveTo>
                <a:lnTo>
                  <a:pt x="0" y="24384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7" name="object 867"/>
          <p:cNvSpPr/>
          <p:nvPr/>
        </p:nvSpPr>
        <p:spPr>
          <a:xfrm>
            <a:off x="6233334" y="1668087"/>
            <a:ext cx="0" cy="17511"/>
          </a:xfrm>
          <a:custGeom>
            <a:avLst/>
            <a:gdLst/>
            <a:ahLst/>
            <a:cxnLst/>
            <a:rect l="l" t="t" r="r" b="b"/>
            <a:pathLst>
              <a:path h="24764">
                <a:moveTo>
                  <a:pt x="0" y="0"/>
                </a:moveTo>
                <a:lnTo>
                  <a:pt x="0" y="24384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8" name="object 868"/>
          <p:cNvSpPr/>
          <p:nvPr/>
        </p:nvSpPr>
        <p:spPr>
          <a:xfrm>
            <a:off x="6250577" y="1668087"/>
            <a:ext cx="0" cy="17511"/>
          </a:xfrm>
          <a:custGeom>
            <a:avLst/>
            <a:gdLst/>
            <a:ahLst/>
            <a:cxnLst/>
            <a:rect l="l" t="t" r="r" b="b"/>
            <a:pathLst>
              <a:path h="24764">
                <a:moveTo>
                  <a:pt x="0" y="0"/>
                </a:moveTo>
                <a:lnTo>
                  <a:pt x="0" y="24384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9" name="object 869"/>
          <p:cNvSpPr/>
          <p:nvPr/>
        </p:nvSpPr>
        <p:spPr>
          <a:xfrm>
            <a:off x="6267819" y="1668087"/>
            <a:ext cx="0" cy="17511"/>
          </a:xfrm>
          <a:custGeom>
            <a:avLst/>
            <a:gdLst/>
            <a:ahLst/>
            <a:cxnLst/>
            <a:rect l="l" t="t" r="r" b="b"/>
            <a:pathLst>
              <a:path h="24764">
                <a:moveTo>
                  <a:pt x="0" y="0"/>
                </a:moveTo>
                <a:lnTo>
                  <a:pt x="0" y="24384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0" name="object 870"/>
          <p:cNvSpPr/>
          <p:nvPr/>
        </p:nvSpPr>
        <p:spPr>
          <a:xfrm>
            <a:off x="6287218" y="1668087"/>
            <a:ext cx="0" cy="17511"/>
          </a:xfrm>
          <a:custGeom>
            <a:avLst/>
            <a:gdLst/>
            <a:ahLst/>
            <a:cxnLst/>
            <a:rect l="l" t="t" r="r" b="b"/>
            <a:pathLst>
              <a:path h="24764">
                <a:moveTo>
                  <a:pt x="0" y="0"/>
                </a:moveTo>
                <a:lnTo>
                  <a:pt x="0" y="24384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1" name="object 871"/>
          <p:cNvSpPr/>
          <p:nvPr/>
        </p:nvSpPr>
        <p:spPr>
          <a:xfrm>
            <a:off x="6304461" y="1668087"/>
            <a:ext cx="0" cy="17511"/>
          </a:xfrm>
          <a:custGeom>
            <a:avLst/>
            <a:gdLst/>
            <a:ahLst/>
            <a:cxnLst/>
            <a:rect l="l" t="t" r="r" b="b"/>
            <a:pathLst>
              <a:path h="24764">
                <a:moveTo>
                  <a:pt x="0" y="0"/>
                </a:moveTo>
                <a:lnTo>
                  <a:pt x="0" y="24384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2" name="object 872"/>
          <p:cNvSpPr/>
          <p:nvPr/>
        </p:nvSpPr>
        <p:spPr>
          <a:xfrm>
            <a:off x="6321703" y="1668087"/>
            <a:ext cx="0" cy="17511"/>
          </a:xfrm>
          <a:custGeom>
            <a:avLst/>
            <a:gdLst/>
            <a:ahLst/>
            <a:cxnLst/>
            <a:rect l="l" t="t" r="r" b="b"/>
            <a:pathLst>
              <a:path h="24764">
                <a:moveTo>
                  <a:pt x="0" y="0"/>
                </a:moveTo>
                <a:lnTo>
                  <a:pt x="0" y="24384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3" name="object 873"/>
          <p:cNvSpPr/>
          <p:nvPr/>
        </p:nvSpPr>
        <p:spPr>
          <a:xfrm>
            <a:off x="6341103" y="1668087"/>
            <a:ext cx="0" cy="17511"/>
          </a:xfrm>
          <a:custGeom>
            <a:avLst/>
            <a:gdLst/>
            <a:ahLst/>
            <a:cxnLst/>
            <a:rect l="l" t="t" r="r" b="b"/>
            <a:pathLst>
              <a:path h="24764">
                <a:moveTo>
                  <a:pt x="0" y="0"/>
                </a:moveTo>
                <a:lnTo>
                  <a:pt x="0" y="24384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4" name="object 874"/>
          <p:cNvSpPr/>
          <p:nvPr/>
        </p:nvSpPr>
        <p:spPr>
          <a:xfrm>
            <a:off x="6358346" y="1668087"/>
            <a:ext cx="0" cy="17511"/>
          </a:xfrm>
          <a:custGeom>
            <a:avLst/>
            <a:gdLst/>
            <a:ahLst/>
            <a:cxnLst/>
            <a:rect l="l" t="t" r="r" b="b"/>
            <a:pathLst>
              <a:path h="24764">
                <a:moveTo>
                  <a:pt x="0" y="0"/>
                </a:moveTo>
                <a:lnTo>
                  <a:pt x="0" y="24384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5" name="object 875"/>
          <p:cNvSpPr/>
          <p:nvPr/>
        </p:nvSpPr>
        <p:spPr>
          <a:xfrm>
            <a:off x="6375587" y="1668087"/>
            <a:ext cx="0" cy="17511"/>
          </a:xfrm>
          <a:custGeom>
            <a:avLst/>
            <a:gdLst/>
            <a:ahLst/>
            <a:cxnLst/>
            <a:rect l="l" t="t" r="r" b="b"/>
            <a:pathLst>
              <a:path h="24764">
                <a:moveTo>
                  <a:pt x="0" y="0"/>
                </a:moveTo>
                <a:lnTo>
                  <a:pt x="0" y="24384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6" name="object 876"/>
          <p:cNvSpPr/>
          <p:nvPr/>
        </p:nvSpPr>
        <p:spPr>
          <a:xfrm>
            <a:off x="6392832" y="1668087"/>
            <a:ext cx="0" cy="17511"/>
          </a:xfrm>
          <a:custGeom>
            <a:avLst/>
            <a:gdLst/>
            <a:ahLst/>
            <a:cxnLst/>
            <a:rect l="l" t="t" r="r" b="b"/>
            <a:pathLst>
              <a:path h="24764">
                <a:moveTo>
                  <a:pt x="0" y="0"/>
                </a:moveTo>
                <a:lnTo>
                  <a:pt x="0" y="24384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7" name="object 877"/>
          <p:cNvSpPr/>
          <p:nvPr/>
        </p:nvSpPr>
        <p:spPr>
          <a:xfrm>
            <a:off x="6412230" y="1668087"/>
            <a:ext cx="0" cy="17511"/>
          </a:xfrm>
          <a:custGeom>
            <a:avLst/>
            <a:gdLst/>
            <a:ahLst/>
            <a:cxnLst/>
            <a:rect l="l" t="t" r="r" b="b"/>
            <a:pathLst>
              <a:path h="24764">
                <a:moveTo>
                  <a:pt x="0" y="0"/>
                </a:moveTo>
                <a:lnTo>
                  <a:pt x="0" y="24384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8" name="object 878"/>
          <p:cNvSpPr/>
          <p:nvPr/>
        </p:nvSpPr>
        <p:spPr>
          <a:xfrm>
            <a:off x="6429472" y="1668087"/>
            <a:ext cx="0" cy="17511"/>
          </a:xfrm>
          <a:custGeom>
            <a:avLst/>
            <a:gdLst/>
            <a:ahLst/>
            <a:cxnLst/>
            <a:rect l="l" t="t" r="r" b="b"/>
            <a:pathLst>
              <a:path h="24764">
                <a:moveTo>
                  <a:pt x="0" y="0"/>
                </a:moveTo>
                <a:lnTo>
                  <a:pt x="0" y="24384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9" name="object 879"/>
          <p:cNvSpPr/>
          <p:nvPr/>
        </p:nvSpPr>
        <p:spPr>
          <a:xfrm>
            <a:off x="6446716" y="1668087"/>
            <a:ext cx="0" cy="17511"/>
          </a:xfrm>
          <a:custGeom>
            <a:avLst/>
            <a:gdLst/>
            <a:ahLst/>
            <a:cxnLst/>
            <a:rect l="l" t="t" r="r" b="b"/>
            <a:pathLst>
              <a:path h="24764">
                <a:moveTo>
                  <a:pt x="0" y="0"/>
                </a:moveTo>
                <a:lnTo>
                  <a:pt x="0" y="24384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0" name="object 880"/>
          <p:cNvSpPr/>
          <p:nvPr/>
        </p:nvSpPr>
        <p:spPr>
          <a:xfrm>
            <a:off x="6466114" y="1668087"/>
            <a:ext cx="0" cy="17511"/>
          </a:xfrm>
          <a:custGeom>
            <a:avLst/>
            <a:gdLst/>
            <a:ahLst/>
            <a:cxnLst/>
            <a:rect l="l" t="t" r="r" b="b"/>
            <a:pathLst>
              <a:path h="24764">
                <a:moveTo>
                  <a:pt x="0" y="0"/>
                </a:moveTo>
                <a:lnTo>
                  <a:pt x="0" y="24384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1" name="object 881"/>
          <p:cNvSpPr/>
          <p:nvPr/>
        </p:nvSpPr>
        <p:spPr>
          <a:xfrm>
            <a:off x="6483356" y="1668087"/>
            <a:ext cx="0" cy="17511"/>
          </a:xfrm>
          <a:custGeom>
            <a:avLst/>
            <a:gdLst/>
            <a:ahLst/>
            <a:cxnLst/>
            <a:rect l="l" t="t" r="r" b="b"/>
            <a:pathLst>
              <a:path h="24764">
                <a:moveTo>
                  <a:pt x="0" y="0"/>
                </a:moveTo>
                <a:lnTo>
                  <a:pt x="0" y="24384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2" name="object 882"/>
          <p:cNvSpPr/>
          <p:nvPr/>
        </p:nvSpPr>
        <p:spPr>
          <a:xfrm>
            <a:off x="6500600" y="1668087"/>
            <a:ext cx="0" cy="17511"/>
          </a:xfrm>
          <a:custGeom>
            <a:avLst/>
            <a:gdLst/>
            <a:ahLst/>
            <a:cxnLst/>
            <a:rect l="l" t="t" r="r" b="b"/>
            <a:pathLst>
              <a:path h="24764">
                <a:moveTo>
                  <a:pt x="0" y="0"/>
                </a:moveTo>
                <a:lnTo>
                  <a:pt x="0" y="24384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3" name="object 883"/>
          <p:cNvSpPr/>
          <p:nvPr/>
        </p:nvSpPr>
        <p:spPr>
          <a:xfrm>
            <a:off x="6517843" y="1668087"/>
            <a:ext cx="0" cy="17511"/>
          </a:xfrm>
          <a:custGeom>
            <a:avLst/>
            <a:gdLst/>
            <a:ahLst/>
            <a:cxnLst/>
            <a:rect l="l" t="t" r="r" b="b"/>
            <a:pathLst>
              <a:path h="24764">
                <a:moveTo>
                  <a:pt x="0" y="0"/>
                </a:moveTo>
                <a:lnTo>
                  <a:pt x="0" y="24384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4" name="object 884"/>
          <p:cNvSpPr/>
          <p:nvPr/>
        </p:nvSpPr>
        <p:spPr>
          <a:xfrm>
            <a:off x="6537240" y="1668087"/>
            <a:ext cx="0" cy="17511"/>
          </a:xfrm>
          <a:custGeom>
            <a:avLst/>
            <a:gdLst/>
            <a:ahLst/>
            <a:cxnLst/>
            <a:rect l="l" t="t" r="r" b="b"/>
            <a:pathLst>
              <a:path h="24764">
                <a:moveTo>
                  <a:pt x="0" y="0"/>
                </a:moveTo>
                <a:lnTo>
                  <a:pt x="0" y="24384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5" name="object 885"/>
          <p:cNvSpPr/>
          <p:nvPr/>
        </p:nvSpPr>
        <p:spPr>
          <a:xfrm>
            <a:off x="6554485" y="1668087"/>
            <a:ext cx="0" cy="17511"/>
          </a:xfrm>
          <a:custGeom>
            <a:avLst/>
            <a:gdLst/>
            <a:ahLst/>
            <a:cxnLst/>
            <a:rect l="l" t="t" r="r" b="b"/>
            <a:pathLst>
              <a:path h="24764">
                <a:moveTo>
                  <a:pt x="0" y="0"/>
                </a:moveTo>
                <a:lnTo>
                  <a:pt x="0" y="24384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6" name="object 886"/>
          <p:cNvSpPr/>
          <p:nvPr/>
        </p:nvSpPr>
        <p:spPr>
          <a:xfrm>
            <a:off x="6571727" y="1668087"/>
            <a:ext cx="0" cy="17511"/>
          </a:xfrm>
          <a:custGeom>
            <a:avLst/>
            <a:gdLst/>
            <a:ahLst/>
            <a:cxnLst/>
            <a:rect l="l" t="t" r="r" b="b"/>
            <a:pathLst>
              <a:path h="24764">
                <a:moveTo>
                  <a:pt x="0" y="0"/>
                </a:moveTo>
                <a:lnTo>
                  <a:pt x="0" y="24384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7" name="object 887"/>
          <p:cNvSpPr/>
          <p:nvPr/>
        </p:nvSpPr>
        <p:spPr>
          <a:xfrm>
            <a:off x="6591124" y="1668087"/>
            <a:ext cx="0" cy="17511"/>
          </a:xfrm>
          <a:custGeom>
            <a:avLst/>
            <a:gdLst/>
            <a:ahLst/>
            <a:cxnLst/>
            <a:rect l="l" t="t" r="r" b="b"/>
            <a:pathLst>
              <a:path h="24764">
                <a:moveTo>
                  <a:pt x="0" y="0"/>
                </a:moveTo>
                <a:lnTo>
                  <a:pt x="0" y="24384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8" name="object 888"/>
          <p:cNvSpPr/>
          <p:nvPr/>
        </p:nvSpPr>
        <p:spPr>
          <a:xfrm>
            <a:off x="6608369" y="1668087"/>
            <a:ext cx="0" cy="17511"/>
          </a:xfrm>
          <a:custGeom>
            <a:avLst/>
            <a:gdLst/>
            <a:ahLst/>
            <a:cxnLst/>
            <a:rect l="l" t="t" r="r" b="b"/>
            <a:pathLst>
              <a:path h="24764">
                <a:moveTo>
                  <a:pt x="0" y="0"/>
                </a:moveTo>
                <a:lnTo>
                  <a:pt x="0" y="24384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9" name="object 889"/>
          <p:cNvSpPr/>
          <p:nvPr/>
        </p:nvSpPr>
        <p:spPr>
          <a:xfrm>
            <a:off x="6625612" y="1668087"/>
            <a:ext cx="0" cy="17511"/>
          </a:xfrm>
          <a:custGeom>
            <a:avLst/>
            <a:gdLst/>
            <a:ahLst/>
            <a:cxnLst/>
            <a:rect l="l" t="t" r="r" b="b"/>
            <a:pathLst>
              <a:path h="24764">
                <a:moveTo>
                  <a:pt x="0" y="0"/>
                </a:moveTo>
                <a:lnTo>
                  <a:pt x="0" y="24384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0" name="object 890"/>
          <p:cNvSpPr/>
          <p:nvPr/>
        </p:nvSpPr>
        <p:spPr>
          <a:xfrm>
            <a:off x="6642853" y="1668087"/>
            <a:ext cx="0" cy="17511"/>
          </a:xfrm>
          <a:custGeom>
            <a:avLst/>
            <a:gdLst/>
            <a:ahLst/>
            <a:cxnLst/>
            <a:rect l="l" t="t" r="r" b="b"/>
            <a:pathLst>
              <a:path h="24764">
                <a:moveTo>
                  <a:pt x="0" y="0"/>
                </a:moveTo>
                <a:lnTo>
                  <a:pt x="0" y="24384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1" name="object 891"/>
          <p:cNvSpPr/>
          <p:nvPr/>
        </p:nvSpPr>
        <p:spPr>
          <a:xfrm>
            <a:off x="6662253" y="1668087"/>
            <a:ext cx="0" cy="17511"/>
          </a:xfrm>
          <a:custGeom>
            <a:avLst/>
            <a:gdLst/>
            <a:ahLst/>
            <a:cxnLst/>
            <a:rect l="l" t="t" r="r" b="b"/>
            <a:pathLst>
              <a:path h="24764">
                <a:moveTo>
                  <a:pt x="0" y="0"/>
                </a:moveTo>
                <a:lnTo>
                  <a:pt x="0" y="24384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2" name="object 892"/>
          <p:cNvSpPr/>
          <p:nvPr/>
        </p:nvSpPr>
        <p:spPr>
          <a:xfrm>
            <a:off x="6679496" y="1668087"/>
            <a:ext cx="0" cy="17511"/>
          </a:xfrm>
          <a:custGeom>
            <a:avLst/>
            <a:gdLst/>
            <a:ahLst/>
            <a:cxnLst/>
            <a:rect l="l" t="t" r="r" b="b"/>
            <a:pathLst>
              <a:path h="24764">
                <a:moveTo>
                  <a:pt x="0" y="0"/>
                </a:moveTo>
                <a:lnTo>
                  <a:pt x="0" y="24384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3" name="object 893"/>
          <p:cNvSpPr/>
          <p:nvPr/>
        </p:nvSpPr>
        <p:spPr>
          <a:xfrm>
            <a:off x="6696738" y="1668087"/>
            <a:ext cx="0" cy="17511"/>
          </a:xfrm>
          <a:custGeom>
            <a:avLst/>
            <a:gdLst/>
            <a:ahLst/>
            <a:cxnLst/>
            <a:rect l="l" t="t" r="r" b="b"/>
            <a:pathLst>
              <a:path h="24764">
                <a:moveTo>
                  <a:pt x="0" y="0"/>
                </a:moveTo>
                <a:lnTo>
                  <a:pt x="0" y="24384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4" name="object 894"/>
          <p:cNvSpPr/>
          <p:nvPr/>
        </p:nvSpPr>
        <p:spPr>
          <a:xfrm>
            <a:off x="6716137" y="1668087"/>
            <a:ext cx="0" cy="17511"/>
          </a:xfrm>
          <a:custGeom>
            <a:avLst/>
            <a:gdLst/>
            <a:ahLst/>
            <a:cxnLst/>
            <a:rect l="l" t="t" r="r" b="b"/>
            <a:pathLst>
              <a:path h="24764">
                <a:moveTo>
                  <a:pt x="0" y="0"/>
                </a:moveTo>
                <a:lnTo>
                  <a:pt x="0" y="24384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5" name="object 895"/>
          <p:cNvSpPr/>
          <p:nvPr/>
        </p:nvSpPr>
        <p:spPr>
          <a:xfrm>
            <a:off x="6733380" y="1668087"/>
            <a:ext cx="0" cy="17511"/>
          </a:xfrm>
          <a:custGeom>
            <a:avLst/>
            <a:gdLst/>
            <a:ahLst/>
            <a:cxnLst/>
            <a:rect l="l" t="t" r="r" b="b"/>
            <a:pathLst>
              <a:path h="24764">
                <a:moveTo>
                  <a:pt x="0" y="0"/>
                </a:moveTo>
                <a:lnTo>
                  <a:pt x="0" y="24384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6" name="object 896"/>
          <p:cNvSpPr/>
          <p:nvPr/>
        </p:nvSpPr>
        <p:spPr>
          <a:xfrm>
            <a:off x="6750622" y="1668087"/>
            <a:ext cx="0" cy="17511"/>
          </a:xfrm>
          <a:custGeom>
            <a:avLst/>
            <a:gdLst/>
            <a:ahLst/>
            <a:cxnLst/>
            <a:rect l="l" t="t" r="r" b="b"/>
            <a:pathLst>
              <a:path h="24764">
                <a:moveTo>
                  <a:pt x="0" y="0"/>
                </a:moveTo>
                <a:lnTo>
                  <a:pt x="0" y="24384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7" name="object 897"/>
          <p:cNvSpPr/>
          <p:nvPr/>
        </p:nvSpPr>
        <p:spPr>
          <a:xfrm>
            <a:off x="6767866" y="1668087"/>
            <a:ext cx="0" cy="17511"/>
          </a:xfrm>
          <a:custGeom>
            <a:avLst/>
            <a:gdLst/>
            <a:ahLst/>
            <a:cxnLst/>
            <a:rect l="l" t="t" r="r" b="b"/>
            <a:pathLst>
              <a:path h="24764">
                <a:moveTo>
                  <a:pt x="0" y="0"/>
                </a:moveTo>
                <a:lnTo>
                  <a:pt x="0" y="24384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8" name="object 898"/>
          <p:cNvSpPr/>
          <p:nvPr/>
        </p:nvSpPr>
        <p:spPr>
          <a:xfrm>
            <a:off x="6787265" y="1668087"/>
            <a:ext cx="0" cy="17511"/>
          </a:xfrm>
          <a:custGeom>
            <a:avLst/>
            <a:gdLst/>
            <a:ahLst/>
            <a:cxnLst/>
            <a:rect l="l" t="t" r="r" b="b"/>
            <a:pathLst>
              <a:path h="24764">
                <a:moveTo>
                  <a:pt x="0" y="0"/>
                </a:moveTo>
                <a:lnTo>
                  <a:pt x="0" y="24384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9" name="object 899"/>
          <p:cNvSpPr/>
          <p:nvPr/>
        </p:nvSpPr>
        <p:spPr>
          <a:xfrm>
            <a:off x="6804506" y="1668087"/>
            <a:ext cx="0" cy="17511"/>
          </a:xfrm>
          <a:custGeom>
            <a:avLst/>
            <a:gdLst/>
            <a:ahLst/>
            <a:cxnLst/>
            <a:rect l="l" t="t" r="r" b="b"/>
            <a:pathLst>
              <a:path h="24764">
                <a:moveTo>
                  <a:pt x="0" y="0"/>
                </a:moveTo>
                <a:lnTo>
                  <a:pt x="0" y="24384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0" name="object 900"/>
          <p:cNvSpPr/>
          <p:nvPr/>
        </p:nvSpPr>
        <p:spPr>
          <a:xfrm>
            <a:off x="6821751" y="1668087"/>
            <a:ext cx="0" cy="17511"/>
          </a:xfrm>
          <a:custGeom>
            <a:avLst/>
            <a:gdLst/>
            <a:ahLst/>
            <a:cxnLst/>
            <a:rect l="l" t="t" r="r" b="b"/>
            <a:pathLst>
              <a:path h="24764">
                <a:moveTo>
                  <a:pt x="0" y="0"/>
                </a:moveTo>
                <a:lnTo>
                  <a:pt x="0" y="24384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1" name="object 901"/>
          <p:cNvSpPr/>
          <p:nvPr/>
        </p:nvSpPr>
        <p:spPr>
          <a:xfrm>
            <a:off x="6841149" y="1668087"/>
            <a:ext cx="0" cy="17511"/>
          </a:xfrm>
          <a:custGeom>
            <a:avLst/>
            <a:gdLst/>
            <a:ahLst/>
            <a:cxnLst/>
            <a:rect l="l" t="t" r="r" b="b"/>
            <a:pathLst>
              <a:path h="24764">
                <a:moveTo>
                  <a:pt x="0" y="0"/>
                </a:moveTo>
                <a:lnTo>
                  <a:pt x="0" y="24384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2" name="object 902"/>
          <p:cNvSpPr/>
          <p:nvPr/>
        </p:nvSpPr>
        <p:spPr>
          <a:xfrm>
            <a:off x="6858390" y="1668087"/>
            <a:ext cx="0" cy="17511"/>
          </a:xfrm>
          <a:custGeom>
            <a:avLst/>
            <a:gdLst/>
            <a:ahLst/>
            <a:cxnLst/>
            <a:rect l="l" t="t" r="r" b="b"/>
            <a:pathLst>
              <a:path h="24764">
                <a:moveTo>
                  <a:pt x="0" y="0"/>
                </a:moveTo>
                <a:lnTo>
                  <a:pt x="0" y="24384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3" name="object 903"/>
          <p:cNvSpPr/>
          <p:nvPr/>
        </p:nvSpPr>
        <p:spPr>
          <a:xfrm>
            <a:off x="6875635" y="1668087"/>
            <a:ext cx="0" cy="17511"/>
          </a:xfrm>
          <a:custGeom>
            <a:avLst/>
            <a:gdLst/>
            <a:ahLst/>
            <a:cxnLst/>
            <a:rect l="l" t="t" r="r" b="b"/>
            <a:pathLst>
              <a:path h="24764">
                <a:moveTo>
                  <a:pt x="0" y="0"/>
                </a:moveTo>
                <a:lnTo>
                  <a:pt x="0" y="24384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4" name="object 904"/>
          <p:cNvSpPr/>
          <p:nvPr/>
        </p:nvSpPr>
        <p:spPr>
          <a:xfrm>
            <a:off x="6892878" y="1668087"/>
            <a:ext cx="0" cy="17511"/>
          </a:xfrm>
          <a:custGeom>
            <a:avLst/>
            <a:gdLst/>
            <a:ahLst/>
            <a:cxnLst/>
            <a:rect l="l" t="t" r="r" b="b"/>
            <a:pathLst>
              <a:path h="24764">
                <a:moveTo>
                  <a:pt x="0" y="0"/>
                </a:moveTo>
                <a:lnTo>
                  <a:pt x="0" y="24384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5" name="object 905"/>
          <p:cNvSpPr/>
          <p:nvPr/>
        </p:nvSpPr>
        <p:spPr>
          <a:xfrm>
            <a:off x="6912275" y="1668087"/>
            <a:ext cx="0" cy="17511"/>
          </a:xfrm>
          <a:custGeom>
            <a:avLst/>
            <a:gdLst/>
            <a:ahLst/>
            <a:cxnLst/>
            <a:rect l="l" t="t" r="r" b="b"/>
            <a:pathLst>
              <a:path h="24764">
                <a:moveTo>
                  <a:pt x="0" y="0"/>
                </a:moveTo>
                <a:lnTo>
                  <a:pt x="0" y="24384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6" name="object 906"/>
          <p:cNvSpPr/>
          <p:nvPr/>
        </p:nvSpPr>
        <p:spPr>
          <a:xfrm>
            <a:off x="6929519" y="1668087"/>
            <a:ext cx="0" cy="17511"/>
          </a:xfrm>
          <a:custGeom>
            <a:avLst/>
            <a:gdLst/>
            <a:ahLst/>
            <a:cxnLst/>
            <a:rect l="l" t="t" r="r" b="b"/>
            <a:pathLst>
              <a:path h="24764">
                <a:moveTo>
                  <a:pt x="0" y="0"/>
                </a:moveTo>
                <a:lnTo>
                  <a:pt x="0" y="24384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7" name="object 907"/>
          <p:cNvSpPr/>
          <p:nvPr/>
        </p:nvSpPr>
        <p:spPr>
          <a:xfrm>
            <a:off x="6946762" y="1668087"/>
            <a:ext cx="0" cy="17511"/>
          </a:xfrm>
          <a:custGeom>
            <a:avLst/>
            <a:gdLst/>
            <a:ahLst/>
            <a:cxnLst/>
            <a:rect l="l" t="t" r="r" b="b"/>
            <a:pathLst>
              <a:path h="24764">
                <a:moveTo>
                  <a:pt x="0" y="0"/>
                </a:moveTo>
                <a:lnTo>
                  <a:pt x="0" y="24384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8" name="object 908"/>
          <p:cNvSpPr/>
          <p:nvPr/>
        </p:nvSpPr>
        <p:spPr>
          <a:xfrm>
            <a:off x="6966159" y="1668087"/>
            <a:ext cx="0" cy="17511"/>
          </a:xfrm>
          <a:custGeom>
            <a:avLst/>
            <a:gdLst/>
            <a:ahLst/>
            <a:cxnLst/>
            <a:rect l="l" t="t" r="r" b="b"/>
            <a:pathLst>
              <a:path h="24764">
                <a:moveTo>
                  <a:pt x="0" y="0"/>
                </a:moveTo>
                <a:lnTo>
                  <a:pt x="0" y="24384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9" name="object 909"/>
          <p:cNvSpPr/>
          <p:nvPr/>
        </p:nvSpPr>
        <p:spPr>
          <a:xfrm>
            <a:off x="6983403" y="1668087"/>
            <a:ext cx="0" cy="17511"/>
          </a:xfrm>
          <a:custGeom>
            <a:avLst/>
            <a:gdLst/>
            <a:ahLst/>
            <a:cxnLst/>
            <a:rect l="l" t="t" r="r" b="b"/>
            <a:pathLst>
              <a:path h="24764">
                <a:moveTo>
                  <a:pt x="0" y="0"/>
                </a:moveTo>
                <a:lnTo>
                  <a:pt x="0" y="24384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0" name="object 910"/>
          <p:cNvSpPr/>
          <p:nvPr/>
        </p:nvSpPr>
        <p:spPr>
          <a:xfrm>
            <a:off x="7000646" y="1668087"/>
            <a:ext cx="0" cy="17511"/>
          </a:xfrm>
          <a:custGeom>
            <a:avLst/>
            <a:gdLst/>
            <a:ahLst/>
            <a:cxnLst/>
            <a:rect l="l" t="t" r="r" b="b"/>
            <a:pathLst>
              <a:path h="24764">
                <a:moveTo>
                  <a:pt x="0" y="0"/>
                </a:moveTo>
                <a:lnTo>
                  <a:pt x="0" y="24384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1" name="object 911"/>
          <p:cNvSpPr/>
          <p:nvPr/>
        </p:nvSpPr>
        <p:spPr>
          <a:xfrm>
            <a:off x="7017889" y="1668087"/>
            <a:ext cx="0" cy="17511"/>
          </a:xfrm>
          <a:custGeom>
            <a:avLst/>
            <a:gdLst/>
            <a:ahLst/>
            <a:cxnLst/>
            <a:rect l="l" t="t" r="r" b="b"/>
            <a:pathLst>
              <a:path h="24764">
                <a:moveTo>
                  <a:pt x="0" y="0"/>
                </a:moveTo>
                <a:lnTo>
                  <a:pt x="0" y="24384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2" name="object 912"/>
          <p:cNvSpPr/>
          <p:nvPr/>
        </p:nvSpPr>
        <p:spPr>
          <a:xfrm>
            <a:off x="7037288" y="1668087"/>
            <a:ext cx="0" cy="17511"/>
          </a:xfrm>
          <a:custGeom>
            <a:avLst/>
            <a:gdLst/>
            <a:ahLst/>
            <a:cxnLst/>
            <a:rect l="l" t="t" r="r" b="b"/>
            <a:pathLst>
              <a:path h="24764">
                <a:moveTo>
                  <a:pt x="0" y="0"/>
                </a:moveTo>
                <a:lnTo>
                  <a:pt x="0" y="24384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3" name="object 913"/>
          <p:cNvSpPr/>
          <p:nvPr/>
        </p:nvSpPr>
        <p:spPr>
          <a:xfrm>
            <a:off x="7054531" y="1668087"/>
            <a:ext cx="0" cy="17511"/>
          </a:xfrm>
          <a:custGeom>
            <a:avLst/>
            <a:gdLst/>
            <a:ahLst/>
            <a:cxnLst/>
            <a:rect l="l" t="t" r="r" b="b"/>
            <a:pathLst>
              <a:path h="24764">
                <a:moveTo>
                  <a:pt x="0" y="0"/>
                </a:moveTo>
                <a:lnTo>
                  <a:pt x="0" y="24384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4" name="object 914"/>
          <p:cNvSpPr/>
          <p:nvPr/>
        </p:nvSpPr>
        <p:spPr>
          <a:xfrm>
            <a:off x="7071774" y="1668087"/>
            <a:ext cx="0" cy="17511"/>
          </a:xfrm>
          <a:custGeom>
            <a:avLst/>
            <a:gdLst/>
            <a:ahLst/>
            <a:cxnLst/>
            <a:rect l="l" t="t" r="r" b="b"/>
            <a:pathLst>
              <a:path h="24764">
                <a:moveTo>
                  <a:pt x="0" y="0"/>
                </a:moveTo>
                <a:lnTo>
                  <a:pt x="0" y="24384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5" name="object 915"/>
          <p:cNvSpPr/>
          <p:nvPr/>
        </p:nvSpPr>
        <p:spPr>
          <a:xfrm>
            <a:off x="7091172" y="1668087"/>
            <a:ext cx="0" cy="17511"/>
          </a:xfrm>
          <a:custGeom>
            <a:avLst/>
            <a:gdLst/>
            <a:ahLst/>
            <a:cxnLst/>
            <a:rect l="l" t="t" r="r" b="b"/>
            <a:pathLst>
              <a:path h="24764">
                <a:moveTo>
                  <a:pt x="0" y="0"/>
                </a:moveTo>
                <a:lnTo>
                  <a:pt x="0" y="24384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6" name="object 916"/>
          <p:cNvSpPr/>
          <p:nvPr/>
        </p:nvSpPr>
        <p:spPr>
          <a:xfrm>
            <a:off x="7108415" y="1668087"/>
            <a:ext cx="0" cy="17511"/>
          </a:xfrm>
          <a:custGeom>
            <a:avLst/>
            <a:gdLst/>
            <a:ahLst/>
            <a:cxnLst/>
            <a:rect l="l" t="t" r="r" b="b"/>
            <a:pathLst>
              <a:path h="24764">
                <a:moveTo>
                  <a:pt x="0" y="0"/>
                </a:moveTo>
                <a:lnTo>
                  <a:pt x="0" y="24384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7" name="object 917"/>
          <p:cNvSpPr/>
          <p:nvPr/>
        </p:nvSpPr>
        <p:spPr>
          <a:xfrm>
            <a:off x="7125658" y="1668087"/>
            <a:ext cx="0" cy="17511"/>
          </a:xfrm>
          <a:custGeom>
            <a:avLst/>
            <a:gdLst/>
            <a:ahLst/>
            <a:cxnLst/>
            <a:rect l="l" t="t" r="r" b="b"/>
            <a:pathLst>
              <a:path h="24764">
                <a:moveTo>
                  <a:pt x="0" y="0"/>
                </a:moveTo>
                <a:lnTo>
                  <a:pt x="0" y="24384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8" name="object 918"/>
          <p:cNvSpPr/>
          <p:nvPr/>
        </p:nvSpPr>
        <p:spPr>
          <a:xfrm>
            <a:off x="7145056" y="1668087"/>
            <a:ext cx="0" cy="17511"/>
          </a:xfrm>
          <a:custGeom>
            <a:avLst/>
            <a:gdLst/>
            <a:ahLst/>
            <a:cxnLst/>
            <a:rect l="l" t="t" r="r" b="b"/>
            <a:pathLst>
              <a:path h="24764">
                <a:moveTo>
                  <a:pt x="0" y="0"/>
                </a:moveTo>
                <a:lnTo>
                  <a:pt x="0" y="24384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9" name="object 919"/>
          <p:cNvSpPr/>
          <p:nvPr/>
        </p:nvSpPr>
        <p:spPr>
          <a:xfrm>
            <a:off x="7162299" y="1668087"/>
            <a:ext cx="0" cy="17511"/>
          </a:xfrm>
          <a:custGeom>
            <a:avLst/>
            <a:gdLst/>
            <a:ahLst/>
            <a:cxnLst/>
            <a:rect l="l" t="t" r="r" b="b"/>
            <a:pathLst>
              <a:path h="24764">
                <a:moveTo>
                  <a:pt x="0" y="0"/>
                </a:moveTo>
                <a:lnTo>
                  <a:pt x="0" y="24384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0" name="object 920"/>
          <p:cNvSpPr/>
          <p:nvPr/>
        </p:nvSpPr>
        <p:spPr>
          <a:xfrm>
            <a:off x="7179542" y="1668087"/>
            <a:ext cx="0" cy="17511"/>
          </a:xfrm>
          <a:custGeom>
            <a:avLst/>
            <a:gdLst/>
            <a:ahLst/>
            <a:cxnLst/>
            <a:rect l="l" t="t" r="r" b="b"/>
            <a:pathLst>
              <a:path h="24764">
                <a:moveTo>
                  <a:pt x="0" y="0"/>
                </a:moveTo>
                <a:lnTo>
                  <a:pt x="0" y="24384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1" name="object 921"/>
          <p:cNvSpPr/>
          <p:nvPr/>
        </p:nvSpPr>
        <p:spPr>
          <a:xfrm>
            <a:off x="7196784" y="1668087"/>
            <a:ext cx="0" cy="17511"/>
          </a:xfrm>
          <a:custGeom>
            <a:avLst/>
            <a:gdLst/>
            <a:ahLst/>
            <a:cxnLst/>
            <a:rect l="l" t="t" r="r" b="b"/>
            <a:pathLst>
              <a:path h="24764">
                <a:moveTo>
                  <a:pt x="0" y="0"/>
                </a:moveTo>
                <a:lnTo>
                  <a:pt x="0" y="24384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2" name="object 922"/>
          <p:cNvSpPr/>
          <p:nvPr/>
        </p:nvSpPr>
        <p:spPr>
          <a:xfrm>
            <a:off x="7216184" y="1668087"/>
            <a:ext cx="0" cy="17511"/>
          </a:xfrm>
          <a:custGeom>
            <a:avLst/>
            <a:gdLst/>
            <a:ahLst/>
            <a:cxnLst/>
            <a:rect l="l" t="t" r="r" b="b"/>
            <a:pathLst>
              <a:path h="24764">
                <a:moveTo>
                  <a:pt x="0" y="0"/>
                </a:moveTo>
                <a:lnTo>
                  <a:pt x="0" y="24384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3" name="object 923"/>
          <p:cNvSpPr/>
          <p:nvPr/>
        </p:nvSpPr>
        <p:spPr>
          <a:xfrm>
            <a:off x="7233427" y="1668087"/>
            <a:ext cx="0" cy="17511"/>
          </a:xfrm>
          <a:custGeom>
            <a:avLst/>
            <a:gdLst/>
            <a:ahLst/>
            <a:cxnLst/>
            <a:rect l="l" t="t" r="r" b="b"/>
            <a:pathLst>
              <a:path h="24764">
                <a:moveTo>
                  <a:pt x="0" y="0"/>
                </a:moveTo>
                <a:lnTo>
                  <a:pt x="0" y="24384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4" name="object 924"/>
          <p:cNvSpPr/>
          <p:nvPr/>
        </p:nvSpPr>
        <p:spPr>
          <a:xfrm>
            <a:off x="7250668" y="1668087"/>
            <a:ext cx="0" cy="17511"/>
          </a:xfrm>
          <a:custGeom>
            <a:avLst/>
            <a:gdLst/>
            <a:ahLst/>
            <a:cxnLst/>
            <a:rect l="l" t="t" r="r" b="b"/>
            <a:pathLst>
              <a:path h="24764">
                <a:moveTo>
                  <a:pt x="0" y="0"/>
                </a:moveTo>
                <a:lnTo>
                  <a:pt x="0" y="24384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5" name="object 925"/>
          <p:cNvSpPr/>
          <p:nvPr/>
        </p:nvSpPr>
        <p:spPr>
          <a:xfrm>
            <a:off x="7270068" y="1668087"/>
            <a:ext cx="0" cy="17511"/>
          </a:xfrm>
          <a:custGeom>
            <a:avLst/>
            <a:gdLst/>
            <a:ahLst/>
            <a:cxnLst/>
            <a:rect l="l" t="t" r="r" b="b"/>
            <a:pathLst>
              <a:path h="24764">
                <a:moveTo>
                  <a:pt x="0" y="0"/>
                </a:moveTo>
                <a:lnTo>
                  <a:pt x="0" y="24384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6" name="object 926"/>
          <p:cNvSpPr/>
          <p:nvPr/>
        </p:nvSpPr>
        <p:spPr>
          <a:xfrm>
            <a:off x="7287311" y="1668087"/>
            <a:ext cx="0" cy="17511"/>
          </a:xfrm>
          <a:custGeom>
            <a:avLst/>
            <a:gdLst/>
            <a:ahLst/>
            <a:cxnLst/>
            <a:rect l="l" t="t" r="r" b="b"/>
            <a:pathLst>
              <a:path h="24764">
                <a:moveTo>
                  <a:pt x="0" y="0"/>
                </a:moveTo>
                <a:lnTo>
                  <a:pt x="0" y="24384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7" name="object 927"/>
          <p:cNvSpPr/>
          <p:nvPr/>
        </p:nvSpPr>
        <p:spPr>
          <a:xfrm>
            <a:off x="7304552" y="1668087"/>
            <a:ext cx="0" cy="17511"/>
          </a:xfrm>
          <a:custGeom>
            <a:avLst/>
            <a:gdLst/>
            <a:ahLst/>
            <a:cxnLst/>
            <a:rect l="l" t="t" r="r" b="b"/>
            <a:pathLst>
              <a:path h="24764">
                <a:moveTo>
                  <a:pt x="0" y="0"/>
                </a:moveTo>
                <a:lnTo>
                  <a:pt x="0" y="24384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8" name="object 928"/>
          <p:cNvSpPr/>
          <p:nvPr/>
        </p:nvSpPr>
        <p:spPr>
          <a:xfrm>
            <a:off x="7321797" y="1668087"/>
            <a:ext cx="0" cy="17511"/>
          </a:xfrm>
          <a:custGeom>
            <a:avLst/>
            <a:gdLst/>
            <a:ahLst/>
            <a:cxnLst/>
            <a:rect l="l" t="t" r="r" b="b"/>
            <a:pathLst>
              <a:path h="24764">
                <a:moveTo>
                  <a:pt x="0" y="0"/>
                </a:moveTo>
                <a:lnTo>
                  <a:pt x="0" y="24384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9" name="object 929"/>
          <p:cNvSpPr/>
          <p:nvPr/>
        </p:nvSpPr>
        <p:spPr>
          <a:xfrm>
            <a:off x="7341195" y="1668087"/>
            <a:ext cx="0" cy="17511"/>
          </a:xfrm>
          <a:custGeom>
            <a:avLst/>
            <a:gdLst/>
            <a:ahLst/>
            <a:cxnLst/>
            <a:rect l="l" t="t" r="r" b="b"/>
            <a:pathLst>
              <a:path h="24764">
                <a:moveTo>
                  <a:pt x="0" y="0"/>
                </a:moveTo>
                <a:lnTo>
                  <a:pt x="0" y="24384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0" name="object 930"/>
          <p:cNvSpPr/>
          <p:nvPr/>
        </p:nvSpPr>
        <p:spPr>
          <a:xfrm>
            <a:off x="7358437" y="1668087"/>
            <a:ext cx="0" cy="17511"/>
          </a:xfrm>
          <a:custGeom>
            <a:avLst/>
            <a:gdLst/>
            <a:ahLst/>
            <a:cxnLst/>
            <a:rect l="l" t="t" r="r" b="b"/>
            <a:pathLst>
              <a:path h="24764">
                <a:moveTo>
                  <a:pt x="0" y="0"/>
                </a:moveTo>
                <a:lnTo>
                  <a:pt x="0" y="24384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1" name="object 931"/>
          <p:cNvSpPr/>
          <p:nvPr/>
        </p:nvSpPr>
        <p:spPr>
          <a:xfrm>
            <a:off x="7375681" y="1668087"/>
            <a:ext cx="0" cy="17511"/>
          </a:xfrm>
          <a:custGeom>
            <a:avLst/>
            <a:gdLst/>
            <a:ahLst/>
            <a:cxnLst/>
            <a:rect l="l" t="t" r="r" b="b"/>
            <a:pathLst>
              <a:path h="24764">
                <a:moveTo>
                  <a:pt x="0" y="0"/>
                </a:moveTo>
                <a:lnTo>
                  <a:pt x="0" y="24384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2" name="object 932"/>
          <p:cNvSpPr/>
          <p:nvPr/>
        </p:nvSpPr>
        <p:spPr>
          <a:xfrm>
            <a:off x="7395079" y="1668087"/>
            <a:ext cx="0" cy="17511"/>
          </a:xfrm>
          <a:custGeom>
            <a:avLst/>
            <a:gdLst/>
            <a:ahLst/>
            <a:cxnLst/>
            <a:rect l="l" t="t" r="r" b="b"/>
            <a:pathLst>
              <a:path h="24764">
                <a:moveTo>
                  <a:pt x="0" y="0"/>
                </a:moveTo>
                <a:lnTo>
                  <a:pt x="0" y="24384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3" name="object 933"/>
          <p:cNvSpPr/>
          <p:nvPr/>
        </p:nvSpPr>
        <p:spPr>
          <a:xfrm>
            <a:off x="7412321" y="1668087"/>
            <a:ext cx="0" cy="17511"/>
          </a:xfrm>
          <a:custGeom>
            <a:avLst/>
            <a:gdLst/>
            <a:ahLst/>
            <a:cxnLst/>
            <a:rect l="l" t="t" r="r" b="b"/>
            <a:pathLst>
              <a:path h="24764">
                <a:moveTo>
                  <a:pt x="0" y="0"/>
                </a:moveTo>
                <a:lnTo>
                  <a:pt x="0" y="24384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4" name="object 934"/>
          <p:cNvSpPr/>
          <p:nvPr/>
        </p:nvSpPr>
        <p:spPr>
          <a:xfrm>
            <a:off x="7427411" y="1668087"/>
            <a:ext cx="4490" cy="17511"/>
          </a:xfrm>
          <a:custGeom>
            <a:avLst/>
            <a:gdLst/>
            <a:ahLst/>
            <a:cxnLst/>
            <a:rect l="l" t="t" r="r" b="b"/>
            <a:pathLst>
              <a:path w="3175" h="24764">
                <a:moveTo>
                  <a:pt x="0" y="0"/>
                </a:moveTo>
                <a:lnTo>
                  <a:pt x="3048" y="24384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5" name="object 935"/>
          <p:cNvSpPr/>
          <p:nvPr/>
        </p:nvSpPr>
        <p:spPr>
          <a:xfrm>
            <a:off x="7442497" y="1667009"/>
            <a:ext cx="8981" cy="17511"/>
          </a:xfrm>
          <a:custGeom>
            <a:avLst/>
            <a:gdLst/>
            <a:ahLst/>
            <a:cxnLst/>
            <a:rect l="l" t="t" r="r" b="b"/>
            <a:pathLst>
              <a:path w="6350" h="24764">
                <a:moveTo>
                  <a:pt x="0" y="0"/>
                </a:moveTo>
                <a:lnTo>
                  <a:pt x="6096" y="24384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6" name="object 936"/>
          <p:cNvSpPr/>
          <p:nvPr/>
        </p:nvSpPr>
        <p:spPr>
          <a:xfrm>
            <a:off x="7457586" y="1663776"/>
            <a:ext cx="15267" cy="16164"/>
          </a:xfrm>
          <a:custGeom>
            <a:avLst/>
            <a:gdLst/>
            <a:ahLst/>
            <a:cxnLst/>
            <a:rect l="l" t="t" r="r" b="b"/>
            <a:pathLst>
              <a:path w="10795" h="22860">
                <a:moveTo>
                  <a:pt x="0" y="0"/>
                </a:moveTo>
                <a:lnTo>
                  <a:pt x="10668" y="22860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7" name="object 937"/>
          <p:cNvSpPr/>
          <p:nvPr/>
        </p:nvSpPr>
        <p:spPr>
          <a:xfrm>
            <a:off x="7470517" y="1660543"/>
            <a:ext cx="19758" cy="14368"/>
          </a:xfrm>
          <a:custGeom>
            <a:avLst/>
            <a:gdLst/>
            <a:ahLst/>
            <a:cxnLst/>
            <a:rect l="l" t="t" r="r" b="b"/>
            <a:pathLst>
              <a:path w="13970" h="20319">
                <a:moveTo>
                  <a:pt x="0" y="0"/>
                </a:moveTo>
                <a:lnTo>
                  <a:pt x="13716" y="19812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8" name="object 938"/>
          <p:cNvSpPr/>
          <p:nvPr/>
        </p:nvSpPr>
        <p:spPr>
          <a:xfrm>
            <a:off x="7479138" y="1656233"/>
            <a:ext cx="28738" cy="10776"/>
          </a:xfrm>
          <a:custGeom>
            <a:avLst/>
            <a:gdLst/>
            <a:ahLst/>
            <a:cxnLst/>
            <a:rect l="l" t="t" r="r" b="b"/>
            <a:pathLst>
              <a:path w="20320" h="15239">
                <a:moveTo>
                  <a:pt x="0" y="0"/>
                </a:moveTo>
                <a:lnTo>
                  <a:pt x="19812" y="15240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9" name="object 939"/>
          <p:cNvSpPr/>
          <p:nvPr/>
        </p:nvSpPr>
        <p:spPr>
          <a:xfrm>
            <a:off x="7487761" y="1649768"/>
            <a:ext cx="30534" cy="8980"/>
          </a:xfrm>
          <a:custGeom>
            <a:avLst/>
            <a:gdLst/>
            <a:ahLst/>
            <a:cxnLst/>
            <a:rect l="l" t="t" r="r" b="b"/>
            <a:pathLst>
              <a:path w="21589" h="12700">
                <a:moveTo>
                  <a:pt x="0" y="0"/>
                </a:moveTo>
                <a:lnTo>
                  <a:pt x="21336" y="12192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0" name="object 940"/>
          <p:cNvSpPr/>
          <p:nvPr/>
        </p:nvSpPr>
        <p:spPr>
          <a:xfrm>
            <a:off x="7496382" y="1642225"/>
            <a:ext cx="30534" cy="8980"/>
          </a:xfrm>
          <a:custGeom>
            <a:avLst/>
            <a:gdLst/>
            <a:ahLst/>
            <a:cxnLst/>
            <a:rect l="l" t="t" r="r" b="b"/>
            <a:pathLst>
              <a:path w="21589" h="12700">
                <a:moveTo>
                  <a:pt x="0" y="0"/>
                </a:moveTo>
                <a:lnTo>
                  <a:pt x="21336" y="12192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1" name="object 941"/>
          <p:cNvSpPr/>
          <p:nvPr/>
        </p:nvSpPr>
        <p:spPr>
          <a:xfrm>
            <a:off x="7505002" y="1634682"/>
            <a:ext cx="30534" cy="8980"/>
          </a:xfrm>
          <a:custGeom>
            <a:avLst/>
            <a:gdLst/>
            <a:ahLst/>
            <a:cxnLst/>
            <a:rect l="l" t="t" r="r" b="b"/>
            <a:pathLst>
              <a:path w="21589" h="12700">
                <a:moveTo>
                  <a:pt x="0" y="0"/>
                </a:moveTo>
                <a:lnTo>
                  <a:pt x="21336" y="12192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2" name="object 942"/>
          <p:cNvSpPr/>
          <p:nvPr/>
        </p:nvSpPr>
        <p:spPr>
          <a:xfrm>
            <a:off x="7513625" y="1626061"/>
            <a:ext cx="32331" cy="9878"/>
          </a:xfrm>
          <a:custGeom>
            <a:avLst/>
            <a:gdLst/>
            <a:ahLst/>
            <a:cxnLst/>
            <a:rect l="l" t="t" r="r" b="b"/>
            <a:pathLst>
              <a:path w="22860" h="13969">
                <a:moveTo>
                  <a:pt x="0" y="0"/>
                </a:moveTo>
                <a:lnTo>
                  <a:pt x="22860" y="13716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3" name="object 943"/>
          <p:cNvSpPr/>
          <p:nvPr/>
        </p:nvSpPr>
        <p:spPr>
          <a:xfrm>
            <a:off x="7522246" y="1618518"/>
            <a:ext cx="32331" cy="9878"/>
          </a:xfrm>
          <a:custGeom>
            <a:avLst/>
            <a:gdLst/>
            <a:ahLst/>
            <a:cxnLst/>
            <a:rect l="l" t="t" r="r" b="b"/>
            <a:pathLst>
              <a:path w="22860" h="13969">
                <a:moveTo>
                  <a:pt x="0" y="0"/>
                </a:moveTo>
                <a:lnTo>
                  <a:pt x="22860" y="13716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4" name="object 944"/>
          <p:cNvSpPr/>
          <p:nvPr/>
        </p:nvSpPr>
        <p:spPr>
          <a:xfrm>
            <a:off x="7533022" y="1610975"/>
            <a:ext cx="30534" cy="8980"/>
          </a:xfrm>
          <a:custGeom>
            <a:avLst/>
            <a:gdLst/>
            <a:ahLst/>
            <a:cxnLst/>
            <a:rect l="l" t="t" r="r" b="b"/>
            <a:pathLst>
              <a:path w="21589" h="12700">
                <a:moveTo>
                  <a:pt x="0" y="0"/>
                </a:moveTo>
                <a:lnTo>
                  <a:pt x="21336" y="12192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5" name="object 945"/>
          <p:cNvSpPr/>
          <p:nvPr/>
        </p:nvSpPr>
        <p:spPr>
          <a:xfrm>
            <a:off x="7541645" y="1603432"/>
            <a:ext cx="30534" cy="8980"/>
          </a:xfrm>
          <a:custGeom>
            <a:avLst/>
            <a:gdLst/>
            <a:ahLst/>
            <a:cxnLst/>
            <a:rect l="l" t="t" r="r" b="b"/>
            <a:pathLst>
              <a:path w="21589" h="12700">
                <a:moveTo>
                  <a:pt x="0" y="0"/>
                </a:moveTo>
                <a:lnTo>
                  <a:pt x="21336" y="12192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6" name="object 946"/>
          <p:cNvSpPr/>
          <p:nvPr/>
        </p:nvSpPr>
        <p:spPr>
          <a:xfrm>
            <a:off x="7550266" y="1595889"/>
            <a:ext cx="30534" cy="8980"/>
          </a:xfrm>
          <a:custGeom>
            <a:avLst/>
            <a:gdLst/>
            <a:ahLst/>
            <a:cxnLst/>
            <a:rect l="l" t="t" r="r" b="b"/>
            <a:pathLst>
              <a:path w="21589" h="12700">
                <a:moveTo>
                  <a:pt x="0" y="0"/>
                </a:moveTo>
                <a:lnTo>
                  <a:pt x="21336" y="12192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7" name="object 947"/>
          <p:cNvSpPr/>
          <p:nvPr/>
        </p:nvSpPr>
        <p:spPr>
          <a:xfrm>
            <a:off x="7558886" y="1588346"/>
            <a:ext cx="30534" cy="8980"/>
          </a:xfrm>
          <a:custGeom>
            <a:avLst/>
            <a:gdLst/>
            <a:ahLst/>
            <a:cxnLst/>
            <a:rect l="l" t="t" r="r" b="b"/>
            <a:pathLst>
              <a:path w="21589" h="12700">
                <a:moveTo>
                  <a:pt x="0" y="0"/>
                </a:moveTo>
                <a:lnTo>
                  <a:pt x="21336" y="12192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8" name="object 948"/>
          <p:cNvSpPr/>
          <p:nvPr/>
        </p:nvSpPr>
        <p:spPr>
          <a:xfrm>
            <a:off x="7567509" y="1579725"/>
            <a:ext cx="30534" cy="9878"/>
          </a:xfrm>
          <a:custGeom>
            <a:avLst/>
            <a:gdLst/>
            <a:ahLst/>
            <a:cxnLst/>
            <a:rect l="l" t="t" r="r" b="b"/>
            <a:pathLst>
              <a:path w="21589" h="13969">
                <a:moveTo>
                  <a:pt x="0" y="0"/>
                </a:moveTo>
                <a:lnTo>
                  <a:pt x="21336" y="13716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9" name="object 949"/>
          <p:cNvSpPr/>
          <p:nvPr/>
        </p:nvSpPr>
        <p:spPr>
          <a:xfrm>
            <a:off x="7576130" y="1572182"/>
            <a:ext cx="32331" cy="9878"/>
          </a:xfrm>
          <a:custGeom>
            <a:avLst/>
            <a:gdLst/>
            <a:ahLst/>
            <a:cxnLst/>
            <a:rect l="l" t="t" r="r" b="b"/>
            <a:pathLst>
              <a:path w="22860" h="13969">
                <a:moveTo>
                  <a:pt x="0" y="0"/>
                </a:moveTo>
                <a:lnTo>
                  <a:pt x="22860" y="13716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0" name="object 950"/>
          <p:cNvSpPr/>
          <p:nvPr/>
        </p:nvSpPr>
        <p:spPr>
          <a:xfrm>
            <a:off x="7584750" y="1564639"/>
            <a:ext cx="32331" cy="8980"/>
          </a:xfrm>
          <a:custGeom>
            <a:avLst/>
            <a:gdLst/>
            <a:ahLst/>
            <a:cxnLst/>
            <a:rect l="l" t="t" r="r" b="b"/>
            <a:pathLst>
              <a:path w="22860" h="12700">
                <a:moveTo>
                  <a:pt x="0" y="0"/>
                </a:moveTo>
                <a:lnTo>
                  <a:pt x="22860" y="12192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1" name="object 951"/>
          <p:cNvSpPr/>
          <p:nvPr/>
        </p:nvSpPr>
        <p:spPr>
          <a:xfrm>
            <a:off x="7595529" y="1557096"/>
            <a:ext cx="30534" cy="8980"/>
          </a:xfrm>
          <a:custGeom>
            <a:avLst/>
            <a:gdLst/>
            <a:ahLst/>
            <a:cxnLst/>
            <a:rect l="l" t="t" r="r" b="b"/>
            <a:pathLst>
              <a:path w="21589" h="12700">
                <a:moveTo>
                  <a:pt x="0" y="0"/>
                </a:moveTo>
                <a:lnTo>
                  <a:pt x="21336" y="12192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2" name="object 952"/>
          <p:cNvSpPr/>
          <p:nvPr/>
        </p:nvSpPr>
        <p:spPr>
          <a:xfrm>
            <a:off x="7604151" y="1549553"/>
            <a:ext cx="30534" cy="8980"/>
          </a:xfrm>
          <a:custGeom>
            <a:avLst/>
            <a:gdLst/>
            <a:ahLst/>
            <a:cxnLst/>
            <a:rect l="l" t="t" r="r" b="b"/>
            <a:pathLst>
              <a:path w="21589" h="12700">
                <a:moveTo>
                  <a:pt x="0" y="0"/>
                </a:moveTo>
                <a:lnTo>
                  <a:pt x="21336" y="12192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3" name="object 953"/>
          <p:cNvSpPr/>
          <p:nvPr/>
        </p:nvSpPr>
        <p:spPr>
          <a:xfrm>
            <a:off x="7612771" y="1542010"/>
            <a:ext cx="30534" cy="8980"/>
          </a:xfrm>
          <a:custGeom>
            <a:avLst/>
            <a:gdLst/>
            <a:ahLst/>
            <a:cxnLst/>
            <a:rect l="l" t="t" r="r" b="b"/>
            <a:pathLst>
              <a:path w="21589" h="12700">
                <a:moveTo>
                  <a:pt x="0" y="0"/>
                </a:moveTo>
                <a:lnTo>
                  <a:pt x="21336" y="12192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4" name="object 954"/>
          <p:cNvSpPr/>
          <p:nvPr/>
        </p:nvSpPr>
        <p:spPr>
          <a:xfrm>
            <a:off x="7619239" y="1534467"/>
            <a:ext cx="35025" cy="6735"/>
          </a:xfrm>
          <a:custGeom>
            <a:avLst/>
            <a:gdLst/>
            <a:ahLst/>
            <a:cxnLst/>
            <a:rect l="l" t="t" r="r" b="b"/>
            <a:pathLst>
              <a:path w="24764" h="9525">
                <a:moveTo>
                  <a:pt x="0" y="0"/>
                </a:moveTo>
                <a:lnTo>
                  <a:pt x="24384" y="9144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5" name="object 955"/>
          <p:cNvSpPr/>
          <p:nvPr/>
        </p:nvSpPr>
        <p:spPr>
          <a:xfrm>
            <a:off x="7623549" y="1528002"/>
            <a:ext cx="35025" cy="3592"/>
          </a:xfrm>
          <a:custGeom>
            <a:avLst/>
            <a:gdLst/>
            <a:ahLst/>
            <a:cxnLst/>
            <a:rect l="l" t="t" r="r" b="b"/>
            <a:pathLst>
              <a:path w="24764" h="5080">
                <a:moveTo>
                  <a:pt x="0" y="0"/>
                </a:moveTo>
                <a:lnTo>
                  <a:pt x="24384" y="4572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6" name="object 956"/>
          <p:cNvSpPr/>
          <p:nvPr/>
        </p:nvSpPr>
        <p:spPr>
          <a:xfrm>
            <a:off x="7625703" y="1520459"/>
            <a:ext cx="35025" cy="0"/>
          </a:xfrm>
          <a:custGeom>
            <a:avLst/>
            <a:gdLst/>
            <a:ahLst/>
            <a:cxnLst/>
            <a:rect l="l" t="t" r="r" b="b"/>
            <a:pathLst>
              <a:path w="24764">
                <a:moveTo>
                  <a:pt x="0" y="0"/>
                </a:moveTo>
                <a:lnTo>
                  <a:pt x="24384" y="0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7" name="object 957"/>
          <p:cNvSpPr/>
          <p:nvPr/>
        </p:nvSpPr>
        <p:spPr>
          <a:xfrm>
            <a:off x="7623549" y="1510761"/>
            <a:ext cx="36820" cy="2245"/>
          </a:xfrm>
          <a:custGeom>
            <a:avLst/>
            <a:gdLst/>
            <a:ahLst/>
            <a:cxnLst/>
            <a:rect l="l" t="t" r="r" b="b"/>
            <a:pathLst>
              <a:path w="26035" h="3175">
                <a:moveTo>
                  <a:pt x="0" y="3048"/>
                </a:moveTo>
                <a:lnTo>
                  <a:pt x="25908" y="0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8" name="object 958"/>
          <p:cNvSpPr/>
          <p:nvPr/>
        </p:nvSpPr>
        <p:spPr>
          <a:xfrm>
            <a:off x="7621393" y="1499985"/>
            <a:ext cx="32331" cy="6735"/>
          </a:xfrm>
          <a:custGeom>
            <a:avLst/>
            <a:gdLst/>
            <a:ahLst/>
            <a:cxnLst/>
            <a:rect l="l" t="t" r="r" b="b"/>
            <a:pathLst>
              <a:path w="22860" h="9525">
                <a:moveTo>
                  <a:pt x="0" y="9144"/>
                </a:moveTo>
                <a:lnTo>
                  <a:pt x="22860" y="0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9" name="object 959"/>
          <p:cNvSpPr/>
          <p:nvPr/>
        </p:nvSpPr>
        <p:spPr>
          <a:xfrm>
            <a:off x="7612770" y="1491364"/>
            <a:ext cx="32331" cy="8980"/>
          </a:xfrm>
          <a:custGeom>
            <a:avLst/>
            <a:gdLst/>
            <a:ahLst/>
            <a:cxnLst/>
            <a:rect l="l" t="t" r="r" b="b"/>
            <a:pathLst>
              <a:path w="22860" h="12700">
                <a:moveTo>
                  <a:pt x="0" y="12192"/>
                </a:moveTo>
                <a:lnTo>
                  <a:pt x="22860" y="0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0" name="object 960"/>
          <p:cNvSpPr/>
          <p:nvPr/>
        </p:nvSpPr>
        <p:spPr>
          <a:xfrm>
            <a:off x="7604151" y="1482743"/>
            <a:ext cx="30534" cy="9878"/>
          </a:xfrm>
          <a:custGeom>
            <a:avLst/>
            <a:gdLst/>
            <a:ahLst/>
            <a:cxnLst/>
            <a:rect l="l" t="t" r="r" b="b"/>
            <a:pathLst>
              <a:path w="21589" h="13969">
                <a:moveTo>
                  <a:pt x="0" y="13716"/>
                </a:moveTo>
                <a:lnTo>
                  <a:pt x="21336" y="0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1" name="object 961"/>
          <p:cNvSpPr/>
          <p:nvPr/>
        </p:nvSpPr>
        <p:spPr>
          <a:xfrm>
            <a:off x="7595529" y="1475200"/>
            <a:ext cx="30534" cy="8980"/>
          </a:xfrm>
          <a:custGeom>
            <a:avLst/>
            <a:gdLst/>
            <a:ahLst/>
            <a:cxnLst/>
            <a:rect l="l" t="t" r="r" b="b"/>
            <a:pathLst>
              <a:path w="21589" h="12700">
                <a:moveTo>
                  <a:pt x="0" y="12192"/>
                </a:moveTo>
                <a:lnTo>
                  <a:pt x="21336" y="0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2" name="object 962"/>
          <p:cNvSpPr/>
          <p:nvPr/>
        </p:nvSpPr>
        <p:spPr>
          <a:xfrm>
            <a:off x="7586906" y="1467657"/>
            <a:ext cx="30534" cy="8980"/>
          </a:xfrm>
          <a:custGeom>
            <a:avLst/>
            <a:gdLst/>
            <a:ahLst/>
            <a:cxnLst/>
            <a:rect l="l" t="t" r="r" b="b"/>
            <a:pathLst>
              <a:path w="21589" h="12700">
                <a:moveTo>
                  <a:pt x="0" y="12192"/>
                </a:moveTo>
                <a:lnTo>
                  <a:pt x="21336" y="0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3" name="object 963"/>
          <p:cNvSpPr/>
          <p:nvPr/>
        </p:nvSpPr>
        <p:spPr>
          <a:xfrm>
            <a:off x="7578286" y="1460114"/>
            <a:ext cx="30534" cy="8980"/>
          </a:xfrm>
          <a:custGeom>
            <a:avLst/>
            <a:gdLst/>
            <a:ahLst/>
            <a:cxnLst/>
            <a:rect l="l" t="t" r="r" b="b"/>
            <a:pathLst>
              <a:path w="21589" h="12700">
                <a:moveTo>
                  <a:pt x="0" y="12192"/>
                </a:moveTo>
                <a:lnTo>
                  <a:pt x="21336" y="0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4" name="object 964"/>
          <p:cNvSpPr/>
          <p:nvPr/>
        </p:nvSpPr>
        <p:spPr>
          <a:xfrm>
            <a:off x="7569665" y="1452571"/>
            <a:ext cx="30534" cy="8980"/>
          </a:xfrm>
          <a:custGeom>
            <a:avLst/>
            <a:gdLst/>
            <a:ahLst/>
            <a:cxnLst/>
            <a:rect l="l" t="t" r="r" b="b"/>
            <a:pathLst>
              <a:path w="21589" h="12700">
                <a:moveTo>
                  <a:pt x="0" y="12192"/>
                </a:moveTo>
                <a:lnTo>
                  <a:pt x="21336" y="0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5" name="object 965"/>
          <p:cNvSpPr/>
          <p:nvPr/>
        </p:nvSpPr>
        <p:spPr>
          <a:xfrm>
            <a:off x="7558886" y="1443951"/>
            <a:ext cx="32331" cy="9878"/>
          </a:xfrm>
          <a:custGeom>
            <a:avLst/>
            <a:gdLst/>
            <a:ahLst/>
            <a:cxnLst/>
            <a:rect l="l" t="t" r="r" b="b"/>
            <a:pathLst>
              <a:path w="22860" h="13969">
                <a:moveTo>
                  <a:pt x="0" y="13716"/>
                </a:moveTo>
                <a:lnTo>
                  <a:pt x="22860" y="0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6" name="object 966"/>
          <p:cNvSpPr/>
          <p:nvPr/>
        </p:nvSpPr>
        <p:spPr>
          <a:xfrm>
            <a:off x="7550266" y="1436408"/>
            <a:ext cx="32331" cy="9878"/>
          </a:xfrm>
          <a:custGeom>
            <a:avLst/>
            <a:gdLst/>
            <a:ahLst/>
            <a:cxnLst/>
            <a:rect l="l" t="t" r="r" b="b"/>
            <a:pathLst>
              <a:path w="22860" h="13969">
                <a:moveTo>
                  <a:pt x="0" y="13716"/>
                </a:moveTo>
                <a:lnTo>
                  <a:pt x="22860" y="0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7" name="object 967"/>
          <p:cNvSpPr/>
          <p:nvPr/>
        </p:nvSpPr>
        <p:spPr>
          <a:xfrm>
            <a:off x="7541645" y="1428865"/>
            <a:ext cx="30534" cy="8980"/>
          </a:xfrm>
          <a:custGeom>
            <a:avLst/>
            <a:gdLst/>
            <a:ahLst/>
            <a:cxnLst/>
            <a:rect l="l" t="t" r="r" b="b"/>
            <a:pathLst>
              <a:path w="21589" h="12700">
                <a:moveTo>
                  <a:pt x="0" y="12192"/>
                </a:moveTo>
                <a:lnTo>
                  <a:pt x="21336" y="0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8" name="object 968"/>
          <p:cNvSpPr/>
          <p:nvPr/>
        </p:nvSpPr>
        <p:spPr>
          <a:xfrm>
            <a:off x="7533022" y="1421322"/>
            <a:ext cx="30534" cy="8980"/>
          </a:xfrm>
          <a:custGeom>
            <a:avLst/>
            <a:gdLst/>
            <a:ahLst/>
            <a:cxnLst/>
            <a:rect l="l" t="t" r="r" b="b"/>
            <a:pathLst>
              <a:path w="21589" h="12700">
                <a:moveTo>
                  <a:pt x="0" y="12192"/>
                </a:moveTo>
                <a:lnTo>
                  <a:pt x="21336" y="0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9" name="object 969"/>
          <p:cNvSpPr/>
          <p:nvPr/>
        </p:nvSpPr>
        <p:spPr>
          <a:xfrm>
            <a:off x="7524402" y="1413779"/>
            <a:ext cx="30534" cy="8980"/>
          </a:xfrm>
          <a:custGeom>
            <a:avLst/>
            <a:gdLst/>
            <a:ahLst/>
            <a:cxnLst/>
            <a:rect l="l" t="t" r="r" b="b"/>
            <a:pathLst>
              <a:path w="21589" h="12700">
                <a:moveTo>
                  <a:pt x="0" y="12192"/>
                </a:moveTo>
                <a:lnTo>
                  <a:pt x="21336" y="0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0" name="object 970"/>
          <p:cNvSpPr/>
          <p:nvPr/>
        </p:nvSpPr>
        <p:spPr>
          <a:xfrm>
            <a:off x="7515780" y="1406236"/>
            <a:ext cx="30534" cy="8980"/>
          </a:xfrm>
          <a:custGeom>
            <a:avLst/>
            <a:gdLst/>
            <a:ahLst/>
            <a:cxnLst/>
            <a:rect l="l" t="t" r="r" b="b"/>
            <a:pathLst>
              <a:path w="21589" h="12700">
                <a:moveTo>
                  <a:pt x="0" y="12192"/>
                </a:moveTo>
                <a:lnTo>
                  <a:pt x="21336" y="0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1" name="object 971"/>
          <p:cNvSpPr/>
          <p:nvPr/>
        </p:nvSpPr>
        <p:spPr>
          <a:xfrm>
            <a:off x="7507157" y="1397615"/>
            <a:ext cx="30534" cy="9878"/>
          </a:xfrm>
          <a:custGeom>
            <a:avLst/>
            <a:gdLst/>
            <a:ahLst/>
            <a:cxnLst/>
            <a:rect l="l" t="t" r="r" b="b"/>
            <a:pathLst>
              <a:path w="21589" h="13969">
                <a:moveTo>
                  <a:pt x="0" y="13716"/>
                </a:moveTo>
                <a:lnTo>
                  <a:pt x="21336" y="0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2" name="object 972"/>
          <p:cNvSpPr/>
          <p:nvPr/>
        </p:nvSpPr>
        <p:spPr>
          <a:xfrm>
            <a:off x="7496382" y="1390072"/>
            <a:ext cx="32331" cy="9878"/>
          </a:xfrm>
          <a:custGeom>
            <a:avLst/>
            <a:gdLst/>
            <a:ahLst/>
            <a:cxnLst/>
            <a:rect l="l" t="t" r="r" b="b"/>
            <a:pathLst>
              <a:path w="22860" h="13969">
                <a:moveTo>
                  <a:pt x="0" y="13716"/>
                </a:moveTo>
                <a:lnTo>
                  <a:pt x="22860" y="0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3" name="object 973"/>
          <p:cNvSpPr/>
          <p:nvPr/>
        </p:nvSpPr>
        <p:spPr>
          <a:xfrm>
            <a:off x="7487760" y="1382529"/>
            <a:ext cx="32331" cy="8980"/>
          </a:xfrm>
          <a:custGeom>
            <a:avLst/>
            <a:gdLst/>
            <a:ahLst/>
            <a:cxnLst/>
            <a:rect l="l" t="t" r="r" b="b"/>
            <a:pathLst>
              <a:path w="22860" h="12700">
                <a:moveTo>
                  <a:pt x="0" y="12192"/>
                </a:moveTo>
                <a:lnTo>
                  <a:pt x="22860" y="0"/>
                </a:lnTo>
              </a:path>
            </a:pathLst>
          </a:custGeom>
          <a:ln w="6096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4" name="object 974"/>
          <p:cNvSpPr/>
          <p:nvPr/>
        </p:nvSpPr>
        <p:spPr>
          <a:xfrm>
            <a:off x="4728884" y="1464425"/>
            <a:ext cx="166143" cy="79022"/>
          </a:xfrm>
          <a:custGeom>
            <a:avLst/>
            <a:gdLst/>
            <a:ahLst/>
            <a:cxnLst/>
            <a:rect l="l" t="t" r="r" b="b"/>
            <a:pathLst>
              <a:path w="117475" h="111760">
                <a:moveTo>
                  <a:pt x="85344" y="16764"/>
                </a:moveTo>
                <a:lnTo>
                  <a:pt x="56388" y="16764"/>
                </a:lnTo>
                <a:lnTo>
                  <a:pt x="76200" y="27432"/>
                </a:lnTo>
                <a:lnTo>
                  <a:pt x="79248" y="24384"/>
                </a:lnTo>
                <a:lnTo>
                  <a:pt x="83820" y="18288"/>
                </a:lnTo>
                <a:lnTo>
                  <a:pt x="85344" y="16764"/>
                </a:lnTo>
                <a:close/>
              </a:path>
              <a:path w="117475" h="111760">
                <a:moveTo>
                  <a:pt x="39624" y="0"/>
                </a:moveTo>
                <a:lnTo>
                  <a:pt x="25908" y="15240"/>
                </a:lnTo>
                <a:lnTo>
                  <a:pt x="27432" y="16764"/>
                </a:lnTo>
                <a:lnTo>
                  <a:pt x="30480" y="18288"/>
                </a:lnTo>
                <a:lnTo>
                  <a:pt x="35052" y="21336"/>
                </a:lnTo>
                <a:lnTo>
                  <a:pt x="44196" y="25908"/>
                </a:lnTo>
                <a:lnTo>
                  <a:pt x="45720" y="25908"/>
                </a:lnTo>
                <a:lnTo>
                  <a:pt x="50292" y="22860"/>
                </a:lnTo>
                <a:lnTo>
                  <a:pt x="56388" y="16764"/>
                </a:lnTo>
                <a:lnTo>
                  <a:pt x="85344" y="16764"/>
                </a:lnTo>
                <a:lnTo>
                  <a:pt x="89916" y="12192"/>
                </a:lnTo>
                <a:lnTo>
                  <a:pt x="87439" y="10668"/>
                </a:lnTo>
                <a:lnTo>
                  <a:pt x="56388" y="10668"/>
                </a:lnTo>
                <a:lnTo>
                  <a:pt x="50292" y="7620"/>
                </a:lnTo>
                <a:lnTo>
                  <a:pt x="39624" y="0"/>
                </a:lnTo>
                <a:close/>
              </a:path>
              <a:path w="117475" h="111760">
                <a:moveTo>
                  <a:pt x="70104" y="0"/>
                </a:moveTo>
                <a:lnTo>
                  <a:pt x="60960" y="7620"/>
                </a:lnTo>
                <a:lnTo>
                  <a:pt x="57912" y="10668"/>
                </a:lnTo>
                <a:lnTo>
                  <a:pt x="87439" y="10668"/>
                </a:lnTo>
                <a:lnTo>
                  <a:pt x="70104" y="0"/>
                </a:lnTo>
                <a:close/>
              </a:path>
              <a:path w="117475" h="111760">
                <a:moveTo>
                  <a:pt x="18288" y="48768"/>
                </a:moveTo>
                <a:lnTo>
                  <a:pt x="12192" y="50292"/>
                </a:lnTo>
                <a:lnTo>
                  <a:pt x="4572" y="65532"/>
                </a:lnTo>
                <a:lnTo>
                  <a:pt x="1524" y="74676"/>
                </a:lnTo>
                <a:lnTo>
                  <a:pt x="0" y="82296"/>
                </a:lnTo>
                <a:lnTo>
                  <a:pt x="0" y="94488"/>
                </a:lnTo>
                <a:lnTo>
                  <a:pt x="1524" y="99060"/>
                </a:lnTo>
                <a:lnTo>
                  <a:pt x="6096" y="105156"/>
                </a:lnTo>
                <a:lnTo>
                  <a:pt x="10668" y="109728"/>
                </a:lnTo>
                <a:lnTo>
                  <a:pt x="15240" y="111252"/>
                </a:lnTo>
                <a:lnTo>
                  <a:pt x="103632" y="111252"/>
                </a:lnTo>
                <a:lnTo>
                  <a:pt x="109632" y="99250"/>
                </a:lnTo>
                <a:lnTo>
                  <a:pt x="113919" y="88392"/>
                </a:lnTo>
                <a:lnTo>
                  <a:pt x="114725" y="85344"/>
                </a:lnTo>
                <a:lnTo>
                  <a:pt x="27432" y="85344"/>
                </a:lnTo>
                <a:lnTo>
                  <a:pt x="22860" y="83820"/>
                </a:lnTo>
                <a:lnTo>
                  <a:pt x="19812" y="80772"/>
                </a:lnTo>
                <a:lnTo>
                  <a:pt x="15240" y="77724"/>
                </a:lnTo>
                <a:lnTo>
                  <a:pt x="13716" y="74676"/>
                </a:lnTo>
                <a:lnTo>
                  <a:pt x="13716" y="67056"/>
                </a:lnTo>
                <a:lnTo>
                  <a:pt x="15240" y="59436"/>
                </a:lnTo>
                <a:lnTo>
                  <a:pt x="18288" y="50292"/>
                </a:lnTo>
                <a:lnTo>
                  <a:pt x="18288" y="48768"/>
                </a:lnTo>
                <a:close/>
              </a:path>
              <a:path w="117475" h="111760">
                <a:moveTo>
                  <a:pt x="105156" y="42672"/>
                </a:moveTo>
                <a:lnTo>
                  <a:pt x="91440" y="65532"/>
                </a:lnTo>
                <a:lnTo>
                  <a:pt x="97536" y="74676"/>
                </a:lnTo>
                <a:lnTo>
                  <a:pt x="99060" y="79248"/>
                </a:lnTo>
                <a:lnTo>
                  <a:pt x="100584" y="82296"/>
                </a:lnTo>
                <a:lnTo>
                  <a:pt x="100584" y="85344"/>
                </a:lnTo>
                <a:lnTo>
                  <a:pt x="114725" y="85344"/>
                </a:lnTo>
                <a:lnTo>
                  <a:pt x="116490" y="78676"/>
                </a:lnTo>
                <a:lnTo>
                  <a:pt x="117348" y="70104"/>
                </a:lnTo>
                <a:lnTo>
                  <a:pt x="117348" y="67056"/>
                </a:lnTo>
                <a:lnTo>
                  <a:pt x="115824" y="62484"/>
                </a:lnTo>
                <a:lnTo>
                  <a:pt x="112776" y="56388"/>
                </a:lnTo>
                <a:lnTo>
                  <a:pt x="111252" y="50292"/>
                </a:lnTo>
                <a:lnTo>
                  <a:pt x="108204" y="45720"/>
                </a:lnTo>
                <a:lnTo>
                  <a:pt x="105156" y="42672"/>
                </a:lnTo>
                <a:close/>
              </a:path>
            </a:pathLst>
          </a:custGeom>
          <a:solidFill>
            <a:srgbClr val="009E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5" name="object 975"/>
          <p:cNvSpPr/>
          <p:nvPr/>
        </p:nvSpPr>
        <p:spPr>
          <a:xfrm>
            <a:off x="4925024" y="1465503"/>
            <a:ext cx="61069" cy="77675"/>
          </a:xfrm>
          <a:custGeom>
            <a:avLst/>
            <a:gdLst/>
            <a:ahLst/>
            <a:cxnLst/>
            <a:rect l="l" t="t" r="r" b="b"/>
            <a:pathLst>
              <a:path w="43179" h="109855">
                <a:moveTo>
                  <a:pt x="15240" y="0"/>
                </a:moveTo>
                <a:lnTo>
                  <a:pt x="10668" y="4572"/>
                </a:lnTo>
                <a:lnTo>
                  <a:pt x="1524" y="16764"/>
                </a:lnTo>
                <a:lnTo>
                  <a:pt x="0" y="19812"/>
                </a:lnTo>
                <a:lnTo>
                  <a:pt x="0" y="21336"/>
                </a:lnTo>
                <a:lnTo>
                  <a:pt x="7620" y="109728"/>
                </a:lnTo>
                <a:lnTo>
                  <a:pt x="42672" y="109728"/>
                </a:lnTo>
                <a:lnTo>
                  <a:pt x="42672" y="85344"/>
                </a:lnTo>
                <a:lnTo>
                  <a:pt x="25908" y="85344"/>
                </a:lnTo>
                <a:lnTo>
                  <a:pt x="22860" y="83820"/>
                </a:lnTo>
                <a:lnTo>
                  <a:pt x="22860" y="82296"/>
                </a:lnTo>
                <a:lnTo>
                  <a:pt x="21717" y="74795"/>
                </a:lnTo>
                <a:lnTo>
                  <a:pt x="20574" y="65722"/>
                </a:lnTo>
                <a:lnTo>
                  <a:pt x="19431" y="54649"/>
                </a:lnTo>
                <a:lnTo>
                  <a:pt x="18288" y="41148"/>
                </a:lnTo>
                <a:lnTo>
                  <a:pt x="15240" y="0"/>
                </a:lnTo>
                <a:close/>
              </a:path>
            </a:pathLst>
          </a:custGeom>
          <a:solidFill>
            <a:srgbClr val="009E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6" name="object 976"/>
          <p:cNvSpPr/>
          <p:nvPr/>
        </p:nvSpPr>
        <p:spPr>
          <a:xfrm>
            <a:off x="4968131" y="1497830"/>
            <a:ext cx="114953" cy="82165"/>
          </a:xfrm>
          <a:custGeom>
            <a:avLst/>
            <a:gdLst/>
            <a:ahLst/>
            <a:cxnLst/>
            <a:rect l="l" t="t" r="r" b="b"/>
            <a:pathLst>
              <a:path w="81279" h="116205">
                <a:moveTo>
                  <a:pt x="80772" y="39624"/>
                </a:moveTo>
                <a:lnTo>
                  <a:pt x="0" y="39624"/>
                </a:lnTo>
                <a:lnTo>
                  <a:pt x="0" y="64008"/>
                </a:lnTo>
                <a:lnTo>
                  <a:pt x="38100" y="64008"/>
                </a:lnTo>
                <a:lnTo>
                  <a:pt x="45720" y="48768"/>
                </a:lnTo>
                <a:lnTo>
                  <a:pt x="80772" y="48768"/>
                </a:lnTo>
                <a:lnTo>
                  <a:pt x="80772" y="39624"/>
                </a:lnTo>
                <a:close/>
              </a:path>
              <a:path w="81279" h="116205">
                <a:moveTo>
                  <a:pt x="80772" y="48768"/>
                </a:moveTo>
                <a:lnTo>
                  <a:pt x="45720" y="48768"/>
                </a:lnTo>
                <a:lnTo>
                  <a:pt x="50292" y="59436"/>
                </a:lnTo>
                <a:lnTo>
                  <a:pt x="54864" y="64008"/>
                </a:lnTo>
                <a:lnTo>
                  <a:pt x="80772" y="64008"/>
                </a:lnTo>
                <a:lnTo>
                  <a:pt x="80772" y="48768"/>
                </a:lnTo>
                <a:close/>
              </a:path>
              <a:path w="81279" h="116205">
                <a:moveTo>
                  <a:pt x="60960" y="0"/>
                </a:moveTo>
                <a:lnTo>
                  <a:pt x="48768" y="12192"/>
                </a:lnTo>
                <a:lnTo>
                  <a:pt x="47244" y="15240"/>
                </a:lnTo>
                <a:lnTo>
                  <a:pt x="45720" y="19812"/>
                </a:lnTo>
                <a:lnTo>
                  <a:pt x="44196" y="21336"/>
                </a:lnTo>
                <a:lnTo>
                  <a:pt x="44196" y="39624"/>
                </a:lnTo>
                <a:lnTo>
                  <a:pt x="62484" y="39624"/>
                </a:lnTo>
                <a:lnTo>
                  <a:pt x="59436" y="36576"/>
                </a:lnTo>
                <a:lnTo>
                  <a:pt x="59436" y="25908"/>
                </a:lnTo>
                <a:lnTo>
                  <a:pt x="60960" y="18288"/>
                </a:lnTo>
                <a:lnTo>
                  <a:pt x="60960" y="0"/>
                </a:lnTo>
                <a:close/>
              </a:path>
              <a:path w="81279" h="116205">
                <a:moveTo>
                  <a:pt x="41148" y="85344"/>
                </a:moveTo>
                <a:lnTo>
                  <a:pt x="38100" y="85344"/>
                </a:lnTo>
                <a:lnTo>
                  <a:pt x="22860" y="100584"/>
                </a:lnTo>
                <a:lnTo>
                  <a:pt x="22860" y="102108"/>
                </a:lnTo>
                <a:lnTo>
                  <a:pt x="35052" y="114300"/>
                </a:lnTo>
                <a:lnTo>
                  <a:pt x="38100" y="115824"/>
                </a:lnTo>
                <a:lnTo>
                  <a:pt x="41148" y="115824"/>
                </a:lnTo>
                <a:lnTo>
                  <a:pt x="44196" y="114300"/>
                </a:lnTo>
                <a:lnTo>
                  <a:pt x="50292" y="109728"/>
                </a:lnTo>
                <a:lnTo>
                  <a:pt x="57912" y="102108"/>
                </a:lnTo>
                <a:lnTo>
                  <a:pt x="57912" y="100584"/>
                </a:lnTo>
                <a:lnTo>
                  <a:pt x="50292" y="92964"/>
                </a:lnTo>
                <a:lnTo>
                  <a:pt x="44196" y="88392"/>
                </a:lnTo>
                <a:lnTo>
                  <a:pt x="41148" y="85344"/>
                </a:lnTo>
                <a:close/>
              </a:path>
            </a:pathLst>
          </a:custGeom>
          <a:solidFill>
            <a:srgbClr val="009E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7" name="object 977"/>
          <p:cNvSpPr/>
          <p:nvPr/>
        </p:nvSpPr>
        <p:spPr>
          <a:xfrm>
            <a:off x="5071590" y="1465503"/>
            <a:ext cx="73640" cy="77675"/>
          </a:xfrm>
          <a:custGeom>
            <a:avLst/>
            <a:gdLst/>
            <a:ahLst/>
            <a:cxnLst/>
            <a:rect l="l" t="t" r="r" b="b"/>
            <a:pathLst>
              <a:path w="52070" h="109855">
                <a:moveTo>
                  <a:pt x="51816" y="85344"/>
                </a:moveTo>
                <a:lnTo>
                  <a:pt x="0" y="85344"/>
                </a:lnTo>
                <a:lnTo>
                  <a:pt x="0" y="109728"/>
                </a:lnTo>
                <a:lnTo>
                  <a:pt x="15240" y="109728"/>
                </a:lnTo>
                <a:lnTo>
                  <a:pt x="24384" y="94488"/>
                </a:lnTo>
                <a:lnTo>
                  <a:pt x="51816" y="94488"/>
                </a:lnTo>
                <a:lnTo>
                  <a:pt x="51816" y="85344"/>
                </a:lnTo>
                <a:close/>
              </a:path>
              <a:path w="52070" h="109855">
                <a:moveTo>
                  <a:pt x="51816" y="94488"/>
                </a:moveTo>
                <a:lnTo>
                  <a:pt x="24384" y="94488"/>
                </a:lnTo>
                <a:lnTo>
                  <a:pt x="24384" y="103632"/>
                </a:lnTo>
                <a:lnTo>
                  <a:pt x="25908" y="108204"/>
                </a:lnTo>
                <a:lnTo>
                  <a:pt x="25908" y="109728"/>
                </a:lnTo>
                <a:lnTo>
                  <a:pt x="51816" y="109728"/>
                </a:lnTo>
                <a:lnTo>
                  <a:pt x="51816" y="94488"/>
                </a:lnTo>
                <a:close/>
              </a:path>
              <a:path w="52070" h="109855">
                <a:moveTo>
                  <a:pt x="32004" y="0"/>
                </a:moveTo>
                <a:lnTo>
                  <a:pt x="13716" y="24384"/>
                </a:lnTo>
                <a:lnTo>
                  <a:pt x="22860" y="85344"/>
                </a:lnTo>
                <a:lnTo>
                  <a:pt x="42672" y="85344"/>
                </a:lnTo>
                <a:lnTo>
                  <a:pt x="41148" y="83820"/>
                </a:lnTo>
                <a:lnTo>
                  <a:pt x="41148" y="82296"/>
                </a:lnTo>
                <a:lnTo>
                  <a:pt x="40886" y="76295"/>
                </a:lnTo>
                <a:lnTo>
                  <a:pt x="40195" y="67437"/>
                </a:lnTo>
                <a:lnTo>
                  <a:pt x="39219" y="55721"/>
                </a:lnTo>
                <a:lnTo>
                  <a:pt x="38100" y="41148"/>
                </a:lnTo>
                <a:lnTo>
                  <a:pt x="36933" y="29170"/>
                </a:lnTo>
                <a:lnTo>
                  <a:pt x="35623" y="18478"/>
                </a:lnTo>
                <a:lnTo>
                  <a:pt x="34028" y="9215"/>
                </a:lnTo>
                <a:lnTo>
                  <a:pt x="32004" y="1524"/>
                </a:lnTo>
                <a:lnTo>
                  <a:pt x="32004" y="0"/>
                </a:lnTo>
                <a:close/>
              </a:path>
            </a:pathLst>
          </a:custGeom>
          <a:solidFill>
            <a:srgbClr val="009E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8" name="object 978"/>
          <p:cNvSpPr/>
          <p:nvPr/>
        </p:nvSpPr>
        <p:spPr>
          <a:xfrm>
            <a:off x="5131940" y="1464425"/>
            <a:ext cx="185901" cy="79022"/>
          </a:xfrm>
          <a:custGeom>
            <a:avLst/>
            <a:gdLst/>
            <a:ahLst/>
            <a:cxnLst/>
            <a:rect l="l" t="t" r="r" b="b"/>
            <a:pathLst>
              <a:path w="131445" h="111760">
                <a:moveTo>
                  <a:pt x="131064" y="86868"/>
                </a:moveTo>
                <a:lnTo>
                  <a:pt x="0" y="86868"/>
                </a:lnTo>
                <a:lnTo>
                  <a:pt x="0" y="111252"/>
                </a:lnTo>
                <a:lnTo>
                  <a:pt x="131064" y="111252"/>
                </a:lnTo>
                <a:lnTo>
                  <a:pt x="131064" y="86868"/>
                </a:lnTo>
                <a:close/>
              </a:path>
              <a:path w="131445" h="111760">
                <a:moveTo>
                  <a:pt x="24384" y="0"/>
                </a:moveTo>
                <a:lnTo>
                  <a:pt x="18383" y="7429"/>
                </a:lnTo>
                <a:lnTo>
                  <a:pt x="14097" y="13716"/>
                </a:lnTo>
                <a:lnTo>
                  <a:pt x="11525" y="18859"/>
                </a:lnTo>
                <a:lnTo>
                  <a:pt x="10668" y="22860"/>
                </a:lnTo>
                <a:lnTo>
                  <a:pt x="10668" y="25908"/>
                </a:lnTo>
                <a:lnTo>
                  <a:pt x="15240" y="30480"/>
                </a:lnTo>
                <a:lnTo>
                  <a:pt x="15240" y="33528"/>
                </a:lnTo>
                <a:lnTo>
                  <a:pt x="21026" y="74461"/>
                </a:lnTo>
                <a:lnTo>
                  <a:pt x="21336" y="85344"/>
                </a:lnTo>
                <a:lnTo>
                  <a:pt x="18288" y="86868"/>
                </a:lnTo>
                <a:lnTo>
                  <a:pt x="41148" y="86868"/>
                </a:lnTo>
                <a:lnTo>
                  <a:pt x="52911" y="79986"/>
                </a:lnTo>
                <a:lnTo>
                  <a:pt x="57844" y="77724"/>
                </a:lnTo>
                <a:lnTo>
                  <a:pt x="30480" y="77724"/>
                </a:lnTo>
                <a:lnTo>
                  <a:pt x="30480" y="76200"/>
                </a:lnTo>
                <a:lnTo>
                  <a:pt x="33528" y="70104"/>
                </a:lnTo>
                <a:lnTo>
                  <a:pt x="35052" y="65532"/>
                </a:lnTo>
                <a:lnTo>
                  <a:pt x="35052" y="44196"/>
                </a:lnTo>
                <a:lnTo>
                  <a:pt x="38100" y="44196"/>
                </a:lnTo>
                <a:lnTo>
                  <a:pt x="41148" y="41148"/>
                </a:lnTo>
                <a:lnTo>
                  <a:pt x="44196" y="36576"/>
                </a:lnTo>
                <a:lnTo>
                  <a:pt x="50292" y="24384"/>
                </a:lnTo>
                <a:lnTo>
                  <a:pt x="42862" y="20693"/>
                </a:lnTo>
                <a:lnTo>
                  <a:pt x="36576" y="16573"/>
                </a:lnTo>
                <a:lnTo>
                  <a:pt x="31432" y="12168"/>
                </a:lnTo>
                <a:lnTo>
                  <a:pt x="27432" y="7620"/>
                </a:lnTo>
                <a:lnTo>
                  <a:pt x="24384" y="0"/>
                </a:lnTo>
                <a:close/>
              </a:path>
              <a:path w="131445" h="111760">
                <a:moveTo>
                  <a:pt x="122682" y="71628"/>
                </a:moveTo>
                <a:lnTo>
                  <a:pt x="85344" y="71628"/>
                </a:lnTo>
                <a:lnTo>
                  <a:pt x="89916" y="73152"/>
                </a:lnTo>
                <a:lnTo>
                  <a:pt x="92964" y="76200"/>
                </a:lnTo>
                <a:lnTo>
                  <a:pt x="97536" y="79248"/>
                </a:lnTo>
                <a:lnTo>
                  <a:pt x="100584" y="82296"/>
                </a:lnTo>
                <a:lnTo>
                  <a:pt x="102108" y="86868"/>
                </a:lnTo>
                <a:lnTo>
                  <a:pt x="120396" y="86868"/>
                </a:lnTo>
                <a:lnTo>
                  <a:pt x="123444" y="80772"/>
                </a:lnTo>
                <a:lnTo>
                  <a:pt x="124968" y="79248"/>
                </a:lnTo>
                <a:lnTo>
                  <a:pt x="124968" y="74676"/>
                </a:lnTo>
                <a:lnTo>
                  <a:pt x="122682" y="71628"/>
                </a:lnTo>
                <a:close/>
              </a:path>
              <a:path w="131445" h="111760">
                <a:moveTo>
                  <a:pt x="99060" y="50292"/>
                </a:moveTo>
                <a:lnTo>
                  <a:pt x="94488" y="50292"/>
                </a:lnTo>
                <a:lnTo>
                  <a:pt x="89916" y="51125"/>
                </a:lnTo>
                <a:lnTo>
                  <a:pt x="83058" y="53530"/>
                </a:lnTo>
                <a:lnTo>
                  <a:pt x="73914" y="57364"/>
                </a:lnTo>
                <a:lnTo>
                  <a:pt x="62484" y="62484"/>
                </a:lnTo>
                <a:lnTo>
                  <a:pt x="53625" y="66151"/>
                </a:lnTo>
                <a:lnTo>
                  <a:pt x="45339" y="70104"/>
                </a:lnTo>
                <a:lnTo>
                  <a:pt x="30480" y="77724"/>
                </a:lnTo>
                <a:lnTo>
                  <a:pt x="57844" y="77724"/>
                </a:lnTo>
                <a:lnTo>
                  <a:pt x="63246" y="75247"/>
                </a:lnTo>
                <a:lnTo>
                  <a:pt x="72437" y="72509"/>
                </a:lnTo>
                <a:lnTo>
                  <a:pt x="80772" y="71628"/>
                </a:lnTo>
                <a:lnTo>
                  <a:pt x="122682" y="71628"/>
                </a:lnTo>
                <a:lnTo>
                  <a:pt x="120396" y="68580"/>
                </a:lnTo>
                <a:lnTo>
                  <a:pt x="112776" y="60960"/>
                </a:lnTo>
                <a:lnTo>
                  <a:pt x="105156" y="54864"/>
                </a:lnTo>
                <a:lnTo>
                  <a:pt x="99060" y="50292"/>
                </a:lnTo>
                <a:close/>
              </a:path>
            </a:pathLst>
          </a:custGeom>
          <a:solidFill>
            <a:srgbClr val="009E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9" name="object 979"/>
          <p:cNvSpPr/>
          <p:nvPr/>
        </p:nvSpPr>
        <p:spPr>
          <a:xfrm>
            <a:off x="5302214" y="1467658"/>
            <a:ext cx="105972" cy="75430"/>
          </a:xfrm>
          <a:custGeom>
            <a:avLst/>
            <a:gdLst/>
            <a:ahLst/>
            <a:cxnLst/>
            <a:rect l="l" t="t" r="r" b="b"/>
            <a:pathLst>
              <a:path w="74929" h="106680">
                <a:moveTo>
                  <a:pt x="65532" y="16764"/>
                </a:moveTo>
                <a:lnTo>
                  <a:pt x="35052" y="16764"/>
                </a:lnTo>
                <a:lnTo>
                  <a:pt x="54864" y="27432"/>
                </a:lnTo>
                <a:lnTo>
                  <a:pt x="60960" y="22860"/>
                </a:lnTo>
                <a:lnTo>
                  <a:pt x="65532" y="16764"/>
                </a:lnTo>
                <a:close/>
              </a:path>
              <a:path w="74929" h="106680">
                <a:moveTo>
                  <a:pt x="19812" y="1524"/>
                </a:moveTo>
                <a:lnTo>
                  <a:pt x="4572" y="15240"/>
                </a:lnTo>
                <a:lnTo>
                  <a:pt x="15240" y="22860"/>
                </a:lnTo>
                <a:lnTo>
                  <a:pt x="21336" y="25908"/>
                </a:lnTo>
                <a:lnTo>
                  <a:pt x="25908" y="25908"/>
                </a:lnTo>
                <a:lnTo>
                  <a:pt x="35052" y="16764"/>
                </a:lnTo>
                <a:lnTo>
                  <a:pt x="65532" y="16764"/>
                </a:lnTo>
                <a:lnTo>
                  <a:pt x="68580" y="10668"/>
                </a:lnTo>
                <a:lnTo>
                  <a:pt x="33528" y="10668"/>
                </a:lnTo>
                <a:lnTo>
                  <a:pt x="19812" y="1524"/>
                </a:lnTo>
                <a:close/>
              </a:path>
              <a:path w="74929" h="106680">
                <a:moveTo>
                  <a:pt x="48768" y="0"/>
                </a:moveTo>
                <a:lnTo>
                  <a:pt x="39624" y="9144"/>
                </a:lnTo>
                <a:lnTo>
                  <a:pt x="36576" y="10668"/>
                </a:lnTo>
                <a:lnTo>
                  <a:pt x="68580" y="10668"/>
                </a:lnTo>
                <a:lnTo>
                  <a:pt x="48768" y="0"/>
                </a:lnTo>
                <a:close/>
              </a:path>
              <a:path w="74929" h="106680">
                <a:moveTo>
                  <a:pt x="74676" y="82296"/>
                </a:moveTo>
                <a:lnTo>
                  <a:pt x="0" y="82296"/>
                </a:lnTo>
                <a:lnTo>
                  <a:pt x="0" y="106680"/>
                </a:lnTo>
                <a:lnTo>
                  <a:pt x="36576" y="106680"/>
                </a:lnTo>
                <a:lnTo>
                  <a:pt x="39624" y="99060"/>
                </a:lnTo>
                <a:lnTo>
                  <a:pt x="42672" y="94488"/>
                </a:lnTo>
                <a:lnTo>
                  <a:pt x="44196" y="92964"/>
                </a:lnTo>
                <a:lnTo>
                  <a:pt x="74676" y="92964"/>
                </a:lnTo>
                <a:lnTo>
                  <a:pt x="74676" y="82296"/>
                </a:lnTo>
                <a:close/>
              </a:path>
              <a:path w="74929" h="106680">
                <a:moveTo>
                  <a:pt x="74676" y="92964"/>
                </a:moveTo>
                <a:lnTo>
                  <a:pt x="44196" y="92964"/>
                </a:lnTo>
                <a:lnTo>
                  <a:pt x="47244" y="102108"/>
                </a:lnTo>
                <a:lnTo>
                  <a:pt x="51816" y="106680"/>
                </a:lnTo>
                <a:lnTo>
                  <a:pt x="74676" y="106680"/>
                </a:lnTo>
                <a:lnTo>
                  <a:pt x="74676" y="92964"/>
                </a:lnTo>
                <a:close/>
              </a:path>
              <a:path w="74929" h="106680">
                <a:moveTo>
                  <a:pt x="59436" y="42672"/>
                </a:moveTo>
                <a:lnTo>
                  <a:pt x="50292" y="53340"/>
                </a:lnTo>
                <a:lnTo>
                  <a:pt x="45720" y="59436"/>
                </a:lnTo>
                <a:lnTo>
                  <a:pt x="42672" y="62484"/>
                </a:lnTo>
                <a:lnTo>
                  <a:pt x="42672" y="80772"/>
                </a:lnTo>
                <a:lnTo>
                  <a:pt x="41148" y="82296"/>
                </a:lnTo>
                <a:lnTo>
                  <a:pt x="62484" y="82296"/>
                </a:lnTo>
                <a:lnTo>
                  <a:pt x="59436" y="79248"/>
                </a:lnTo>
                <a:lnTo>
                  <a:pt x="57912" y="76200"/>
                </a:lnTo>
                <a:lnTo>
                  <a:pt x="57912" y="64008"/>
                </a:lnTo>
                <a:lnTo>
                  <a:pt x="59436" y="59436"/>
                </a:lnTo>
                <a:lnTo>
                  <a:pt x="59436" y="42672"/>
                </a:lnTo>
                <a:close/>
              </a:path>
            </a:pathLst>
          </a:custGeom>
          <a:solidFill>
            <a:srgbClr val="009E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0" name="object 980"/>
          <p:cNvSpPr/>
          <p:nvPr/>
        </p:nvSpPr>
        <p:spPr>
          <a:xfrm>
            <a:off x="5397051" y="1495674"/>
            <a:ext cx="110463" cy="47593"/>
          </a:xfrm>
          <a:custGeom>
            <a:avLst/>
            <a:gdLst/>
            <a:ahLst/>
            <a:cxnLst/>
            <a:rect l="l" t="t" r="r" b="b"/>
            <a:pathLst>
              <a:path w="78104" h="67310">
                <a:moveTo>
                  <a:pt x="65532" y="0"/>
                </a:moveTo>
                <a:lnTo>
                  <a:pt x="56388" y="0"/>
                </a:lnTo>
                <a:lnTo>
                  <a:pt x="48768" y="3048"/>
                </a:lnTo>
                <a:lnTo>
                  <a:pt x="19812" y="36576"/>
                </a:lnTo>
                <a:lnTo>
                  <a:pt x="18288" y="41148"/>
                </a:lnTo>
                <a:lnTo>
                  <a:pt x="16764" y="42672"/>
                </a:lnTo>
                <a:lnTo>
                  <a:pt x="0" y="42672"/>
                </a:lnTo>
                <a:lnTo>
                  <a:pt x="0" y="67056"/>
                </a:lnTo>
                <a:lnTo>
                  <a:pt x="16764" y="67056"/>
                </a:lnTo>
                <a:lnTo>
                  <a:pt x="18288" y="64008"/>
                </a:lnTo>
                <a:lnTo>
                  <a:pt x="21336" y="59436"/>
                </a:lnTo>
                <a:lnTo>
                  <a:pt x="22860" y="54864"/>
                </a:lnTo>
                <a:lnTo>
                  <a:pt x="24384" y="51816"/>
                </a:lnTo>
                <a:lnTo>
                  <a:pt x="73914" y="51816"/>
                </a:lnTo>
                <a:lnTo>
                  <a:pt x="76200" y="48768"/>
                </a:lnTo>
                <a:lnTo>
                  <a:pt x="77724" y="44196"/>
                </a:lnTo>
                <a:lnTo>
                  <a:pt x="77724" y="36576"/>
                </a:lnTo>
                <a:lnTo>
                  <a:pt x="77216" y="35052"/>
                </a:lnTo>
                <a:lnTo>
                  <a:pt x="54864" y="35052"/>
                </a:lnTo>
                <a:lnTo>
                  <a:pt x="38100" y="27432"/>
                </a:lnTo>
                <a:lnTo>
                  <a:pt x="42672" y="24384"/>
                </a:lnTo>
                <a:lnTo>
                  <a:pt x="45720" y="22860"/>
                </a:lnTo>
                <a:lnTo>
                  <a:pt x="73660" y="22860"/>
                </a:lnTo>
                <a:lnTo>
                  <a:pt x="70104" y="12192"/>
                </a:lnTo>
                <a:lnTo>
                  <a:pt x="68580" y="9144"/>
                </a:lnTo>
                <a:lnTo>
                  <a:pt x="68580" y="4572"/>
                </a:lnTo>
                <a:lnTo>
                  <a:pt x="67056" y="1524"/>
                </a:lnTo>
                <a:lnTo>
                  <a:pt x="65532" y="0"/>
                </a:lnTo>
                <a:close/>
              </a:path>
              <a:path w="78104" h="67310">
                <a:moveTo>
                  <a:pt x="73914" y="51816"/>
                </a:moveTo>
                <a:lnTo>
                  <a:pt x="25908" y="51816"/>
                </a:lnTo>
                <a:lnTo>
                  <a:pt x="54102" y="62293"/>
                </a:lnTo>
                <a:lnTo>
                  <a:pt x="61483" y="65317"/>
                </a:lnTo>
                <a:lnTo>
                  <a:pt x="64008" y="67056"/>
                </a:lnTo>
                <a:lnTo>
                  <a:pt x="65532" y="62484"/>
                </a:lnTo>
                <a:lnTo>
                  <a:pt x="68580" y="57912"/>
                </a:lnTo>
                <a:lnTo>
                  <a:pt x="71628" y="54864"/>
                </a:lnTo>
                <a:lnTo>
                  <a:pt x="73914" y="51816"/>
                </a:lnTo>
                <a:close/>
              </a:path>
              <a:path w="78104" h="67310">
                <a:moveTo>
                  <a:pt x="73660" y="22860"/>
                </a:moveTo>
                <a:lnTo>
                  <a:pt x="50292" y="22860"/>
                </a:lnTo>
                <a:lnTo>
                  <a:pt x="53340" y="27432"/>
                </a:lnTo>
                <a:lnTo>
                  <a:pt x="53340" y="32004"/>
                </a:lnTo>
                <a:lnTo>
                  <a:pt x="54864" y="35052"/>
                </a:lnTo>
                <a:lnTo>
                  <a:pt x="77216" y="35052"/>
                </a:lnTo>
                <a:lnTo>
                  <a:pt x="76200" y="32004"/>
                </a:lnTo>
                <a:lnTo>
                  <a:pt x="74676" y="25908"/>
                </a:lnTo>
                <a:lnTo>
                  <a:pt x="73660" y="22860"/>
                </a:lnTo>
                <a:close/>
              </a:path>
            </a:pathLst>
          </a:custGeom>
          <a:solidFill>
            <a:srgbClr val="009E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1" name="object 981"/>
          <p:cNvSpPr/>
          <p:nvPr/>
        </p:nvSpPr>
        <p:spPr>
          <a:xfrm>
            <a:off x="5496197" y="1496752"/>
            <a:ext cx="118545" cy="73634"/>
          </a:xfrm>
          <a:custGeom>
            <a:avLst/>
            <a:gdLst/>
            <a:ahLst/>
            <a:cxnLst/>
            <a:rect l="l" t="t" r="r" b="b"/>
            <a:pathLst>
              <a:path w="83820" h="104139">
                <a:moveTo>
                  <a:pt x="83473" y="45720"/>
                </a:moveTo>
                <a:lnTo>
                  <a:pt x="71628" y="45720"/>
                </a:lnTo>
                <a:lnTo>
                  <a:pt x="73152" y="47244"/>
                </a:lnTo>
                <a:lnTo>
                  <a:pt x="73152" y="51816"/>
                </a:lnTo>
                <a:lnTo>
                  <a:pt x="46767" y="81343"/>
                </a:lnTo>
                <a:lnTo>
                  <a:pt x="30480" y="89916"/>
                </a:lnTo>
                <a:lnTo>
                  <a:pt x="27432" y="91440"/>
                </a:lnTo>
                <a:lnTo>
                  <a:pt x="7620" y="91440"/>
                </a:lnTo>
                <a:lnTo>
                  <a:pt x="3048" y="92964"/>
                </a:lnTo>
                <a:lnTo>
                  <a:pt x="0" y="92964"/>
                </a:lnTo>
                <a:lnTo>
                  <a:pt x="0" y="94488"/>
                </a:lnTo>
                <a:lnTo>
                  <a:pt x="7143" y="98488"/>
                </a:lnTo>
                <a:lnTo>
                  <a:pt x="17145" y="101346"/>
                </a:lnTo>
                <a:lnTo>
                  <a:pt x="30003" y="103060"/>
                </a:lnTo>
                <a:lnTo>
                  <a:pt x="45720" y="103632"/>
                </a:lnTo>
                <a:lnTo>
                  <a:pt x="53673" y="102179"/>
                </a:lnTo>
                <a:lnTo>
                  <a:pt x="78676" y="69199"/>
                </a:lnTo>
                <a:lnTo>
                  <a:pt x="83248" y="49672"/>
                </a:lnTo>
                <a:lnTo>
                  <a:pt x="83473" y="45720"/>
                </a:lnTo>
                <a:close/>
              </a:path>
              <a:path w="83820" h="104139">
                <a:moveTo>
                  <a:pt x="64008" y="0"/>
                </a:moveTo>
                <a:lnTo>
                  <a:pt x="40195" y="31051"/>
                </a:lnTo>
                <a:lnTo>
                  <a:pt x="38100" y="42672"/>
                </a:lnTo>
                <a:lnTo>
                  <a:pt x="38100" y="56388"/>
                </a:lnTo>
                <a:lnTo>
                  <a:pt x="42672" y="62484"/>
                </a:lnTo>
                <a:lnTo>
                  <a:pt x="59436" y="62484"/>
                </a:lnTo>
                <a:lnTo>
                  <a:pt x="64008" y="60960"/>
                </a:lnTo>
                <a:lnTo>
                  <a:pt x="65532" y="57912"/>
                </a:lnTo>
                <a:lnTo>
                  <a:pt x="67056" y="56388"/>
                </a:lnTo>
                <a:lnTo>
                  <a:pt x="68580" y="53340"/>
                </a:lnTo>
                <a:lnTo>
                  <a:pt x="71628" y="45720"/>
                </a:lnTo>
                <a:lnTo>
                  <a:pt x="83473" y="45720"/>
                </a:lnTo>
                <a:lnTo>
                  <a:pt x="83820" y="39624"/>
                </a:lnTo>
                <a:lnTo>
                  <a:pt x="54864" y="39624"/>
                </a:lnTo>
                <a:lnTo>
                  <a:pt x="51816" y="38100"/>
                </a:lnTo>
                <a:lnTo>
                  <a:pt x="47244" y="35052"/>
                </a:lnTo>
                <a:lnTo>
                  <a:pt x="48768" y="30480"/>
                </a:lnTo>
                <a:lnTo>
                  <a:pt x="53340" y="25908"/>
                </a:lnTo>
                <a:lnTo>
                  <a:pt x="82600" y="25908"/>
                </a:lnTo>
                <a:lnTo>
                  <a:pt x="82296" y="24384"/>
                </a:lnTo>
                <a:lnTo>
                  <a:pt x="79248" y="16764"/>
                </a:lnTo>
                <a:lnTo>
                  <a:pt x="74676" y="7620"/>
                </a:lnTo>
                <a:lnTo>
                  <a:pt x="70104" y="1524"/>
                </a:lnTo>
                <a:lnTo>
                  <a:pt x="64008" y="0"/>
                </a:lnTo>
                <a:close/>
              </a:path>
              <a:path w="83820" h="104139">
                <a:moveTo>
                  <a:pt x="82600" y="25908"/>
                </a:moveTo>
                <a:lnTo>
                  <a:pt x="60960" y="25908"/>
                </a:lnTo>
                <a:lnTo>
                  <a:pt x="65532" y="32004"/>
                </a:lnTo>
                <a:lnTo>
                  <a:pt x="65532" y="36576"/>
                </a:lnTo>
                <a:lnTo>
                  <a:pt x="60960" y="38100"/>
                </a:lnTo>
                <a:lnTo>
                  <a:pt x="57912" y="39624"/>
                </a:lnTo>
                <a:lnTo>
                  <a:pt x="83820" y="39624"/>
                </a:lnTo>
                <a:lnTo>
                  <a:pt x="83820" y="32004"/>
                </a:lnTo>
                <a:lnTo>
                  <a:pt x="82600" y="25908"/>
                </a:lnTo>
                <a:close/>
              </a:path>
            </a:pathLst>
          </a:custGeom>
          <a:solidFill>
            <a:srgbClr val="009E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2" name="object 982"/>
          <p:cNvSpPr/>
          <p:nvPr/>
        </p:nvSpPr>
        <p:spPr>
          <a:xfrm>
            <a:off x="5672937" y="1464425"/>
            <a:ext cx="166143" cy="79022"/>
          </a:xfrm>
          <a:custGeom>
            <a:avLst/>
            <a:gdLst/>
            <a:ahLst/>
            <a:cxnLst/>
            <a:rect l="l" t="t" r="r" b="b"/>
            <a:pathLst>
              <a:path w="117475" h="111760">
                <a:moveTo>
                  <a:pt x="86487" y="16764"/>
                </a:moveTo>
                <a:lnTo>
                  <a:pt x="56388" y="16764"/>
                </a:lnTo>
                <a:lnTo>
                  <a:pt x="76200" y="27432"/>
                </a:lnTo>
                <a:lnTo>
                  <a:pt x="85344" y="18288"/>
                </a:lnTo>
                <a:lnTo>
                  <a:pt x="86487" y="16764"/>
                </a:lnTo>
                <a:close/>
              </a:path>
              <a:path w="117475" h="111760">
                <a:moveTo>
                  <a:pt x="41148" y="0"/>
                </a:moveTo>
                <a:lnTo>
                  <a:pt x="25908" y="15240"/>
                </a:lnTo>
                <a:lnTo>
                  <a:pt x="27432" y="16764"/>
                </a:lnTo>
                <a:lnTo>
                  <a:pt x="36576" y="21336"/>
                </a:lnTo>
                <a:lnTo>
                  <a:pt x="41148" y="24384"/>
                </a:lnTo>
                <a:lnTo>
                  <a:pt x="44196" y="25908"/>
                </a:lnTo>
                <a:lnTo>
                  <a:pt x="45720" y="25908"/>
                </a:lnTo>
                <a:lnTo>
                  <a:pt x="50292" y="22860"/>
                </a:lnTo>
                <a:lnTo>
                  <a:pt x="56388" y="16764"/>
                </a:lnTo>
                <a:lnTo>
                  <a:pt x="86487" y="16764"/>
                </a:lnTo>
                <a:lnTo>
                  <a:pt x="89916" y="12192"/>
                </a:lnTo>
                <a:lnTo>
                  <a:pt x="87439" y="10668"/>
                </a:lnTo>
                <a:lnTo>
                  <a:pt x="56388" y="10668"/>
                </a:lnTo>
                <a:lnTo>
                  <a:pt x="50292" y="7620"/>
                </a:lnTo>
                <a:lnTo>
                  <a:pt x="41148" y="0"/>
                </a:lnTo>
                <a:close/>
              </a:path>
              <a:path w="117475" h="111760">
                <a:moveTo>
                  <a:pt x="70104" y="0"/>
                </a:moveTo>
                <a:lnTo>
                  <a:pt x="62484" y="7620"/>
                </a:lnTo>
                <a:lnTo>
                  <a:pt x="57912" y="10668"/>
                </a:lnTo>
                <a:lnTo>
                  <a:pt x="87439" y="10668"/>
                </a:lnTo>
                <a:lnTo>
                  <a:pt x="70104" y="0"/>
                </a:lnTo>
                <a:close/>
              </a:path>
              <a:path w="117475" h="111760">
                <a:moveTo>
                  <a:pt x="19812" y="48768"/>
                </a:moveTo>
                <a:lnTo>
                  <a:pt x="18288" y="48768"/>
                </a:lnTo>
                <a:lnTo>
                  <a:pt x="13716" y="50292"/>
                </a:lnTo>
                <a:lnTo>
                  <a:pt x="9144" y="56388"/>
                </a:lnTo>
                <a:lnTo>
                  <a:pt x="4572" y="65532"/>
                </a:lnTo>
                <a:lnTo>
                  <a:pt x="1524" y="74676"/>
                </a:lnTo>
                <a:lnTo>
                  <a:pt x="0" y="82296"/>
                </a:lnTo>
                <a:lnTo>
                  <a:pt x="0" y="94488"/>
                </a:lnTo>
                <a:lnTo>
                  <a:pt x="3048" y="99060"/>
                </a:lnTo>
                <a:lnTo>
                  <a:pt x="6096" y="105156"/>
                </a:lnTo>
                <a:lnTo>
                  <a:pt x="10668" y="109728"/>
                </a:lnTo>
                <a:lnTo>
                  <a:pt x="15240" y="111252"/>
                </a:lnTo>
                <a:lnTo>
                  <a:pt x="103632" y="111252"/>
                </a:lnTo>
                <a:lnTo>
                  <a:pt x="109632" y="99250"/>
                </a:lnTo>
                <a:lnTo>
                  <a:pt x="113919" y="88392"/>
                </a:lnTo>
                <a:lnTo>
                  <a:pt x="114725" y="85344"/>
                </a:lnTo>
                <a:lnTo>
                  <a:pt x="27432" y="85344"/>
                </a:lnTo>
                <a:lnTo>
                  <a:pt x="22860" y="83820"/>
                </a:lnTo>
                <a:lnTo>
                  <a:pt x="19812" y="80772"/>
                </a:lnTo>
                <a:lnTo>
                  <a:pt x="15240" y="77724"/>
                </a:lnTo>
                <a:lnTo>
                  <a:pt x="13716" y="74676"/>
                </a:lnTo>
                <a:lnTo>
                  <a:pt x="13716" y="67056"/>
                </a:lnTo>
                <a:lnTo>
                  <a:pt x="15240" y="59436"/>
                </a:lnTo>
                <a:lnTo>
                  <a:pt x="19812" y="50292"/>
                </a:lnTo>
                <a:lnTo>
                  <a:pt x="19812" y="48768"/>
                </a:lnTo>
                <a:close/>
              </a:path>
              <a:path w="117475" h="111760">
                <a:moveTo>
                  <a:pt x="105156" y="42672"/>
                </a:moveTo>
                <a:lnTo>
                  <a:pt x="91440" y="65532"/>
                </a:lnTo>
                <a:lnTo>
                  <a:pt x="97536" y="74676"/>
                </a:lnTo>
                <a:lnTo>
                  <a:pt x="99060" y="79248"/>
                </a:lnTo>
                <a:lnTo>
                  <a:pt x="102108" y="85344"/>
                </a:lnTo>
                <a:lnTo>
                  <a:pt x="114725" y="85344"/>
                </a:lnTo>
                <a:lnTo>
                  <a:pt x="116490" y="78676"/>
                </a:lnTo>
                <a:lnTo>
                  <a:pt x="117348" y="70104"/>
                </a:lnTo>
                <a:lnTo>
                  <a:pt x="117348" y="62484"/>
                </a:lnTo>
                <a:lnTo>
                  <a:pt x="111252" y="50292"/>
                </a:lnTo>
                <a:lnTo>
                  <a:pt x="108204" y="45720"/>
                </a:lnTo>
                <a:lnTo>
                  <a:pt x="105156" y="42672"/>
                </a:lnTo>
                <a:close/>
              </a:path>
            </a:pathLst>
          </a:custGeom>
          <a:solidFill>
            <a:srgbClr val="009E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3" name="object 983"/>
          <p:cNvSpPr/>
          <p:nvPr/>
        </p:nvSpPr>
        <p:spPr>
          <a:xfrm>
            <a:off x="5869076" y="1465503"/>
            <a:ext cx="61069" cy="77675"/>
          </a:xfrm>
          <a:custGeom>
            <a:avLst/>
            <a:gdLst/>
            <a:ahLst/>
            <a:cxnLst/>
            <a:rect l="l" t="t" r="r" b="b"/>
            <a:pathLst>
              <a:path w="43179" h="109855">
                <a:moveTo>
                  <a:pt x="15240" y="0"/>
                </a:moveTo>
                <a:lnTo>
                  <a:pt x="10668" y="4572"/>
                </a:lnTo>
                <a:lnTo>
                  <a:pt x="1524" y="16764"/>
                </a:lnTo>
                <a:lnTo>
                  <a:pt x="0" y="19812"/>
                </a:lnTo>
                <a:lnTo>
                  <a:pt x="0" y="21336"/>
                </a:lnTo>
                <a:lnTo>
                  <a:pt x="7620" y="109728"/>
                </a:lnTo>
                <a:lnTo>
                  <a:pt x="42672" y="109728"/>
                </a:lnTo>
                <a:lnTo>
                  <a:pt x="42672" y="85344"/>
                </a:lnTo>
                <a:lnTo>
                  <a:pt x="25908" y="85344"/>
                </a:lnTo>
                <a:lnTo>
                  <a:pt x="22860" y="83820"/>
                </a:lnTo>
                <a:lnTo>
                  <a:pt x="22860" y="82296"/>
                </a:lnTo>
                <a:lnTo>
                  <a:pt x="21717" y="74795"/>
                </a:lnTo>
                <a:lnTo>
                  <a:pt x="20574" y="65722"/>
                </a:lnTo>
                <a:lnTo>
                  <a:pt x="19431" y="54649"/>
                </a:lnTo>
                <a:lnTo>
                  <a:pt x="18288" y="41148"/>
                </a:lnTo>
                <a:lnTo>
                  <a:pt x="15240" y="0"/>
                </a:lnTo>
                <a:close/>
              </a:path>
            </a:pathLst>
          </a:custGeom>
          <a:solidFill>
            <a:srgbClr val="009E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4" name="object 984"/>
          <p:cNvSpPr/>
          <p:nvPr/>
        </p:nvSpPr>
        <p:spPr>
          <a:xfrm>
            <a:off x="5916495" y="1469813"/>
            <a:ext cx="127526" cy="73634"/>
          </a:xfrm>
          <a:custGeom>
            <a:avLst/>
            <a:gdLst/>
            <a:ahLst/>
            <a:cxnLst/>
            <a:rect l="l" t="t" r="r" b="b"/>
            <a:pathLst>
              <a:path w="90170" h="104139">
                <a:moveTo>
                  <a:pt x="44196" y="0"/>
                </a:moveTo>
                <a:lnTo>
                  <a:pt x="42672" y="0"/>
                </a:lnTo>
                <a:lnTo>
                  <a:pt x="30480" y="12192"/>
                </a:lnTo>
                <a:lnTo>
                  <a:pt x="27432" y="13716"/>
                </a:lnTo>
                <a:lnTo>
                  <a:pt x="27432" y="18288"/>
                </a:lnTo>
                <a:lnTo>
                  <a:pt x="28956" y="19812"/>
                </a:lnTo>
                <a:lnTo>
                  <a:pt x="35052" y="24384"/>
                </a:lnTo>
                <a:lnTo>
                  <a:pt x="39624" y="28956"/>
                </a:lnTo>
                <a:lnTo>
                  <a:pt x="42672" y="30480"/>
                </a:lnTo>
                <a:lnTo>
                  <a:pt x="45720" y="30480"/>
                </a:lnTo>
                <a:lnTo>
                  <a:pt x="48768" y="28956"/>
                </a:lnTo>
                <a:lnTo>
                  <a:pt x="54864" y="24384"/>
                </a:lnTo>
                <a:lnTo>
                  <a:pt x="59436" y="21336"/>
                </a:lnTo>
                <a:lnTo>
                  <a:pt x="62484" y="15240"/>
                </a:lnTo>
                <a:lnTo>
                  <a:pt x="53340" y="7620"/>
                </a:lnTo>
                <a:lnTo>
                  <a:pt x="47244" y="1524"/>
                </a:lnTo>
                <a:lnTo>
                  <a:pt x="44196" y="0"/>
                </a:lnTo>
                <a:close/>
              </a:path>
              <a:path w="90170" h="104139">
                <a:moveTo>
                  <a:pt x="89916" y="79248"/>
                </a:moveTo>
                <a:lnTo>
                  <a:pt x="0" y="79248"/>
                </a:lnTo>
                <a:lnTo>
                  <a:pt x="0" y="103632"/>
                </a:lnTo>
                <a:lnTo>
                  <a:pt x="89916" y="103632"/>
                </a:lnTo>
                <a:lnTo>
                  <a:pt x="89916" y="79248"/>
                </a:lnTo>
                <a:close/>
              </a:path>
              <a:path w="90170" h="104139">
                <a:moveTo>
                  <a:pt x="73152" y="36576"/>
                </a:moveTo>
                <a:lnTo>
                  <a:pt x="68580" y="36576"/>
                </a:lnTo>
                <a:lnTo>
                  <a:pt x="63484" y="37385"/>
                </a:lnTo>
                <a:lnTo>
                  <a:pt x="57531" y="39624"/>
                </a:lnTo>
                <a:lnTo>
                  <a:pt x="51006" y="43005"/>
                </a:lnTo>
                <a:lnTo>
                  <a:pt x="44196" y="47244"/>
                </a:lnTo>
                <a:lnTo>
                  <a:pt x="39385" y="51839"/>
                </a:lnTo>
                <a:lnTo>
                  <a:pt x="34290" y="56578"/>
                </a:lnTo>
                <a:lnTo>
                  <a:pt x="29194" y="61602"/>
                </a:lnTo>
                <a:lnTo>
                  <a:pt x="24384" y="67056"/>
                </a:lnTo>
                <a:lnTo>
                  <a:pt x="22860" y="73152"/>
                </a:lnTo>
                <a:lnTo>
                  <a:pt x="21336" y="76200"/>
                </a:lnTo>
                <a:lnTo>
                  <a:pt x="21336" y="79248"/>
                </a:lnTo>
                <a:lnTo>
                  <a:pt x="50292" y="79248"/>
                </a:lnTo>
                <a:lnTo>
                  <a:pt x="47244" y="77724"/>
                </a:lnTo>
                <a:lnTo>
                  <a:pt x="42672" y="76200"/>
                </a:lnTo>
                <a:lnTo>
                  <a:pt x="39624" y="74676"/>
                </a:lnTo>
                <a:lnTo>
                  <a:pt x="38100" y="73152"/>
                </a:lnTo>
                <a:lnTo>
                  <a:pt x="38100" y="68580"/>
                </a:lnTo>
                <a:lnTo>
                  <a:pt x="39624" y="67056"/>
                </a:lnTo>
                <a:lnTo>
                  <a:pt x="44196" y="64008"/>
                </a:lnTo>
                <a:lnTo>
                  <a:pt x="48768" y="62484"/>
                </a:lnTo>
                <a:lnTo>
                  <a:pt x="51816" y="60960"/>
                </a:lnTo>
                <a:lnTo>
                  <a:pt x="82296" y="60960"/>
                </a:lnTo>
                <a:lnTo>
                  <a:pt x="82296" y="53340"/>
                </a:lnTo>
                <a:lnTo>
                  <a:pt x="77724" y="39624"/>
                </a:lnTo>
                <a:lnTo>
                  <a:pt x="73152" y="36576"/>
                </a:lnTo>
                <a:close/>
              </a:path>
              <a:path w="90170" h="104139">
                <a:moveTo>
                  <a:pt x="82296" y="60960"/>
                </a:moveTo>
                <a:lnTo>
                  <a:pt x="59436" y="60960"/>
                </a:lnTo>
                <a:lnTo>
                  <a:pt x="64008" y="68580"/>
                </a:lnTo>
                <a:lnTo>
                  <a:pt x="64008" y="77724"/>
                </a:lnTo>
                <a:lnTo>
                  <a:pt x="59436" y="79248"/>
                </a:lnTo>
                <a:lnTo>
                  <a:pt x="73152" y="79248"/>
                </a:lnTo>
                <a:lnTo>
                  <a:pt x="77724" y="73152"/>
                </a:lnTo>
                <a:lnTo>
                  <a:pt x="82296" y="65532"/>
                </a:lnTo>
                <a:lnTo>
                  <a:pt x="82296" y="60960"/>
                </a:lnTo>
                <a:close/>
              </a:path>
            </a:pathLst>
          </a:custGeom>
          <a:solidFill>
            <a:srgbClr val="009E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5" name="object 985"/>
          <p:cNvSpPr/>
          <p:nvPr/>
        </p:nvSpPr>
        <p:spPr>
          <a:xfrm>
            <a:off x="6032884" y="1503218"/>
            <a:ext cx="71846" cy="39960"/>
          </a:xfrm>
          <a:custGeom>
            <a:avLst/>
            <a:gdLst/>
            <a:ahLst/>
            <a:cxnLst/>
            <a:rect l="l" t="t" r="r" b="b"/>
            <a:pathLst>
              <a:path w="50800" h="56514">
                <a:moveTo>
                  <a:pt x="50292" y="32004"/>
                </a:moveTo>
                <a:lnTo>
                  <a:pt x="0" y="32004"/>
                </a:lnTo>
                <a:lnTo>
                  <a:pt x="0" y="56388"/>
                </a:lnTo>
                <a:lnTo>
                  <a:pt x="22860" y="56388"/>
                </a:lnTo>
                <a:lnTo>
                  <a:pt x="27432" y="50292"/>
                </a:lnTo>
                <a:lnTo>
                  <a:pt x="50292" y="50292"/>
                </a:lnTo>
                <a:lnTo>
                  <a:pt x="50292" y="32004"/>
                </a:lnTo>
                <a:close/>
              </a:path>
              <a:path w="50800" h="56514">
                <a:moveTo>
                  <a:pt x="50292" y="50292"/>
                </a:moveTo>
                <a:lnTo>
                  <a:pt x="28956" y="50292"/>
                </a:lnTo>
                <a:lnTo>
                  <a:pt x="28956" y="51816"/>
                </a:lnTo>
                <a:lnTo>
                  <a:pt x="30480" y="54864"/>
                </a:lnTo>
                <a:lnTo>
                  <a:pt x="30480" y="56388"/>
                </a:lnTo>
                <a:lnTo>
                  <a:pt x="50292" y="56388"/>
                </a:lnTo>
                <a:lnTo>
                  <a:pt x="50292" y="50292"/>
                </a:lnTo>
                <a:close/>
              </a:path>
              <a:path w="50800" h="56514">
                <a:moveTo>
                  <a:pt x="45720" y="0"/>
                </a:moveTo>
                <a:lnTo>
                  <a:pt x="42672" y="1524"/>
                </a:lnTo>
                <a:lnTo>
                  <a:pt x="35052" y="9144"/>
                </a:lnTo>
                <a:lnTo>
                  <a:pt x="28956" y="18288"/>
                </a:lnTo>
                <a:lnTo>
                  <a:pt x="28956" y="24384"/>
                </a:lnTo>
                <a:lnTo>
                  <a:pt x="27432" y="28956"/>
                </a:lnTo>
                <a:lnTo>
                  <a:pt x="25908" y="32004"/>
                </a:lnTo>
                <a:lnTo>
                  <a:pt x="39624" y="32004"/>
                </a:lnTo>
                <a:lnTo>
                  <a:pt x="42505" y="22812"/>
                </a:lnTo>
                <a:lnTo>
                  <a:pt x="44386" y="15621"/>
                </a:lnTo>
                <a:lnTo>
                  <a:pt x="45410" y="10144"/>
                </a:lnTo>
                <a:lnTo>
                  <a:pt x="45720" y="6096"/>
                </a:lnTo>
                <a:lnTo>
                  <a:pt x="45720" y="0"/>
                </a:lnTo>
                <a:close/>
              </a:path>
            </a:pathLst>
          </a:custGeom>
          <a:solidFill>
            <a:srgbClr val="009E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6" name="object 986"/>
          <p:cNvSpPr/>
          <p:nvPr/>
        </p:nvSpPr>
        <p:spPr>
          <a:xfrm>
            <a:off x="6088925" y="1502140"/>
            <a:ext cx="147282" cy="41306"/>
          </a:xfrm>
          <a:custGeom>
            <a:avLst/>
            <a:gdLst/>
            <a:ahLst/>
            <a:cxnLst/>
            <a:rect l="l" t="t" r="r" b="b"/>
            <a:pathLst>
              <a:path w="104139" h="58419">
                <a:moveTo>
                  <a:pt x="83820" y="0"/>
                </a:moveTo>
                <a:lnTo>
                  <a:pt x="77724" y="0"/>
                </a:lnTo>
                <a:lnTo>
                  <a:pt x="72032" y="833"/>
                </a:lnTo>
                <a:lnTo>
                  <a:pt x="30360" y="18526"/>
                </a:lnTo>
                <a:lnTo>
                  <a:pt x="9144" y="33528"/>
                </a:lnTo>
                <a:lnTo>
                  <a:pt x="0" y="33528"/>
                </a:lnTo>
                <a:lnTo>
                  <a:pt x="0" y="57912"/>
                </a:lnTo>
                <a:lnTo>
                  <a:pt x="89916" y="57912"/>
                </a:lnTo>
                <a:lnTo>
                  <a:pt x="95916" y="44529"/>
                </a:lnTo>
                <a:lnTo>
                  <a:pt x="100203" y="34290"/>
                </a:lnTo>
                <a:lnTo>
                  <a:pt x="101066" y="32004"/>
                </a:lnTo>
                <a:lnTo>
                  <a:pt x="28956" y="32004"/>
                </a:lnTo>
                <a:lnTo>
                  <a:pt x="35052" y="30480"/>
                </a:lnTo>
                <a:lnTo>
                  <a:pt x="44196" y="24384"/>
                </a:lnTo>
                <a:lnTo>
                  <a:pt x="51816" y="21336"/>
                </a:lnTo>
                <a:lnTo>
                  <a:pt x="56388" y="19812"/>
                </a:lnTo>
                <a:lnTo>
                  <a:pt x="103632" y="19812"/>
                </a:lnTo>
                <a:lnTo>
                  <a:pt x="103632" y="18288"/>
                </a:lnTo>
                <a:lnTo>
                  <a:pt x="100584" y="13716"/>
                </a:lnTo>
                <a:lnTo>
                  <a:pt x="89916" y="3048"/>
                </a:lnTo>
                <a:lnTo>
                  <a:pt x="83820" y="0"/>
                </a:lnTo>
                <a:close/>
              </a:path>
              <a:path w="104139" h="58419">
                <a:moveTo>
                  <a:pt x="103632" y="19812"/>
                </a:moveTo>
                <a:lnTo>
                  <a:pt x="59436" y="19812"/>
                </a:lnTo>
                <a:lnTo>
                  <a:pt x="66222" y="20645"/>
                </a:lnTo>
                <a:lnTo>
                  <a:pt x="72580" y="23050"/>
                </a:lnTo>
                <a:lnTo>
                  <a:pt x="78081" y="26884"/>
                </a:lnTo>
                <a:lnTo>
                  <a:pt x="82296" y="32004"/>
                </a:lnTo>
                <a:lnTo>
                  <a:pt x="101066" y="32004"/>
                </a:lnTo>
                <a:lnTo>
                  <a:pt x="102774" y="27479"/>
                </a:lnTo>
                <a:lnTo>
                  <a:pt x="103632" y="24384"/>
                </a:lnTo>
                <a:lnTo>
                  <a:pt x="103632" y="19812"/>
                </a:lnTo>
                <a:close/>
              </a:path>
            </a:pathLst>
          </a:custGeom>
          <a:solidFill>
            <a:srgbClr val="009E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7" name="object 987"/>
          <p:cNvSpPr/>
          <p:nvPr/>
        </p:nvSpPr>
        <p:spPr>
          <a:xfrm>
            <a:off x="6254888" y="1471968"/>
            <a:ext cx="32331" cy="72287"/>
          </a:xfrm>
          <a:custGeom>
            <a:avLst/>
            <a:gdLst/>
            <a:ahLst/>
            <a:cxnLst/>
            <a:rect l="l" t="t" r="r" b="b"/>
            <a:pathLst>
              <a:path w="22860" h="102235">
                <a:moveTo>
                  <a:pt x="16764" y="0"/>
                </a:moveTo>
                <a:lnTo>
                  <a:pt x="11358" y="8620"/>
                </a:lnTo>
                <a:lnTo>
                  <a:pt x="6667" y="16383"/>
                </a:lnTo>
                <a:lnTo>
                  <a:pt x="2833" y="23574"/>
                </a:lnTo>
                <a:lnTo>
                  <a:pt x="0" y="30480"/>
                </a:lnTo>
                <a:lnTo>
                  <a:pt x="10668" y="102108"/>
                </a:lnTo>
                <a:lnTo>
                  <a:pt x="16430" y="93797"/>
                </a:lnTo>
                <a:lnTo>
                  <a:pt x="20193" y="84772"/>
                </a:lnTo>
                <a:lnTo>
                  <a:pt x="22240" y="74890"/>
                </a:lnTo>
                <a:lnTo>
                  <a:pt x="22860" y="64008"/>
                </a:lnTo>
                <a:lnTo>
                  <a:pt x="22550" y="52292"/>
                </a:lnTo>
                <a:lnTo>
                  <a:pt x="21526" y="37719"/>
                </a:lnTo>
                <a:lnTo>
                  <a:pt x="19645" y="20288"/>
                </a:lnTo>
                <a:lnTo>
                  <a:pt x="16764" y="0"/>
                </a:lnTo>
                <a:close/>
              </a:path>
            </a:pathLst>
          </a:custGeom>
          <a:solidFill>
            <a:srgbClr val="009E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8" name="object 988"/>
          <p:cNvSpPr/>
          <p:nvPr/>
        </p:nvSpPr>
        <p:spPr>
          <a:xfrm>
            <a:off x="6289374" y="1497830"/>
            <a:ext cx="138303" cy="71389"/>
          </a:xfrm>
          <a:custGeom>
            <a:avLst/>
            <a:gdLst/>
            <a:ahLst/>
            <a:cxnLst/>
            <a:rect l="l" t="t" r="r" b="b"/>
            <a:pathLst>
              <a:path w="97789" h="100964">
                <a:moveTo>
                  <a:pt x="7620" y="82296"/>
                </a:moveTo>
                <a:lnTo>
                  <a:pt x="0" y="82296"/>
                </a:lnTo>
                <a:lnTo>
                  <a:pt x="0" y="85344"/>
                </a:lnTo>
                <a:lnTo>
                  <a:pt x="4572" y="88392"/>
                </a:lnTo>
                <a:lnTo>
                  <a:pt x="10668" y="92964"/>
                </a:lnTo>
                <a:lnTo>
                  <a:pt x="18288" y="96012"/>
                </a:lnTo>
                <a:lnTo>
                  <a:pt x="27432" y="99060"/>
                </a:lnTo>
                <a:lnTo>
                  <a:pt x="35052" y="100584"/>
                </a:lnTo>
                <a:lnTo>
                  <a:pt x="41148" y="100584"/>
                </a:lnTo>
                <a:lnTo>
                  <a:pt x="67821" y="85344"/>
                </a:lnTo>
                <a:lnTo>
                  <a:pt x="16764" y="85344"/>
                </a:lnTo>
                <a:lnTo>
                  <a:pt x="7620" y="82296"/>
                </a:lnTo>
                <a:close/>
              </a:path>
              <a:path w="97789" h="100964">
                <a:moveTo>
                  <a:pt x="62484" y="0"/>
                </a:moveTo>
                <a:lnTo>
                  <a:pt x="35814" y="34671"/>
                </a:lnTo>
                <a:lnTo>
                  <a:pt x="33528" y="47244"/>
                </a:lnTo>
                <a:lnTo>
                  <a:pt x="33528" y="53340"/>
                </a:lnTo>
                <a:lnTo>
                  <a:pt x="38100" y="57912"/>
                </a:lnTo>
                <a:lnTo>
                  <a:pt x="45720" y="60960"/>
                </a:lnTo>
                <a:lnTo>
                  <a:pt x="47244" y="60960"/>
                </a:lnTo>
                <a:lnTo>
                  <a:pt x="53340" y="62484"/>
                </a:lnTo>
                <a:lnTo>
                  <a:pt x="65532" y="64008"/>
                </a:lnTo>
                <a:lnTo>
                  <a:pt x="59436" y="70104"/>
                </a:lnTo>
                <a:lnTo>
                  <a:pt x="53340" y="74676"/>
                </a:lnTo>
                <a:lnTo>
                  <a:pt x="45720" y="79248"/>
                </a:lnTo>
                <a:lnTo>
                  <a:pt x="36576" y="83820"/>
                </a:lnTo>
                <a:lnTo>
                  <a:pt x="28956" y="85344"/>
                </a:lnTo>
                <a:lnTo>
                  <a:pt x="67821" y="85344"/>
                </a:lnTo>
                <a:lnTo>
                  <a:pt x="69842" y="82653"/>
                </a:lnTo>
                <a:lnTo>
                  <a:pt x="73723" y="76771"/>
                </a:lnTo>
                <a:lnTo>
                  <a:pt x="77319" y="70604"/>
                </a:lnTo>
                <a:lnTo>
                  <a:pt x="80772" y="64008"/>
                </a:lnTo>
                <a:lnTo>
                  <a:pt x="97536" y="64008"/>
                </a:lnTo>
                <a:lnTo>
                  <a:pt x="97536" y="39624"/>
                </a:lnTo>
                <a:lnTo>
                  <a:pt x="54864" y="39624"/>
                </a:lnTo>
                <a:lnTo>
                  <a:pt x="50292" y="36576"/>
                </a:lnTo>
                <a:lnTo>
                  <a:pt x="47244" y="32004"/>
                </a:lnTo>
                <a:lnTo>
                  <a:pt x="47244" y="30480"/>
                </a:lnTo>
                <a:lnTo>
                  <a:pt x="53340" y="24384"/>
                </a:lnTo>
                <a:lnTo>
                  <a:pt x="81043" y="24384"/>
                </a:lnTo>
                <a:lnTo>
                  <a:pt x="80700" y="22502"/>
                </a:lnTo>
                <a:lnTo>
                  <a:pt x="76009" y="10096"/>
                </a:lnTo>
                <a:lnTo>
                  <a:pt x="69889" y="2547"/>
                </a:lnTo>
                <a:lnTo>
                  <a:pt x="62484" y="0"/>
                </a:lnTo>
                <a:close/>
              </a:path>
              <a:path w="97789" h="100964">
                <a:moveTo>
                  <a:pt x="81043" y="24384"/>
                </a:moveTo>
                <a:lnTo>
                  <a:pt x="57912" y="24384"/>
                </a:lnTo>
                <a:lnTo>
                  <a:pt x="62484" y="28956"/>
                </a:lnTo>
                <a:lnTo>
                  <a:pt x="65532" y="38100"/>
                </a:lnTo>
                <a:lnTo>
                  <a:pt x="64008" y="38100"/>
                </a:lnTo>
                <a:lnTo>
                  <a:pt x="62484" y="39624"/>
                </a:lnTo>
                <a:lnTo>
                  <a:pt x="83820" y="39624"/>
                </a:lnTo>
                <a:lnTo>
                  <a:pt x="81043" y="24384"/>
                </a:lnTo>
                <a:close/>
              </a:path>
            </a:pathLst>
          </a:custGeom>
          <a:solidFill>
            <a:srgbClr val="009E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9" name="object 989"/>
          <p:cNvSpPr/>
          <p:nvPr/>
        </p:nvSpPr>
        <p:spPr>
          <a:xfrm>
            <a:off x="6414386" y="1495674"/>
            <a:ext cx="110463" cy="47593"/>
          </a:xfrm>
          <a:custGeom>
            <a:avLst/>
            <a:gdLst/>
            <a:ahLst/>
            <a:cxnLst/>
            <a:rect l="l" t="t" r="r" b="b"/>
            <a:pathLst>
              <a:path w="78104" h="67310">
                <a:moveTo>
                  <a:pt x="65532" y="0"/>
                </a:moveTo>
                <a:lnTo>
                  <a:pt x="56388" y="0"/>
                </a:lnTo>
                <a:lnTo>
                  <a:pt x="48768" y="3048"/>
                </a:lnTo>
                <a:lnTo>
                  <a:pt x="19812" y="36576"/>
                </a:lnTo>
                <a:lnTo>
                  <a:pt x="18288" y="41148"/>
                </a:lnTo>
                <a:lnTo>
                  <a:pt x="16764" y="42672"/>
                </a:lnTo>
                <a:lnTo>
                  <a:pt x="0" y="42672"/>
                </a:lnTo>
                <a:lnTo>
                  <a:pt x="0" y="67056"/>
                </a:lnTo>
                <a:lnTo>
                  <a:pt x="16764" y="67056"/>
                </a:lnTo>
                <a:lnTo>
                  <a:pt x="18288" y="64008"/>
                </a:lnTo>
                <a:lnTo>
                  <a:pt x="21336" y="59436"/>
                </a:lnTo>
                <a:lnTo>
                  <a:pt x="22860" y="54864"/>
                </a:lnTo>
                <a:lnTo>
                  <a:pt x="24384" y="51816"/>
                </a:lnTo>
                <a:lnTo>
                  <a:pt x="73914" y="51816"/>
                </a:lnTo>
                <a:lnTo>
                  <a:pt x="76200" y="48768"/>
                </a:lnTo>
                <a:lnTo>
                  <a:pt x="77724" y="44196"/>
                </a:lnTo>
                <a:lnTo>
                  <a:pt x="77724" y="36576"/>
                </a:lnTo>
                <a:lnTo>
                  <a:pt x="77216" y="35052"/>
                </a:lnTo>
                <a:lnTo>
                  <a:pt x="54864" y="35052"/>
                </a:lnTo>
                <a:lnTo>
                  <a:pt x="38100" y="27432"/>
                </a:lnTo>
                <a:lnTo>
                  <a:pt x="42672" y="24384"/>
                </a:lnTo>
                <a:lnTo>
                  <a:pt x="45720" y="22860"/>
                </a:lnTo>
                <a:lnTo>
                  <a:pt x="73660" y="22860"/>
                </a:lnTo>
                <a:lnTo>
                  <a:pt x="70104" y="12192"/>
                </a:lnTo>
                <a:lnTo>
                  <a:pt x="68580" y="9144"/>
                </a:lnTo>
                <a:lnTo>
                  <a:pt x="68580" y="4572"/>
                </a:lnTo>
                <a:lnTo>
                  <a:pt x="67056" y="1524"/>
                </a:lnTo>
                <a:lnTo>
                  <a:pt x="65532" y="0"/>
                </a:lnTo>
                <a:close/>
              </a:path>
              <a:path w="78104" h="67310">
                <a:moveTo>
                  <a:pt x="73914" y="51816"/>
                </a:moveTo>
                <a:lnTo>
                  <a:pt x="25908" y="51816"/>
                </a:lnTo>
                <a:lnTo>
                  <a:pt x="54102" y="62293"/>
                </a:lnTo>
                <a:lnTo>
                  <a:pt x="61483" y="65317"/>
                </a:lnTo>
                <a:lnTo>
                  <a:pt x="64008" y="67056"/>
                </a:lnTo>
                <a:lnTo>
                  <a:pt x="65532" y="62484"/>
                </a:lnTo>
                <a:lnTo>
                  <a:pt x="68580" y="57912"/>
                </a:lnTo>
                <a:lnTo>
                  <a:pt x="71628" y="54864"/>
                </a:lnTo>
                <a:lnTo>
                  <a:pt x="73914" y="51816"/>
                </a:lnTo>
                <a:close/>
              </a:path>
              <a:path w="78104" h="67310">
                <a:moveTo>
                  <a:pt x="73660" y="22860"/>
                </a:moveTo>
                <a:lnTo>
                  <a:pt x="50292" y="22860"/>
                </a:lnTo>
                <a:lnTo>
                  <a:pt x="53340" y="27432"/>
                </a:lnTo>
                <a:lnTo>
                  <a:pt x="53340" y="32004"/>
                </a:lnTo>
                <a:lnTo>
                  <a:pt x="54864" y="35052"/>
                </a:lnTo>
                <a:lnTo>
                  <a:pt x="77216" y="35052"/>
                </a:lnTo>
                <a:lnTo>
                  <a:pt x="76200" y="32004"/>
                </a:lnTo>
                <a:lnTo>
                  <a:pt x="74676" y="25908"/>
                </a:lnTo>
                <a:lnTo>
                  <a:pt x="73660" y="22860"/>
                </a:lnTo>
                <a:close/>
              </a:path>
            </a:pathLst>
          </a:custGeom>
          <a:solidFill>
            <a:srgbClr val="009E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0" name="object 990"/>
          <p:cNvSpPr/>
          <p:nvPr/>
        </p:nvSpPr>
        <p:spPr>
          <a:xfrm>
            <a:off x="6593282" y="1468735"/>
            <a:ext cx="88909" cy="75430"/>
          </a:xfrm>
          <a:custGeom>
            <a:avLst/>
            <a:gdLst/>
            <a:ahLst/>
            <a:cxnLst/>
            <a:rect l="l" t="t" r="r" b="b"/>
            <a:pathLst>
              <a:path w="62864" h="106680">
                <a:moveTo>
                  <a:pt x="13716" y="0"/>
                </a:moveTo>
                <a:lnTo>
                  <a:pt x="7620" y="6096"/>
                </a:lnTo>
                <a:lnTo>
                  <a:pt x="3048" y="12192"/>
                </a:lnTo>
                <a:lnTo>
                  <a:pt x="0" y="15240"/>
                </a:lnTo>
                <a:lnTo>
                  <a:pt x="4572" y="19812"/>
                </a:lnTo>
                <a:lnTo>
                  <a:pt x="12192" y="24384"/>
                </a:lnTo>
                <a:lnTo>
                  <a:pt x="18288" y="25908"/>
                </a:lnTo>
                <a:lnTo>
                  <a:pt x="28956" y="16764"/>
                </a:lnTo>
                <a:lnTo>
                  <a:pt x="60045" y="16764"/>
                </a:lnTo>
                <a:lnTo>
                  <a:pt x="62484" y="10668"/>
                </a:lnTo>
                <a:lnTo>
                  <a:pt x="27432" y="10668"/>
                </a:lnTo>
                <a:lnTo>
                  <a:pt x="21336" y="6096"/>
                </a:lnTo>
                <a:lnTo>
                  <a:pt x="13716" y="0"/>
                </a:lnTo>
                <a:close/>
              </a:path>
              <a:path w="62864" h="106680">
                <a:moveTo>
                  <a:pt x="60045" y="16764"/>
                </a:moveTo>
                <a:lnTo>
                  <a:pt x="28956" y="16764"/>
                </a:lnTo>
                <a:lnTo>
                  <a:pt x="48768" y="25908"/>
                </a:lnTo>
                <a:lnTo>
                  <a:pt x="54864" y="22860"/>
                </a:lnTo>
                <a:lnTo>
                  <a:pt x="59436" y="18288"/>
                </a:lnTo>
                <a:lnTo>
                  <a:pt x="60045" y="16764"/>
                </a:lnTo>
                <a:close/>
              </a:path>
              <a:path w="62864" h="106680">
                <a:moveTo>
                  <a:pt x="42672" y="0"/>
                </a:moveTo>
                <a:lnTo>
                  <a:pt x="41148" y="3048"/>
                </a:lnTo>
                <a:lnTo>
                  <a:pt x="38100" y="4572"/>
                </a:lnTo>
                <a:lnTo>
                  <a:pt x="33528" y="9144"/>
                </a:lnTo>
                <a:lnTo>
                  <a:pt x="30480" y="10668"/>
                </a:lnTo>
                <a:lnTo>
                  <a:pt x="62484" y="10668"/>
                </a:lnTo>
                <a:lnTo>
                  <a:pt x="42672" y="0"/>
                </a:lnTo>
                <a:close/>
              </a:path>
              <a:path w="62864" h="106680">
                <a:moveTo>
                  <a:pt x="35052" y="38100"/>
                </a:moveTo>
                <a:lnTo>
                  <a:pt x="8596" y="73485"/>
                </a:lnTo>
                <a:lnTo>
                  <a:pt x="1524" y="94488"/>
                </a:lnTo>
                <a:lnTo>
                  <a:pt x="1524" y="99060"/>
                </a:lnTo>
                <a:lnTo>
                  <a:pt x="4572" y="103632"/>
                </a:lnTo>
                <a:lnTo>
                  <a:pt x="10668" y="105156"/>
                </a:lnTo>
                <a:lnTo>
                  <a:pt x="12192" y="106680"/>
                </a:lnTo>
                <a:lnTo>
                  <a:pt x="25908" y="106680"/>
                </a:lnTo>
                <a:lnTo>
                  <a:pt x="32504" y="106084"/>
                </a:lnTo>
                <a:lnTo>
                  <a:pt x="59131" y="83820"/>
                </a:lnTo>
                <a:lnTo>
                  <a:pt x="19812" y="83820"/>
                </a:lnTo>
                <a:lnTo>
                  <a:pt x="15240" y="82296"/>
                </a:lnTo>
                <a:lnTo>
                  <a:pt x="15240" y="74676"/>
                </a:lnTo>
                <a:lnTo>
                  <a:pt x="16764" y="71628"/>
                </a:lnTo>
                <a:lnTo>
                  <a:pt x="19812" y="68580"/>
                </a:lnTo>
                <a:lnTo>
                  <a:pt x="24384" y="60960"/>
                </a:lnTo>
                <a:lnTo>
                  <a:pt x="60198" y="60960"/>
                </a:lnTo>
                <a:lnTo>
                  <a:pt x="55626" y="53530"/>
                </a:lnTo>
                <a:lnTo>
                  <a:pt x="47053" y="45458"/>
                </a:lnTo>
                <a:lnTo>
                  <a:pt x="35052" y="38100"/>
                </a:lnTo>
                <a:close/>
              </a:path>
              <a:path w="62864" h="106680">
                <a:moveTo>
                  <a:pt x="60198" y="60960"/>
                </a:moveTo>
                <a:lnTo>
                  <a:pt x="24384" y="60960"/>
                </a:lnTo>
                <a:lnTo>
                  <a:pt x="32408" y="66436"/>
                </a:lnTo>
                <a:lnTo>
                  <a:pt x="38290" y="71628"/>
                </a:lnTo>
                <a:lnTo>
                  <a:pt x="42171" y="76819"/>
                </a:lnTo>
                <a:lnTo>
                  <a:pt x="44196" y="82296"/>
                </a:lnTo>
                <a:lnTo>
                  <a:pt x="38100" y="83820"/>
                </a:lnTo>
                <a:lnTo>
                  <a:pt x="59131" y="83820"/>
                </a:lnTo>
                <a:lnTo>
                  <a:pt x="59245" y="83629"/>
                </a:lnTo>
                <a:lnTo>
                  <a:pt x="61650" y="76938"/>
                </a:lnTo>
                <a:lnTo>
                  <a:pt x="62484" y="70104"/>
                </a:lnTo>
                <a:lnTo>
                  <a:pt x="60769" y="61888"/>
                </a:lnTo>
                <a:lnTo>
                  <a:pt x="60198" y="60960"/>
                </a:lnTo>
                <a:close/>
              </a:path>
            </a:pathLst>
          </a:custGeom>
          <a:solidFill>
            <a:srgbClr val="009E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1" name="object 991"/>
          <p:cNvSpPr/>
          <p:nvPr/>
        </p:nvSpPr>
        <p:spPr>
          <a:xfrm>
            <a:off x="6731226" y="1454727"/>
            <a:ext cx="41310" cy="20653"/>
          </a:xfrm>
          <a:custGeom>
            <a:avLst/>
            <a:gdLst/>
            <a:ahLst/>
            <a:cxnLst/>
            <a:rect l="l" t="t" r="r" b="b"/>
            <a:pathLst>
              <a:path w="29210" h="29210">
                <a:moveTo>
                  <a:pt x="6096" y="9144"/>
                </a:moveTo>
                <a:lnTo>
                  <a:pt x="4572" y="9144"/>
                </a:lnTo>
                <a:lnTo>
                  <a:pt x="1524" y="13716"/>
                </a:lnTo>
                <a:lnTo>
                  <a:pt x="0" y="18288"/>
                </a:lnTo>
                <a:lnTo>
                  <a:pt x="0" y="27432"/>
                </a:lnTo>
                <a:lnTo>
                  <a:pt x="1524" y="28956"/>
                </a:lnTo>
                <a:lnTo>
                  <a:pt x="7620" y="28956"/>
                </a:lnTo>
                <a:lnTo>
                  <a:pt x="10668" y="27432"/>
                </a:lnTo>
                <a:lnTo>
                  <a:pt x="15240" y="22860"/>
                </a:lnTo>
                <a:lnTo>
                  <a:pt x="21336" y="22860"/>
                </a:lnTo>
                <a:lnTo>
                  <a:pt x="25908" y="21336"/>
                </a:lnTo>
                <a:lnTo>
                  <a:pt x="26670" y="19812"/>
                </a:lnTo>
                <a:lnTo>
                  <a:pt x="6096" y="19812"/>
                </a:lnTo>
                <a:lnTo>
                  <a:pt x="4572" y="16764"/>
                </a:lnTo>
                <a:lnTo>
                  <a:pt x="4572" y="15240"/>
                </a:lnTo>
                <a:lnTo>
                  <a:pt x="6096" y="13716"/>
                </a:lnTo>
                <a:lnTo>
                  <a:pt x="6096" y="9144"/>
                </a:lnTo>
                <a:close/>
              </a:path>
              <a:path w="29210" h="29210">
                <a:moveTo>
                  <a:pt x="16764" y="7620"/>
                </a:moveTo>
                <a:lnTo>
                  <a:pt x="15240" y="7620"/>
                </a:lnTo>
                <a:lnTo>
                  <a:pt x="15240" y="10668"/>
                </a:lnTo>
                <a:lnTo>
                  <a:pt x="12192" y="15240"/>
                </a:lnTo>
                <a:lnTo>
                  <a:pt x="10668" y="18288"/>
                </a:lnTo>
                <a:lnTo>
                  <a:pt x="9144" y="19812"/>
                </a:lnTo>
                <a:lnTo>
                  <a:pt x="26670" y="19812"/>
                </a:lnTo>
                <a:lnTo>
                  <a:pt x="28956" y="15240"/>
                </a:lnTo>
                <a:lnTo>
                  <a:pt x="18288" y="15240"/>
                </a:lnTo>
                <a:lnTo>
                  <a:pt x="16764" y="13716"/>
                </a:lnTo>
                <a:lnTo>
                  <a:pt x="16764" y="7620"/>
                </a:lnTo>
                <a:close/>
              </a:path>
              <a:path w="29210" h="29210">
                <a:moveTo>
                  <a:pt x="28956" y="0"/>
                </a:moveTo>
                <a:lnTo>
                  <a:pt x="24384" y="3048"/>
                </a:lnTo>
                <a:lnTo>
                  <a:pt x="22860" y="6096"/>
                </a:lnTo>
                <a:lnTo>
                  <a:pt x="22860" y="15240"/>
                </a:lnTo>
                <a:lnTo>
                  <a:pt x="28956" y="15240"/>
                </a:lnTo>
                <a:lnTo>
                  <a:pt x="28956" y="0"/>
                </a:lnTo>
                <a:close/>
              </a:path>
            </a:pathLst>
          </a:custGeom>
          <a:solidFill>
            <a:srgbClr val="009E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2" name="object 992"/>
          <p:cNvSpPr/>
          <p:nvPr/>
        </p:nvSpPr>
        <p:spPr>
          <a:xfrm>
            <a:off x="6675185" y="1497830"/>
            <a:ext cx="138303" cy="71389"/>
          </a:xfrm>
          <a:custGeom>
            <a:avLst/>
            <a:gdLst/>
            <a:ahLst/>
            <a:cxnLst/>
            <a:rect l="l" t="t" r="r" b="b"/>
            <a:pathLst>
              <a:path w="97789" h="100964">
                <a:moveTo>
                  <a:pt x="7620" y="82296"/>
                </a:moveTo>
                <a:lnTo>
                  <a:pt x="0" y="82296"/>
                </a:lnTo>
                <a:lnTo>
                  <a:pt x="0" y="85344"/>
                </a:lnTo>
                <a:lnTo>
                  <a:pt x="4572" y="88392"/>
                </a:lnTo>
                <a:lnTo>
                  <a:pt x="10668" y="92964"/>
                </a:lnTo>
                <a:lnTo>
                  <a:pt x="19812" y="96012"/>
                </a:lnTo>
                <a:lnTo>
                  <a:pt x="27432" y="99060"/>
                </a:lnTo>
                <a:lnTo>
                  <a:pt x="35052" y="100584"/>
                </a:lnTo>
                <a:lnTo>
                  <a:pt x="41148" y="100584"/>
                </a:lnTo>
                <a:lnTo>
                  <a:pt x="46886" y="99750"/>
                </a:lnTo>
                <a:lnTo>
                  <a:pt x="52768" y="97345"/>
                </a:lnTo>
                <a:lnTo>
                  <a:pt x="58935" y="93511"/>
                </a:lnTo>
                <a:lnTo>
                  <a:pt x="65532" y="88392"/>
                </a:lnTo>
                <a:lnTo>
                  <a:pt x="67821" y="85344"/>
                </a:lnTo>
                <a:lnTo>
                  <a:pt x="16764" y="85344"/>
                </a:lnTo>
                <a:lnTo>
                  <a:pt x="7620" y="82296"/>
                </a:lnTo>
                <a:close/>
              </a:path>
              <a:path w="97789" h="100964">
                <a:moveTo>
                  <a:pt x="62484" y="0"/>
                </a:moveTo>
                <a:lnTo>
                  <a:pt x="35814" y="34671"/>
                </a:lnTo>
                <a:lnTo>
                  <a:pt x="33528" y="47244"/>
                </a:lnTo>
                <a:lnTo>
                  <a:pt x="33528" y="53340"/>
                </a:lnTo>
                <a:lnTo>
                  <a:pt x="38100" y="57912"/>
                </a:lnTo>
                <a:lnTo>
                  <a:pt x="45720" y="60960"/>
                </a:lnTo>
                <a:lnTo>
                  <a:pt x="47244" y="60960"/>
                </a:lnTo>
                <a:lnTo>
                  <a:pt x="53340" y="62484"/>
                </a:lnTo>
                <a:lnTo>
                  <a:pt x="65532" y="64008"/>
                </a:lnTo>
                <a:lnTo>
                  <a:pt x="59436" y="70104"/>
                </a:lnTo>
                <a:lnTo>
                  <a:pt x="53340" y="74676"/>
                </a:lnTo>
                <a:lnTo>
                  <a:pt x="45720" y="79248"/>
                </a:lnTo>
                <a:lnTo>
                  <a:pt x="36576" y="83820"/>
                </a:lnTo>
                <a:lnTo>
                  <a:pt x="28956" y="85344"/>
                </a:lnTo>
                <a:lnTo>
                  <a:pt x="67821" y="85344"/>
                </a:lnTo>
                <a:lnTo>
                  <a:pt x="69842" y="82653"/>
                </a:lnTo>
                <a:lnTo>
                  <a:pt x="73723" y="76771"/>
                </a:lnTo>
                <a:lnTo>
                  <a:pt x="77319" y="70604"/>
                </a:lnTo>
                <a:lnTo>
                  <a:pt x="80772" y="64008"/>
                </a:lnTo>
                <a:lnTo>
                  <a:pt x="97536" y="64008"/>
                </a:lnTo>
                <a:lnTo>
                  <a:pt x="97536" y="39624"/>
                </a:lnTo>
                <a:lnTo>
                  <a:pt x="54864" y="39624"/>
                </a:lnTo>
                <a:lnTo>
                  <a:pt x="50292" y="36576"/>
                </a:lnTo>
                <a:lnTo>
                  <a:pt x="48768" y="32004"/>
                </a:lnTo>
                <a:lnTo>
                  <a:pt x="47244" y="30480"/>
                </a:lnTo>
                <a:lnTo>
                  <a:pt x="53340" y="24384"/>
                </a:lnTo>
                <a:lnTo>
                  <a:pt x="81043" y="24384"/>
                </a:lnTo>
                <a:lnTo>
                  <a:pt x="80700" y="22502"/>
                </a:lnTo>
                <a:lnTo>
                  <a:pt x="76009" y="10096"/>
                </a:lnTo>
                <a:lnTo>
                  <a:pt x="69889" y="2547"/>
                </a:lnTo>
                <a:lnTo>
                  <a:pt x="62484" y="0"/>
                </a:lnTo>
                <a:close/>
              </a:path>
              <a:path w="97789" h="100964">
                <a:moveTo>
                  <a:pt x="81043" y="24384"/>
                </a:moveTo>
                <a:lnTo>
                  <a:pt x="57912" y="24384"/>
                </a:lnTo>
                <a:lnTo>
                  <a:pt x="62484" y="28956"/>
                </a:lnTo>
                <a:lnTo>
                  <a:pt x="65532" y="38100"/>
                </a:lnTo>
                <a:lnTo>
                  <a:pt x="64008" y="38100"/>
                </a:lnTo>
                <a:lnTo>
                  <a:pt x="64008" y="39624"/>
                </a:lnTo>
                <a:lnTo>
                  <a:pt x="83820" y="39624"/>
                </a:lnTo>
                <a:lnTo>
                  <a:pt x="81043" y="24384"/>
                </a:lnTo>
                <a:close/>
              </a:path>
            </a:pathLst>
          </a:custGeom>
          <a:solidFill>
            <a:srgbClr val="009E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3" name="object 993"/>
          <p:cNvSpPr/>
          <p:nvPr/>
        </p:nvSpPr>
        <p:spPr>
          <a:xfrm>
            <a:off x="6802352" y="1468735"/>
            <a:ext cx="181410" cy="74532"/>
          </a:xfrm>
          <a:custGeom>
            <a:avLst/>
            <a:gdLst/>
            <a:ahLst/>
            <a:cxnLst/>
            <a:rect l="l" t="t" r="r" b="b"/>
            <a:pathLst>
              <a:path w="128270" h="105410">
                <a:moveTo>
                  <a:pt x="51816" y="0"/>
                </a:moveTo>
                <a:lnTo>
                  <a:pt x="50292" y="0"/>
                </a:lnTo>
                <a:lnTo>
                  <a:pt x="35052" y="15240"/>
                </a:lnTo>
                <a:lnTo>
                  <a:pt x="35052" y="16764"/>
                </a:lnTo>
                <a:lnTo>
                  <a:pt x="38100" y="19812"/>
                </a:lnTo>
                <a:lnTo>
                  <a:pt x="42672" y="22860"/>
                </a:lnTo>
                <a:lnTo>
                  <a:pt x="48768" y="27432"/>
                </a:lnTo>
                <a:lnTo>
                  <a:pt x="50292" y="28956"/>
                </a:lnTo>
                <a:lnTo>
                  <a:pt x="53340" y="28956"/>
                </a:lnTo>
                <a:lnTo>
                  <a:pt x="56388" y="27432"/>
                </a:lnTo>
                <a:lnTo>
                  <a:pt x="60960" y="22860"/>
                </a:lnTo>
                <a:lnTo>
                  <a:pt x="67056" y="19812"/>
                </a:lnTo>
                <a:lnTo>
                  <a:pt x="68580" y="16764"/>
                </a:lnTo>
                <a:lnTo>
                  <a:pt x="68580" y="13716"/>
                </a:lnTo>
                <a:lnTo>
                  <a:pt x="62484" y="9144"/>
                </a:lnTo>
                <a:lnTo>
                  <a:pt x="51816" y="0"/>
                </a:lnTo>
                <a:close/>
              </a:path>
              <a:path w="128270" h="105410">
                <a:moveTo>
                  <a:pt x="104318" y="65532"/>
                </a:moveTo>
                <a:lnTo>
                  <a:pt x="28956" y="65532"/>
                </a:lnTo>
                <a:lnTo>
                  <a:pt x="36718" y="66555"/>
                </a:lnTo>
                <a:lnTo>
                  <a:pt x="44196" y="69151"/>
                </a:lnTo>
                <a:lnTo>
                  <a:pt x="59436" y="76200"/>
                </a:lnTo>
                <a:lnTo>
                  <a:pt x="54864" y="79248"/>
                </a:lnTo>
                <a:lnTo>
                  <a:pt x="48768" y="80772"/>
                </a:lnTo>
                <a:lnTo>
                  <a:pt x="0" y="80772"/>
                </a:lnTo>
                <a:lnTo>
                  <a:pt x="0" y="105156"/>
                </a:lnTo>
                <a:lnTo>
                  <a:pt x="41148" y="105156"/>
                </a:lnTo>
                <a:lnTo>
                  <a:pt x="47244" y="102108"/>
                </a:lnTo>
                <a:lnTo>
                  <a:pt x="54864" y="97536"/>
                </a:lnTo>
                <a:lnTo>
                  <a:pt x="64008" y="92964"/>
                </a:lnTo>
                <a:lnTo>
                  <a:pt x="71628" y="91440"/>
                </a:lnTo>
                <a:lnTo>
                  <a:pt x="113864" y="91440"/>
                </a:lnTo>
                <a:lnTo>
                  <a:pt x="128016" y="71628"/>
                </a:lnTo>
                <a:lnTo>
                  <a:pt x="119372" y="70532"/>
                </a:lnTo>
                <a:lnTo>
                  <a:pt x="109156" y="67437"/>
                </a:lnTo>
                <a:lnTo>
                  <a:pt x="104318" y="65532"/>
                </a:lnTo>
                <a:close/>
              </a:path>
              <a:path w="128270" h="105410">
                <a:moveTo>
                  <a:pt x="113864" y="91440"/>
                </a:moveTo>
                <a:lnTo>
                  <a:pt x="76200" y="91440"/>
                </a:lnTo>
                <a:lnTo>
                  <a:pt x="79343" y="91463"/>
                </a:lnTo>
                <a:lnTo>
                  <a:pt x="86487" y="91630"/>
                </a:lnTo>
                <a:lnTo>
                  <a:pt x="97631" y="92082"/>
                </a:lnTo>
                <a:lnTo>
                  <a:pt x="112776" y="92964"/>
                </a:lnTo>
                <a:lnTo>
                  <a:pt x="113864" y="91440"/>
                </a:lnTo>
                <a:close/>
              </a:path>
              <a:path w="128270" h="105410">
                <a:moveTo>
                  <a:pt x="45720" y="42672"/>
                </a:moveTo>
                <a:lnTo>
                  <a:pt x="39624" y="42672"/>
                </a:lnTo>
                <a:lnTo>
                  <a:pt x="32004" y="45720"/>
                </a:lnTo>
                <a:lnTo>
                  <a:pt x="27432" y="53340"/>
                </a:lnTo>
                <a:lnTo>
                  <a:pt x="24384" y="54864"/>
                </a:lnTo>
                <a:lnTo>
                  <a:pt x="19812" y="60960"/>
                </a:lnTo>
                <a:lnTo>
                  <a:pt x="13716" y="71628"/>
                </a:lnTo>
                <a:lnTo>
                  <a:pt x="15240" y="70104"/>
                </a:lnTo>
                <a:lnTo>
                  <a:pt x="16764" y="70104"/>
                </a:lnTo>
                <a:lnTo>
                  <a:pt x="19812" y="67056"/>
                </a:lnTo>
                <a:lnTo>
                  <a:pt x="22860" y="67056"/>
                </a:lnTo>
                <a:lnTo>
                  <a:pt x="24384" y="65532"/>
                </a:lnTo>
                <a:lnTo>
                  <a:pt x="104318" y="65532"/>
                </a:lnTo>
                <a:lnTo>
                  <a:pt x="96940" y="62626"/>
                </a:lnTo>
                <a:lnTo>
                  <a:pt x="82296" y="56388"/>
                </a:lnTo>
                <a:lnTo>
                  <a:pt x="69723" y="50387"/>
                </a:lnTo>
                <a:lnTo>
                  <a:pt x="59436" y="46101"/>
                </a:lnTo>
                <a:lnTo>
                  <a:pt x="51435" y="43529"/>
                </a:lnTo>
                <a:lnTo>
                  <a:pt x="45720" y="42672"/>
                </a:lnTo>
                <a:close/>
              </a:path>
            </a:pathLst>
          </a:custGeom>
          <a:solidFill>
            <a:srgbClr val="009E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4" name="object 994"/>
          <p:cNvSpPr/>
          <p:nvPr/>
        </p:nvSpPr>
        <p:spPr>
          <a:xfrm>
            <a:off x="7002802" y="1447183"/>
            <a:ext cx="43107" cy="21552"/>
          </a:xfrm>
          <a:custGeom>
            <a:avLst/>
            <a:gdLst/>
            <a:ahLst/>
            <a:cxnLst/>
            <a:rect l="l" t="t" r="r" b="b"/>
            <a:pathLst>
              <a:path w="30479" h="30480">
                <a:moveTo>
                  <a:pt x="19812" y="0"/>
                </a:moveTo>
                <a:lnTo>
                  <a:pt x="9144" y="0"/>
                </a:lnTo>
                <a:lnTo>
                  <a:pt x="0" y="9144"/>
                </a:lnTo>
                <a:lnTo>
                  <a:pt x="0" y="18288"/>
                </a:lnTo>
                <a:lnTo>
                  <a:pt x="1524" y="18288"/>
                </a:lnTo>
                <a:lnTo>
                  <a:pt x="4572" y="19812"/>
                </a:lnTo>
                <a:lnTo>
                  <a:pt x="10668" y="21336"/>
                </a:lnTo>
                <a:lnTo>
                  <a:pt x="4572" y="25908"/>
                </a:lnTo>
                <a:lnTo>
                  <a:pt x="1524" y="28956"/>
                </a:lnTo>
                <a:lnTo>
                  <a:pt x="1524" y="30480"/>
                </a:lnTo>
                <a:lnTo>
                  <a:pt x="8977" y="26479"/>
                </a:lnTo>
                <a:lnTo>
                  <a:pt x="15430" y="23622"/>
                </a:lnTo>
                <a:lnTo>
                  <a:pt x="21026" y="21907"/>
                </a:lnTo>
                <a:lnTo>
                  <a:pt x="25908" y="21336"/>
                </a:lnTo>
                <a:lnTo>
                  <a:pt x="30480" y="16764"/>
                </a:lnTo>
                <a:lnTo>
                  <a:pt x="30480" y="15240"/>
                </a:lnTo>
                <a:lnTo>
                  <a:pt x="16764" y="15240"/>
                </a:lnTo>
                <a:lnTo>
                  <a:pt x="9144" y="13716"/>
                </a:lnTo>
                <a:lnTo>
                  <a:pt x="7620" y="9144"/>
                </a:lnTo>
                <a:lnTo>
                  <a:pt x="10668" y="7620"/>
                </a:lnTo>
                <a:lnTo>
                  <a:pt x="21844" y="7620"/>
                </a:lnTo>
                <a:lnTo>
                  <a:pt x="22860" y="6096"/>
                </a:lnTo>
                <a:lnTo>
                  <a:pt x="24384" y="4572"/>
                </a:lnTo>
                <a:lnTo>
                  <a:pt x="24384" y="1524"/>
                </a:lnTo>
                <a:lnTo>
                  <a:pt x="19812" y="0"/>
                </a:lnTo>
                <a:close/>
              </a:path>
              <a:path w="30479" h="30480">
                <a:moveTo>
                  <a:pt x="21844" y="7620"/>
                </a:moveTo>
                <a:lnTo>
                  <a:pt x="15240" y="7620"/>
                </a:lnTo>
                <a:lnTo>
                  <a:pt x="19812" y="10668"/>
                </a:lnTo>
                <a:lnTo>
                  <a:pt x="21844" y="7620"/>
                </a:lnTo>
                <a:close/>
              </a:path>
            </a:pathLst>
          </a:custGeom>
          <a:solidFill>
            <a:srgbClr val="009E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5" name="object 995"/>
          <p:cNvSpPr/>
          <p:nvPr/>
        </p:nvSpPr>
        <p:spPr>
          <a:xfrm>
            <a:off x="6998492" y="1464425"/>
            <a:ext cx="153570" cy="79022"/>
          </a:xfrm>
          <a:custGeom>
            <a:avLst/>
            <a:gdLst/>
            <a:ahLst/>
            <a:cxnLst/>
            <a:rect l="l" t="t" r="r" b="b"/>
            <a:pathLst>
              <a:path w="108585" h="111760">
                <a:moveTo>
                  <a:pt x="70637" y="54864"/>
                </a:moveTo>
                <a:lnTo>
                  <a:pt x="44196" y="54864"/>
                </a:lnTo>
                <a:lnTo>
                  <a:pt x="59436" y="70104"/>
                </a:lnTo>
                <a:lnTo>
                  <a:pt x="59436" y="74676"/>
                </a:lnTo>
                <a:lnTo>
                  <a:pt x="35052" y="86868"/>
                </a:lnTo>
                <a:lnTo>
                  <a:pt x="31842" y="94488"/>
                </a:lnTo>
                <a:lnTo>
                  <a:pt x="29337" y="100774"/>
                </a:lnTo>
                <a:lnTo>
                  <a:pt x="27336" y="106370"/>
                </a:lnTo>
                <a:lnTo>
                  <a:pt x="25908" y="111252"/>
                </a:lnTo>
                <a:lnTo>
                  <a:pt x="85344" y="111252"/>
                </a:lnTo>
                <a:lnTo>
                  <a:pt x="85344" y="103632"/>
                </a:lnTo>
                <a:lnTo>
                  <a:pt x="86868" y="97536"/>
                </a:lnTo>
                <a:lnTo>
                  <a:pt x="86852" y="94321"/>
                </a:lnTo>
                <a:lnTo>
                  <a:pt x="86433" y="89916"/>
                </a:lnTo>
                <a:lnTo>
                  <a:pt x="56388" y="89916"/>
                </a:lnTo>
                <a:lnTo>
                  <a:pt x="60960" y="85344"/>
                </a:lnTo>
                <a:lnTo>
                  <a:pt x="65532" y="82296"/>
                </a:lnTo>
                <a:lnTo>
                  <a:pt x="67056" y="80772"/>
                </a:lnTo>
                <a:lnTo>
                  <a:pt x="84080" y="80772"/>
                </a:lnTo>
                <a:lnTo>
                  <a:pt x="82367" y="76057"/>
                </a:lnTo>
                <a:lnTo>
                  <a:pt x="79248" y="68580"/>
                </a:lnTo>
                <a:lnTo>
                  <a:pt x="83534" y="61698"/>
                </a:lnTo>
                <a:lnTo>
                  <a:pt x="85536" y="57912"/>
                </a:lnTo>
                <a:lnTo>
                  <a:pt x="73152" y="57912"/>
                </a:lnTo>
                <a:lnTo>
                  <a:pt x="70637" y="54864"/>
                </a:lnTo>
                <a:close/>
              </a:path>
              <a:path w="108585" h="111760">
                <a:moveTo>
                  <a:pt x="84080" y="80772"/>
                </a:moveTo>
                <a:lnTo>
                  <a:pt x="67056" y="80772"/>
                </a:lnTo>
                <a:lnTo>
                  <a:pt x="70104" y="83820"/>
                </a:lnTo>
                <a:lnTo>
                  <a:pt x="71628" y="88392"/>
                </a:lnTo>
                <a:lnTo>
                  <a:pt x="73152" y="89916"/>
                </a:lnTo>
                <a:lnTo>
                  <a:pt x="86433" y="89916"/>
                </a:lnTo>
                <a:lnTo>
                  <a:pt x="86320" y="88725"/>
                </a:lnTo>
                <a:lnTo>
                  <a:pt x="84772" y="82677"/>
                </a:lnTo>
                <a:lnTo>
                  <a:pt x="84080" y="80772"/>
                </a:lnTo>
                <a:close/>
              </a:path>
              <a:path w="108585" h="111760">
                <a:moveTo>
                  <a:pt x="10668" y="6096"/>
                </a:moveTo>
                <a:lnTo>
                  <a:pt x="9144" y="6096"/>
                </a:lnTo>
                <a:lnTo>
                  <a:pt x="5143" y="14430"/>
                </a:lnTo>
                <a:lnTo>
                  <a:pt x="2286" y="21336"/>
                </a:lnTo>
                <a:lnTo>
                  <a:pt x="571" y="27098"/>
                </a:lnTo>
                <a:lnTo>
                  <a:pt x="0" y="32004"/>
                </a:lnTo>
                <a:lnTo>
                  <a:pt x="0" y="38100"/>
                </a:lnTo>
                <a:lnTo>
                  <a:pt x="36576" y="60960"/>
                </a:lnTo>
                <a:lnTo>
                  <a:pt x="38100" y="60960"/>
                </a:lnTo>
                <a:lnTo>
                  <a:pt x="39624" y="57912"/>
                </a:lnTo>
                <a:lnTo>
                  <a:pt x="42672" y="54864"/>
                </a:lnTo>
                <a:lnTo>
                  <a:pt x="70637" y="54864"/>
                </a:lnTo>
                <a:lnTo>
                  <a:pt x="67984" y="51649"/>
                </a:lnTo>
                <a:lnTo>
                  <a:pt x="33599" y="17668"/>
                </a:lnTo>
                <a:lnTo>
                  <a:pt x="16978" y="7286"/>
                </a:lnTo>
                <a:lnTo>
                  <a:pt x="10668" y="6096"/>
                </a:lnTo>
                <a:close/>
              </a:path>
              <a:path w="108585" h="111760">
                <a:moveTo>
                  <a:pt x="89916" y="0"/>
                </a:moveTo>
                <a:lnTo>
                  <a:pt x="82796" y="9382"/>
                </a:lnTo>
                <a:lnTo>
                  <a:pt x="77533" y="16764"/>
                </a:lnTo>
                <a:lnTo>
                  <a:pt x="74271" y="21859"/>
                </a:lnTo>
                <a:lnTo>
                  <a:pt x="73152" y="24384"/>
                </a:lnTo>
                <a:lnTo>
                  <a:pt x="74676" y="25908"/>
                </a:lnTo>
                <a:lnTo>
                  <a:pt x="77724" y="32004"/>
                </a:lnTo>
                <a:lnTo>
                  <a:pt x="79144" y="36266"/>
                </a:lnTo>
                <a:lnTo>
                  <a:pt x="79248" y="45720"/>
                </a:lnTo>
                <a:lnTo>
                  <a:pt x="76200" y="53340"/>
                </a:lnTo>
                <a:lnTo>
                  <a:pt x="73152" y="57912"/>
                </a:lnTo>
                <a:lnTo>
                  <a:pt x="85536" y="57912"/>
                </a:lnTo>
                <a:lnTo>
                  <a:pt x="87249" y="54673"/>
                </a:lnTo>
                <a:lnTo>
                  <a:pt x="90392" y="47363"/>
                </a:lnTo>
                <a:lnTo>
                  <a:pt x="92964" y="39624"/>
                </a:lnTo>
                <a:lnTo>
                  <a:pt x="100279" y="39624"/>
                </a:lnTo>
                <a:lnTo>
                  <a:pt x="105156" y="33528"/>
                </a:lnTo>
                <a:lnTo>
                  <a:pt x="108204" y="27432"/>
                </a:lnTo>
                <a:lnTo>
                  <a:pt x="108204" y="18288"/>
                </a:lnTo>
                <a:lnTo>
                  <a:pt x="96012" y="12192"/>
                </a:lnTo>
                <a:lnTo>
                  <a:pt x="91440" y="9144"/>
                </a:lnTo>
                <a:lnTo>
                  <a:pt x="89916" y="6096"/>
                </a:lnTo>
                <a:lnTo>
                  <a:pt x="89916" y="0"/>
                </a:lnTo>
                <a:close/>
              </a:path>
              <a:path w="108585" h="111760">
                <a:moveTo>
                  <a:pt x="100279" y="39624"/>
                </a:moveTo>
                <a:lnTo>
                  <a:pt x="94488" y="39624"/>
                </a:lnTo>
                <a:lnTo>
                  <a:pt x="97536" y="41148"/>
                </a:lnTo>
                <a:lnTo>
                  <a:pt x="99060" y="41148"/>
                </a:lnTo>
                <a:lnTo>
                  <a:pt x="100279" y="39624"/>
                </a:lnTo>
                <a:close/>
              </a:path>
            </a:pathLst>
          </a:custGeom>
          <a:solidFill>
            <a:srgbClr val="009E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6" name="object 996"/>
          <p:cNvSpPr/>
          <p:nvPr/>
        </p:nvSpPr>
        <p:spPr>
          <a:xfrm>
            <a:off x="7183854" y="1471968"/>
            <a:ext cx="35025" cy="72287"/>
          </a:xfrm>
          <a:custGeom>
            <a:avLst/>
            <a:gdLst/>
            <a:ahLst/>
            <a:cxnLst/>
            <a:rect l="l" t="t" r="r" b="b"/>
            <a:pathLst>
              <a:path w="24764" h="102235">
                <a:moveTo>
                  <a:pt x="16764" y="0"/>
                </a:moveTo>
                <a:lnTo>
                  <a:pt x="11358" y="8620"/>
                </a:lnTo>
                <a:lnTo>
                  <a:pt x="6667" y="16383"/>
                </a:lnTo>
                <a:lnTo>
                  <a:pt x="2833" y="23574"/>
                </a:lnTo>
                <a:lnTo>
                  <a:pt x="0" y="30480"/>
                </a:lnTo>
                <a:lnTo>
                  <a:pt x="10668" y="102108"/>
                </a:lnTo>
                <a:lnTo>
                  <a:pt x="16668" y="93797"/>
                </a:lnTo>
                <a:lnTo>
                  <a:pt x="20955" y="84772"/>
                </a:lnTo>
                <a:lnTo>
                  <a:pt x="23526" y="74890"/>
                </a:lnTo>
                <a:lnTo>
                  <a:pt x="24384" y="64008"/>
                </a:lnTo>
                <a:lnTo>
                  <a:pt x="23836" y="52292"/>
                </a:lnTo>
                <a:lnTo>
                  <a:pt x="22288" y="37719"/>
                </a:lnTo>
                <a:lnTo>
                  <a:pt x="19883" y="20288"/>
                </a:lnTo>
                <a:lnTo>
                  <a:pt x="16764" y="0"/>
                </a:lnTo>
                <a:close/>
              </a:path>
            </a:pathLst>
          </a:custGeom>
          <a:solidFill>
            <a:srgbClr val="009E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7" name="object 997"/>
          <p:cNvSpPr/>
          <p:nvPr/>
        </p:nvSpPr>
        <p:spPr>
          <a:xfrm>
            <a:off x="2696368" y="537710"/>
            <a:ext cx="1211319" cy="495685"/>
          </a:xfrm>
          <a:prstGeom prst="rect">
            <a:avLst/>
          </a:prstGeom>
          <a:blipFill>
            <a:blip r:embed="rId18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8" name="object 998"/>
          <p:cNvSpPr/>
          <p:nvPr/>
        </p:nvSpPr>
        <p:spPr>
          <a:xfrm>
            <a:off x="3086490" y="1137919"/>
            <a:ext cx="79749" cy="359910"/>
          </a:xfrm>
          <a:prstGeom prst="rect">
            <a:avLst/>
          </a:prstGeom>
          <a:blipFill>
            <a:blip r:embed="rId18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9" name="object 999"/>
          <p:cNvSpPr/>
          <p:nvPr/>
        </p:nvSpPr>
        <p:spPr>
          <a:xfrm>
            <a:off x="2862333" y="537709"/>
            <a:ext cx="271577" cy="94827"/>
          </a:xfrm>
          <a:prstGeom prst="rect">
            <a:avLst/>
          </a:prstGeom>
          <a:blipFill>
            <a:blip r:embed="rId18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0" name="object 1000"/>
          <p:cNvSpPr/>
          <p:nvPr/>
        </p:nvSpPr>
        <p:spPr>
          <a:xfrm>
            <a:off x="2916217" y="537710"/>
            <a:ext cx="161653" cy="67887"/>
          </a:xfrm>
          <a:prstGeom prst="rect">
            <a:avLst/>
          </a:prstGeom>
          <a:blipFill>
            <a:blip r:embed="rId18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1" name="object 1001"/>
          <p:cNvSpPr/>
          <p:nvPr/>
        </p:nvSpPr>
        <p:spPr>
          <a:xfrm>
            <a:off x="3284786" y="537710"/>
            <a:ext cx="439696" cy="156248"/>
          </a:xfrm>
          <a:prstGeom prst="rect">
            <a:avLst/>
          </a:prstGeom>
          <a:blipFill>
            <a:blip r:embed="rId18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2" name="object 1002"/>
          <p:cNvSpPr/>
          <p:nvPr/>
        </p:nvSpPr>
        <p:spPr>
          <a:xfrm>
            <a:off x="3338670" y="561416"/>
            <a:ext cx="331927" cy="105602"/>
          </a:xfrm>
          <a:prstGeom prst="rect">
            <a:avLst/>
          </a:prstGeom>
          <a:blipFill>
            <a:blip r:embed="rId19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3" name="object 1003"/>
          <p:cNvSpPr/>
          <p:nvPr/>
        </p:nvSpPr>
        <p:spPr>
          <a:xfrm>
            <a:off x="3368844" y="737061"/>
            <a:ext cx="187517" cy="211205"/>
          </a:xfrm>
          <a:prstGeom prst="rect">
            <a:avLst/>
          </a:prstGeom>
          <a:blipFill>
            <a:blip r:embed="rId19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4" name="object 1004"/>
          <p:cNvSpPr/>
          <p:nvPr/>
        </p:nvSpPr>
        <p:spPr>
          <a:xfrm>
            <a:off x="2862333" y="685337"/>
            <a:ext cx="439696" cy="211205"/>
          </a:xfrm>
          <a:prstGeom prst="rect">
            <a:avLst/>
          </a:prstGeom>
          <a:blipFill>
            <a:blip r:embed="rId19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5" name="object 1005"/>
          <p:cNvSpPr/>
          <p:nvPr/>
        </p:nvSpPr>
        <p:spPr>
          <a:xfrm>
            <a:off x="2916218" y="713355"/>
            <a:ext cx="331927" cy="156248"/>
          </a:xfrm>
          <a:prstGeom prst="rect">
            <a:avLst/>
          </a:prstGeom>
          <a:blipFill>
            <a:blip r:embed="rId19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6" name="object 1006"/>
          <p:cNvSpPr/>
          <p:nvPr/>
        </p:nvSpPr>
        <p:spPr>
          <a:xfrm>
            <a:off x="3791298" y="537710"/>
            <a:ext cx="116390" cy="156248"/>
          </a:xfrm>
          <a:prstGeom prst="rect">
            <a:avLst/>
          </a:prstGeom>
          <a:blipFill>
            <a:blip r:embed="rId19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7" name="object 1007"/>
          <p:cNvSpPr/>
          <p:nvPr/>
        </p:nvSpPr>
        <p:spPr>
          <a:xfrm>
            <a:off x="2696368" y="1033395"/>
            <a:ext cx="1211319" cy="464435"/>
          </a:xfrm>
          <a:prstGeom prst="rect">
            <a:avLst/>
          </a:prstGeom>
          <a:blipFill>
            <a:blip r:embed="rId19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8" name="object 1008"/>
          <p:cNvSpPr/>
          <p:nvPr/>
        </p:nvSpPr>
        <p:spPr>
          <a:xfrm>
            <a:off x="2758876" y="537710"/>
            <a:ext cx="1013023" cy="893310"/>
          </a:xfrm>
          <a:prstGeom prst="rect">
            <a:avLst/>
          </a:prstGeom>
          <a:blipFill>
            <a:blip r:embed="rId19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9" name="object 1009"/>
          <p:cNvSpPr/>
          <p:nvPr/>
        </p:nvSpPr>
        <p:spPr>
          <a:xfrm>
            <a:off x="2895382" y="955450"/>
            <a:ext cx="742883" cy="371764"/>
          </a:xfrm>
          <a:prstGeom prst="rect">
            <a:avLst/>
          </a:prstGeom>
          <a:blipFill>
            <a:blip r:embed="rId19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0" name="object 1010"/>
          <p:cNvSpPr/>
          <p:nvPr/>
        </p:nvSpPr>
        <p:spPr>
          <a:xfrm>
            <a:off x="2886043" y="1328560"/>
            <a:ext cx="758870" cy="0"/>
          </a:xfrm>
          <a:custGeom>
            <a:avLst/>
            <a:gdLst/>
            <a:ahLst/>
            <a:cxnLst/>
            <a:rect l="l" t="t" r="r" b="b"/>
            <a:pathLst>
              <a:path w="536575">
                <a:moveTo>
                  <a:pt x="0" y="0"/>
                </a:moveTo>
                <a:lnTo>
                  <a:pt x="536448" y="0"/>
                </a:lnTo>
              </a:path>
            </a:pathLst>
          </a:custGeom>
          <a:ln w="6350">
            <a:solidFill>
              <a:srgbClr val="0054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1" name="object 1011"/>
          <p:cNvSpPr/>
          <p:nvPr/>
        </p:nvSpPr>
        <p:spPr>
          <a:xfrm>
            <a:off x="2886042" y="1321826"/>
            <a:ext cx="10777" cy="4490"/>
          </a:xfrm>
          <a:custGeom>
            <a:avLst/>
            <a:gdLst/>
            <a:ahLst/>
            <a:cxnLst/>
            <a:rect l="l" t="t" r="r" b="b"/>
            <a:pathLst>
              <a:path w="7619" h="6350">
                <a:moveTo>
                  <a:pt x="0" y="6350"/>
                </a:moveTo>
                <a:lnTo>
                  <a:pt x="7620" y="6350"/>
                </a:lnTo>
                <a:lnTo>
                  <a:pt x="7620" y="0"/>
                </a:lnTo>
                <a:lnTo>
                  <a:pt x="0" y="0"/>
                </a:lnTo>
                <a:lnTo>
                  <a:pt x="0" y="6350"/>
                </a:lnTo>
                <a:close/>
              </a:path>
            </a:pathLst>
          </a:custGeom>
          <a:solidFill>
            <a:srgbClr val="0054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2" name="object 1012"/>
          <p:cNvSpPr/>
          <p:nvPr/>
        </p:nvSpPr>
        <p:spPr>
          <a:xfrm>
            <a:off x="2895742" y="960838"/>
            <a:ext cx="0" cy="360988"/>
          </a:xfrm>
          <a:custGeom>
            <a:avLst/>
            <a:gdLst/>
            <a:ahLst/>
            <a:cxnLst/>
            <a:rect l="l" t="t" r="r" b="b"/>
            <a:pathLst>
              <a:path h="510539">
                <a:moveTo>
                  <a:pt x="0" y="0"/>
                </a:moveTo>
                <a:lnTo>
                  <a:pt x="0" y="510539"/>
                </a:lnTo>
              </a:path>
            </a:pathLst>
          </a:custGeom>
          <a:ln w="13716">
            <a:solidFill>
              <a:srgbClr val="0054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3" name="object 1013"/>
          <p:cNvSpPr/>
          <p:nvPr/>
        </p:nvSpPr>
        <p:spPr>
          <a:xfrm>
            <a:off x="2886043" y="956348"/>
            <a:ext cx="758870" cy="0"/>
          </a:xfrm>
          <a:custGeom>
            <a:avLst/>
            <a:gdLst/>
            <a:ahLst/>
            <a:cxnLst/>
            <a:rect l="l" t="t" r="r" b="b"/>
            <a:pathLst>
              <a:path w="536575">
                <a:moveTo>
                  <a:pt x="0" y="0"/>
                </a:moveTo>
                <a:lnTo>
                  <a:pt x="536448" y="0"/>
                </a:lnTo>
              </a:path>
            </a:pathLst>
          </a:custGeom>
          <a:ln w="12700">
            <a:solidFill>
              <a:srgbClr val="0054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4" name="object 1014"/>
          <p:cNvSpPr/>
          <p:nvPr/>
        </p:nvSpPr>
        <p:spPr>
          <a:xfrm>
            <a:off x="2896818" y="1322185"/>
            <a:ext cx="8981" cy="449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6096" y="0"/>
                </a:moveTo>
                <a:lnTo>
                  <a:pt x="0" y="0"/>
                </a:lnTo>
                <a:lnTo>
                  <a:pt x="0" y="6096"/>
                </a:lnTo>
                <a:lnTo>
                  <a:pt x="6096" y="6096"/>
                </a:lnTo>
                <a:lnTo>
                  <a:pt x="6096" y="0"/>
                </a:lnTo>
                <a:close/>
              </a:path>
            </a:pathLst>
          </a:custGeom>
          <a:solidFill>
            <a:srgbClr val="0054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5" name="object 1015"/>
          <p:cNvSpPr/>
          <p:nvPr/>
        </p:nvSpPr>
        <p:spPr>
          <a:xfrm>
            <a:off x="2905441" y="1324071"/>
            <a:ext cx="740011" cy="0"/>
          </a:xfrm>
          <a:custGeom>
            <a:avLst/>
            <a:gdLst/>
            <a:ahLst/>
            <a:cxnLst/>
            <a:rect l="l" t="t" r="r" b="b"/>
            <a:pathLst>
              <a:path w="523239">
                <a:moveTo>
                  <a:pt x="0" y="0"/>
                </a:moveTo>
                <a:lnTo>
                  <a:pt x="522732" y="0"/>
                </a:lnTo>
              </a:path>
            </a:pathLst>
          </a:custGeom>
          <a:ln w="6350">
            <a:solidFill>
              <a:srgbClr val="0054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6" name="object 1016"/>
          <p:cNvSpPr/>
          <p:nvPr/>
        </p:nvSpPr>
        <p:spPr>
          <a:xfrm>
            <a:off x="3636112" y="960838"/>
            <a:ext cx="0" cy="360988"/>
          </a:xfrm>
          <a:custGeom>
            <a:avLst/>
            <a:gdLst/>
            <a:ahLst/>
            <a:cxnLst/>
            <a:rect l="l" t="t" r="r" b="b"/>
            <a:pathLst>
              <a:path h="510539">
                <a:moveTo>
                  <a:pt x="0" y="0"/>
                </a:moveTo>
                <a:lnTo>
                  <a:pt x="0" y="510539"/>
                </a:lnTo>
              </a:path>
            </a:pathLst>
          </a:custGeom>
          <a:ln w="12192">
            <a:solidFill>
              <a:srgbClr val="0054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7" name="object 1017"/>
          <p:cNvSpPr/>
          <p:nvPr/>
        </p:nvSpPr>
        <p:spPr>
          <a:xfrm>
            <a:off x="3164085" y="2799002"/>
            <a:ext cx="6519999" cy="658938"/>
          </a:xfrm>
          <a:prstGeom prst="rect">
            <a:avLst/>
          </a:prstGeom>
          <a:blipFill>
            <a:blip r:embed="rId19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8" name="object 1018"/>
          <p:cNvSpPr/>
          <p:nvPr/>
        </p:nvSpPr>
        <p:spPr>
          <a:xfrm>
            <a:off x="6338947" y="6015027"/>
            <a:ext cx="3351603" cy="0"/>
          </a:xfrm>
          <a:custGeom>
            <a:avLst/>
            <a:gdLst/>
            <a:ahLst/>
            <a:cxnLst/>
            <a:rect l="l" t="t" r="r" b="b"/>
            <a:pathLst>
              <a:path w="2369820">
                <a:moveTo>
                  <a:pt x="0" y="0"/>
                </a:moveTo>
                <a:lnTo>
                  <a:pt x="2369820" y="0"/>
                </a:lnTo>
              </a:path>
            </a:pathLst>
          </a:custGeom>
          <a:ln w="12192">
            <a:solidFill>
              <a:srgbClr val="221F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9" name="object 1019"/>
          <p:cNvSpPr/>
          <p:nvPr/>
        </p:nvSpPr>
        <p:spPr>
          <a:xfrm>
            <a:off x="4086584" y="1490286"/>
            <a:ext cx="140099" cy="66810"/>
          </a:xfrm>
          <a:prstGeom prst="rect">
            <a:avLst/>
          </a:prstGeom>
          <a:blipFill>
            <a:blip r:embed="rId19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0" name="object 1020"/>
          <p:cNvSpPr/>
          <p:nvPr/>
        </p:nvSpPr>
        <p:spPr>
          <a:xfrm>
            <a:off x="9492256" y="6087225"/>
            <a:ext cx="140099" cy="66810"/>
          </a:xfrm>
          <a:prstGeom prst="rect">
            <a:avLst/>
          </a:prstGeom>
          <a:blipFill>
            <a:blip r:embed="rId20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540227"/>
            <a:ext cx="10682560" cy="8358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688728" y="1371754"/>
            <a:ext cx="993830" cy="41885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672704" y="5557059"/>
            <a:ext cx="1009855" cy="8405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369214" y="1371753"/>
            <a:ext cx="101225" cy="502581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" y="6393257"/>
            <a:ext cx="10682560" cy="63038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1034831"/>
            <a:ext cx="7369215" cy="463321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468641" y="1034831"/>
            <a:ext cx="2221909" cy="463321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5664816"/>
            <a:ext cx="9688686" cy="82973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40595" y="537710"/>
            <a:ext cx="9759522" cy="158403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733104" y="771544"/>
            <a:ext cx="286664" cy="17025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061275" y="4150821"/>
            <a:ext cx="478672" cy="306211"/>
          </a:xfrm>
          <a:custGeom>
            <a:avLst/>
            <a:gdLst/>
            <a:ahLst/>
            <a:cxnLst/>
            <a:rect l="l" t="t" r="r" b="b"/>
            <a:pathLst>
              <a:path w="338454" h="433070">
                <a:moveTo>
                  <a:pt x="260604" y="0"/>
                </a:moveTo>
                <a:lnTo>
                  <a:pt x="77724" y="0"/>
                </a:lnTo>
                <a:lnTo>
                  <a:pt x="47577" y="5929"/>
                </a:lnTo>
                <a:lnTo>
                  <a:pt x="22860" y="22288"/>
                </a:lnTo>
                <a:lnTo>
                  <a:pt x="6143" y="46934"/>
                </a:lnTo>
                <a:lnTo>
                  <a:pt x="0" y="77724"/>
                </a:lnTo>
                <a:lnTo>
                  <a:pt x="0" y="355092"/>
                </a:lnTo>
                <a:lnTo>
                  <a:pt x="6143" y="385238"/>
                </a:lnTo>
                <a:lnTo>
                  <a:pt x="22860" y="409956"/>
                </a:lnTo>
                <a:lnTo>
                  <a:pt x="47577" y="426672"/>
                </a:lnTo>
                <a:lnTo>
                  <a:pt x="77724" y="432816"/>
                </a:lnTo>
                <a:lnTo>
                  <a:pt x="260604" y="432816"/>
                </a:lnTo>
                <a:lnTo>
                  <a:pt x="290750" y="426672"/>
                </a:lnTo>
                <a:lnTo>
                  <a:pt x="299693" y="420624"/>
                </a:lnTo>
                <a:lnTo>
                  <a:pt x="77724" y="420624"/>
                </a:lnTo>
                <a:lnTo>
                  <a:pt x="52054" y="415313"/>
                </a:lnTo>
                <a:lnTo>
                  <a:pt x="31242" y="401002"/>
                </a:lnTo>
                <a:lnTo>
                  <a:pt x="17287" y="380118"/>
                </a:lnTo>
                <a:lnTo>
                  <a:pt x="12192" y="355092"/>
                </a:lnTo>
                <a:lnTo>
                  <a:pt x="12192" y="77724"/>
                </a:lnTo>
                <a:lnTo>
                  <a:pt x="17287" y="52054"/>
                </a:lnTo>
                <a:lnTo>
                  <a:pt x="31242" y="31242"/>
                </a:lnTo>
                <a:lnTo>
                  <a:pt x="52054" y="17287"/>
                </a:lnTo>
                <a:lnTo>
                  <a:pt x="77724" y="12192"/>
                </a:lnTo>
                <a:lnTo>
                  <a:pt x="300213" y="12192"/>
                </a:lnTo>
                <a:lnTo>
                  <a:pt x="290750" y="5929"/>
                </a:lnTo>
                <a:lnTo>
                  <a:pt x="260604" y="0"/>
                </a:lnTo>
                <a:close/>
              </a:path>
              <a:path w="338454" h="433070">
                <a:moveTo>
                  <a:pt x="300213" y="12192"/>
                </a:moveTo>
                <a:lnTo>
                  <a:pt x="260604" y="12192"/>
                </a:lnTo>
                <a:lnTo>
                  <a:pt x="285392" y="17287"/>
                </a:lnTo>
                <a:lnTo>
                  <a:pt x="305752" y="31242"/>
                </a:lnTo>
                <a:lnTo>
                  <a:pt x="319539" y="52054"/>
                </a:lnTo>
                <a:lnTo>
                  <a:pt x="324612" y="77724"/>
                </a:lnTo>
                <a:lnTo>
                  <a:pt x="324612" y="355092"/>
                </a:lnTo>
                <a:lnTo>
                  <a:pt x="319539" y="380118"/>
                </a:lnTo>
                <a:lnTo>
                  <a:pt x="305752" y="401002"/>
                </a:lnTo>
                <a:lnTo>
                  <a:pt x="285392" y="415313"/>
                </a:lnTo>
                <a:lnTo>
                  <a:pt x="260604" y="420624"/>
                </a:lnTo>
                <a:lnTo>
                  <a:pt x="299693" y="420624"/>
                </a:lnTo>
                <a:lnTo>
                  <a:pt x="315468" y="409956"/>
                </a:lnTo>
                <a:lnTo>
                  <a:pt x="332184" y="385238"/>
                </a:lnTo>
                <a:lnTo>
                  <a:pt x="338328" y="355092"/>
                </a:lnTo>
                <a:lnTo>
                  <a:pt x="338328" y="77724"/>
                </a:lnTo>
                <a:lnTo>
                  <a:pt x="332184" y="46934"/>
                </a:lnTo>
                <a:lnTo>
                  <a:pt x="315468" y="22288"/>
                </a:lnTo>
                <a:lnTo>
                  <a:pt x="300213" y="12192"/>
                </a:lnTo>
                <a:close/>
              </a:path>
            </a:pathLst>
          </a:custGeom>
          <a:solidFill>
            <a:srgbClr val="7BD3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115159" y="4177761"/>
            <a:ext cx="369107" cy="252332"/>
          </a:xfrm>
          <a:custGeom>
            <a:avLst/>
            <a:gdLst/>
            <a:ahLst/>
            <a:cxnLst/>
            <a:rect l="l" t="t" r="r" b="b"/>
            <a:pathLst>
              <a:path w="260984" h="356870">
                <a:moveTo>
                  <a:pt x="161544" y="348996"/>
                </a:moveTo>
                <a:lnTo>
                  <a:pt x="39624" y="348996"/>
                </a:lnTo>
                <a:lnTo>
                  <a:pt x="57721" y="350186"/>
                </a:lnTo>
                <a:lnTo>
                  <a:pt x="82486" y="355425"/>
                </a:lnTo>
                <a:lnTo>
                  <a:pt x="100584" y="356616"/>
                </a:lnTo>
                <a:lnTo>
                  <a:pt x="118681" y="355425"/>
                </a:lnTo>
                <a:lnTo>
                  <a:pt x="143446" y="350186"/>
                </a:lnTo>
                <a:lnTo>
                  <a:pt x="161544" y="348996"/>
                </a:lnTo>
                <a:close/>
              </a:path>
              <a:path w="260984" h="356870">
                <a:moveTo>
                  <a:pt x="232410" y="348996"/>
                </a:moveTo>
                <a:lnTo>
                  <a:pt x="161544" y="348996"/>
                </a:lnTo>
                <a:lnTo>
                  <a:pt x="179641" y="350186"/>
                </a:lnTo>
                <a:lnTo>
                  <a:pt x="204406" y="355425"/>
                </a:lnTo>
                <a:lnTo>
                  <a:pt x="222504" y="356616"/>
                </a:lnTo>
                <a:lnTo>
                  <a:pt x="225552" y="352044"/>
                </a:lnTo>
                <a:lnTo>
                  <a:pt x="230886" y="352044"/>
                </a:lnTo>
                <a:lnTo>
                  <a:pt x="232410" y="348996"/>
                </a:lnTo>
                <a:close/>
              </a:path>
              <a:path w="260984" h="356870">
                <a:moveTo>
                  <a:pt x="225552" y="352044"/>
                </a:moveTo>
                <a:lnTo>
                  <a:pt x="222504" y="356616"/>
                </a:lnTo>
                <a:lnTo>
                  <a:pt x="225552" y="355092"/>
                </a:lnTo>
                <a:lnTo>
                  <a:pt x="225552" y="352044"/>
                </a:lnTo>
                <a:close/>
              </a:path>
              <a:path w="260984" h="356870">
                <a:moveTo>
                  <a:pt x="230886" y="352044"/>
                </a:moveTo>
                <a:lnTo>
                  <a:pt x="225552" y="352044"/>
                </a:lnTo>
                <a:lnTo>
                  <a:pt x="225552" y="355092"/>
                </a:lnTo>
                <a:lnTo>
                  <a:pt x="222504" y="356616"/>
                </a:lnTo>
                <a:lnTo>
                  <a:pt x="228600" y="356616"/>
                </a:lnTo>
                <a:lnTo>
                  <a:pt x="230886" y="352044"/>
                </a:lnTo>
                <a:close/>
              </a:path>
              <a:path w="260984" h="356870">
                <a:moveTo>
                  <a:pt x="39624" y="0"/>
                </a:moveTo>
                <a:lnTo>
                  <a:pt x="33528" y="0"/>
                </a:lnTo>
                <a:lnTo>
                  <a:pt x="28956" y="7620"/>
                </a:lnTo>
                <a:lnTo>
                  <a:pt x="22860" y="10668"/>
                </a:lnTo>
                <a:lnTo>
                  <a:pt x="18288" y="13716"/>
                </a:lnTo>
                <a:lnTo>
                  <a:pt x="9144" y="13716"/>
                </a:lnTo>
                <a:lnTo>
                  <a:pt x="6096" y="19812"/>
                </a:lnTo>
                <a:lnTo>
                  <a:pt x="3048" y="24384"/>
                </a:lnTo>
                <a:lnTo>
                  <a:pt x="7620" y="32004"/>
                </a:lnTo>
                <a:lnTo>
                  <a:pt x="7620" y="39624"/>
                </a:lnTo>
                <a:lnTo>
                  <a:pt x="6429" y="66770"/>
                </a:lnTo>
                <a:lnTo>
                  <a:pt x="1190" y="103917"/>
                </a:lnTo>
                <a:lnTo>
                  <a:pt x="0" y="131064"/>
                </a:lnTo>
                <a:lnTo>
                  <a:pt x="1190" y="159091"/>
                </a:lnTo>
                <a:lnTo>
                  <a:pt x="3810" y="178117"/>
                </a:lnTo>
                <a:lnTo>
                  <a:pt x="6429" y="196857"/>
                </a:lnTo>
                <a:lnTo>
                  <a:pt x="7620" y="224028"/>
                </a:lnTo>
                <a:lnTo>
                  <a:pt x="6429" y="252055"/>
                </a:lnTo>
                <a:lnTo>
                  <a:pt x="3810" y="271081"/>
                </a:lnTo>
                <a:lnTo>
                  <a:pt x="1190" y="289821"/>
                </a:lnTo>
                <a:lnTo>
                  <a:pt x="0" y="316992"/>
                </a:lnTo>
                <a:lnTo>
                  <a:pt x="0" y="323088"/>
                </a:lnTo>
                <a:lnTo>
                  <a:pt x="9144" y="327660"/>
                </a:lnTo>
                <a:lnTo>
                  <a:pt x="12192" y="332232"/>
                </a:lnTo>
                <a:lnTo>
                  <a:pt x="15240" y="338328"/>
                </a:lnTo>
                <a:lnTo>
                  <a:pt x="13716" y="347472"/>
                </a:lnTo>
                <a:lnTo>
                  <a:pt x="19812" y="350520"/>
                </a:lnTo>
                <a:lnTo>
                  <a:pt x="24384" y="353568"/>
                </a:lnTo>
                <a:lnTo>
                  <a:pt x="33528" y="348996"/>
                </a:lnTo>
                <a:lnTo>
                  <a:pt x="232410" y="348996"/>
                </a:lnTo>
                <a:lnTo>
                  <a:pt x="233172" y="347472"/>
                </a:lnTo>
                <a:lnTo>
                  <a:pt x="237744" y="344424"/>
                </a:lnTo>
                <a:lnTo>
                  <a:pt x="243840" y="341376"/>
                </a:lnTo>
                <a:lnTo>
                  <a:pt x="252984" y="341376"/>
                </a:lnTo>
                <a:lnTo>
                  <a:pt x="256032" y="336804"/>
                </a:lnTo>
                <a:lnTo>
                  <a:pt x="259080" y="330708"/>
                </a:lnTo>
                <a:lnTo>
                  <a:pt x="254508" y="323088"/>
                </a:lnTo>
                <a:lnTo>
                  <a:pt x="254508" y="316992"/>
                </a:lnTo>
                <a:lnTo>
                  <a:pt x="255460" y="289821"/>
                </a:lnTo>
                <a:lnTo>
                  <a:pt x="257556" y="271081"/>
                </a:lnTo>
                <a:lnTo>
                  <a:pt x="259651" y="252055"/>
                </a:lnTo>
                <a:lnTo>
                  <a:pt x="260604" y="224028"/>
                </a:lnTo>
                <a:lnTo>
                  <a:pt x="259651" y="196857"/>
                </a:lnTo>
                <a:lnTo>
                  <a:pt x="257556" y="178117"/>
                </a:lnTo>
                <a:lnTo>
                  <a:pt x="255460" y="159091"/>
                </a:lnTo>
                <a:lnTo>
                  <a:pt x="254508" y="131064"/>
                </a:lnTo>
                <a:lnTo>
                  <a:pt x="255460" y="103917"/>
                </a:lnTo>
                <a:lnTo>
                  <a:pt x="259651" y="66770"/>
                </a:lnTo>
                <a:lnTo>
                  <a:pt x="260604" y="39624"/>
                </a:lnTo>
                <a:lnTo>
                  <a:pt x="260604" y="32004"/>
                </a:lnTo>
                <a:lnTo>
                  <a:pt x="252984" y="27432"/>
                </a:lnTo>
                <a:lnTo>
                  <a:pt x="249936" y="22860"/>
                </a:lnTo>
                <a:lnTo>
                  <a:pt x="246888" y="16764"/>
                </a:lnTo>
                <a:lnTo>
                  <a:pt x="246888" y="7620"/>
                </a:lnTo>
                <a:lnTo>
                  <a:pt x="244602" y="6096"/>
                </a:lnTo>
                <a:lnTo>
                  <a:pt x="100584" y="6096"/>
                </a:lnTo>
                <a:lnTo>
                  <a:pt x="82486" y="5143"/>
                </a:lnTo>
                <a:lnTo>
                  <a:pt x="57721" y="952"/>
                </a:lnTo>
                <a:lnTo>
                  <a:pt x="39624" y="0"/>
                </a:lnTo>
                <a:close/>
              </a:path>
              <a:path w="260984" h="356870">
                <a:moveTo>
                  <a:pt x="161544" y="0"/>
                </a:moveTo>
                <a:lnTo>
                  <a:pt x="143446" y="952"/>
                </a:lnTo>
                <a:lnTo>
                  <a:pt x="118681" y="5143"/>
                </a:lnTo>
                <a:lnTo>
                  <a:pt x="100584" y="6096"/>
                </a:lnTo>
                <a:lnTo>
                  <a:pt x="222504" y="6096"/>
                </a:lnTo>
                <a:lnTo>
                  <a:pt x="204406" y="5143"/>
                </a:lnTo>
                <a:lnTo>
                  <a:pt x="179641" y="952"/>
                </a:lnTo>
                <a:lnTo>
                  <a:pt x="161544" y="0"/>
                </a:lnTo>
                <a:close/>
              </a:path>
              <a:path w="260984" h="356870">
                <a:moveTo>
                  <a:pt x="236220" y="1524"/>
                </a:moveTo>
                <a:lnTo>
                  <a:pt x="228600" y="6096"/>
                </a:lnTo>
                <a:lnTo>
                  <a:pt x="244602" y="6096"/>
                </a:lnTo>
                <a:lnTo>
                  <a:pt x="242316" y="4572"/>
                </a:lnTo>
                <a:lnTo>
                  <a:pt x="236220" y="1524"/>
                </a:lnTo>
                <a:close/>
              </a:path>
            </a:pathLst>
          </a:custGeom>
          <a:solidFill>
            <a:srgbClr val="A8E0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811250" y="2021531"/>
            <a:ext cx="872925" cy="141485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826339" y="1753215"/>
            <a:ext cx="286664" cy="17025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225083" y="3536603"/>
            <a:ext cx="284689" cy="277027"/>
          </a:xfrm>
          <a:custGeom>
            <a:avLst/>
            <a:gdLst/>
            <a:ahLst/>
            <a:cxnLst/>
            <a:rect l="l" t="t" r="r" b="b"/>
            <a:pathLst>
              <a:path w="201295" h="391795">
                <a:moveTo>
                  <a:pt x="123444" y="0"/>
                </a:moveTo>
                <a:lnTo>
                  <a:pt x="77724" y="0"/>
                </a:lnTo>
                <a:lnTo>
                  <a:pt x="46934" y="6143"/>
                </a:lnTo>
                <a:lnTo>
                  <a:pt x="22288" y="22860"/>
                </a:lnTo>
                <a:lnTo>
                  <a:pt x="5929" y="47577"/>
                </a:lnTo>
                <a:lnTo>
                  <a:pt x="0" y="77724"/>
                </a:lnTo>
                <a:lnTo>
                  <a:pt x="0" y="313944"/>
                </a:lnTo>
                <a:lnTo>
                  <a:pt x="5929" y="344090"/>
                </a:lnTo>
                <a:lnTo>
                  <a:pt x="22288" y="368808"/>
                </a:lnTo>
                <a:lnTo>
                  <a:pt x="46934" y="385524"/>
                </a:lnTo>
                <a:lnTo>
                  <a:pt x="77724" y="391668"/>
                </a:lnTo>
                <a:lnTo>
                  <a:pt x="123444" y="391668"/>
                </a:lnTo>
                <a:lnTo>
                  <a:pt x="153590" y="385524"/>
                </a:lnTo>
                <a:lnTo>
                  <a:pt x="162533" y="379476"/>
                </a:lnTo>
                <a:lnTo>
                  <a:pt x="77724" y="379476"/>
                </a:lnTo>
                <a:lnTo>
                  <a:pt x="52054" y="374380"/>
                </a:lnTo>
                <a:lnTo>
                  <a:pt x="31242" y="360426"/>
                </a:lnTo>
                <a:lnTo>
                  <a:pt x="17287" y="339613"/>
                </a:lnTo>
                <a:lnTo>
                  <a:pt x="12192" y="313944"/>
                </a:lnTo>
                <a:lnTo>
                  <a:pt x="12192" y="77724"/>
                </a:lnTo>
                <a:lnTo>
                  <a:pt x="17287" y="52697"/>
                </a:lnTo>
                <a:lnTo>
                  <a:pt x="31242" y="31813"/>
                </a:lnTo>
                <a:lnTo>
                  <a:pt x="52054" y="17502"/>
                </a:lnTo>
                <a:lnTo>
                  <a:pt x="77724" y="12192"/>
                </a:lnTo>
                <a:lnTo>
                  <a:pt x="162533" y="12192"/>
                </a:lnTo>
                <a:lnTo>
                  <a:pt x="153590" y="6143"/>
                </a:lnTo>
                <a:lnTo>
                  <a:pt x="123444" y="0"/>
                </a:lnTo>
                <a:close/>
              </a:path>
              <a:path w="201295" h="391795">
                <a:moveTo>
                  <a:pt x="162533" y="12192"/>
                </a:moveTo>
                <a:lnTo>
                  <a:pt x="123444" y="12192"/>
                </a:lnTo>
                <a:lnTo>
                  <a:pt x="149113" y="17502"/>
                </a:lnTo>
                <a:lnTo>
                  <a:pt x="169926" y="31813"/>
                </a:lnTo>
                <a:lnTo>
                  <a:pt x="183880" y="52697"/>
                </a:lnTo>
                <a:lnTo>
                  <a:pt x="188976" y="77724"/>
                </a:lnTo>
                <a:lnTo>
                  <a:pt x="188976" y="313944"/>
                </a:lnTo>
                <a:lnTo>
                  <a:pt x="183880" y="339613"/>
                </a:lnTo>
                <a:lnTo>
                  <a:pt x="169926" y="360426"/>
                </a:lnTo>
                <a:lnTo>
                  <a:pt x="149113" y="374380"/>
                </a:lnTo>
                <a:lnTo>
                  <a:pt x="123444" y="379476"/>
                </a:lnTo>
                <a:lnTo>
                  <a:pt x="162533" y="379476"/>
                </a:lnTo>
                <a:lnTo>
                  <a:pt x="178308" y="368808"/>
                </a:lnTo>
                <a:lnTo>
                  <a:pt x="195024" y="344090"/>
                </a:lnTo>
                <a:lnTo>
                  <a:pt x="201168" y="313944"/>
                </a:lnTo>
                <a:lnTo>
                  <a:pt x="201168" y="77724"/>
                </a:lnTo>
                <a:lnTo>
                  <a:pt x="195024" y="47577"/>
                </a:lnTo>
                <a:lnTo>
                  <a:pt x="178308" y="22860"/>
                </a:lnTo>
                <a:lnTo>
                  <a:pt x="162533" y="12192"/>
                </a:lnTo>
                <a:close/>
              </a:path>
            </a:pathLst>
          </a:custGeom>
          <a:solidFill>
            <a:srgbClr val="7BD3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278967" y="3563543"/>
            <a:ext cx="176920" cy="223148"/>
          </a:xfrm>
          <a:custGeom>
            <a:avLst/>
            <a:gdLst/>
            <a:ahLst/>
            <a:cxnLst/>
            <a:rect l="l" t="t" r="r" b="b"/>
            <a:pathLst>
              <a:path w="125095" h="315595">
                <a:moveTo>
                  <a:pt x="62484" y="307848"/>
                </a:moveTo>
                <a:lnTo>
                  <a:pt x="47244" y="307848"/>
                </a:lnTo>
                <a:lnTo>
                  <a:pt x="47244" y="315468"/>
                </a:lnTo>
                <a:lnTo>
                  <a:pt x="62484" y="315468"/>
                </a:lnTo>
                <a:lnTo>
                  <a:pt x="62484" y="307848"/>
                </a:lnTo>
                <a:close/>
              </a:path>
              <a:path w="125095" h="315595">
                <a:moveTo>
                  <a:pt x="95250" y="307848"/>
                </a:moveTo>
                <a:lnTo>
                  <a:pt x="77724" y="307848"/>
                </a:lnTo>
                <a:lnTo>
                  <a:pt x="77724" y="315468"/>
                </a:lnTo>
                <a:lnTo>
                  <a:pt x="85344" y="315468"/>
                </a:lnTo>
                <a:lnTo>
                  <a:pt x="88392" y="312420"/>
                </a:lnTo>
                <a:lnTo>
                  <a:pt x="92964" y="312420"/>
                </a:lnTo>
                <a:lnTo>
                  <a:pt x="95250" y="307848"/>
                </a:lnTo>
                <a:close/>
              </a:path>
              <a:path w="125095" h="315595">
                <a:moveTo>
                  <a:pt x="88392" y="312420"/>
                </a:moveTo>
                <a:lnTo>
                  <a:pt x="85344" y="315468"/>
                </a:lnTo>
                <a:lnTo>
                  <a:pt x="88392" y="313944"/>
                </a:lnTo>
                <a:lnTo>
                  <a:pt x="88392" y="312420"/>
                </a:lnTo>
                <a:close/>
              </a:path>
              <a:path w="125095" h="315595">
                <a:moveTo>
                  <a:pt x="92964" y="312420"/>
                </a:moveTo>
                <a:lnTo>
                  <a:pt x="88392" y="312420"/>
                </a:lnTo>
                <a:lnTo>
                  <a:pt x="88392" y="313944"/>
                </a:lnTo>
                <a:lnTo>
                  <a:pt x="85344" y="315468"/>
                </a:lnTo>
                <a:lnTo>
                  <a:pt x="91440" y="315468"/>
                </a:lnTo>
                <a:lnTo>
                  <a:pt x="92964" y="312420"/>
                </a:lnTo>
                <a:close/>
              </a:path>
              <a:path w="125095" h="315595">
                <a:moveTo>
                  <a:pt x="47244" y="0"/>
                </a:moveTo>
                <a:lnTo>
                  <a:pt x="32004" y="0"/>
                </a:lnTo>
                <a:lnTo>
                  <a:pt x="27432" y="9144"/>
                </a:lnTo>
                <a:lnTo>
                  <a:pt x="22860" y="12192"/>
                </a:lnTo>
                <a:lnTo>
                  <a:pt x="16764" y="15240"/>
                </a:lnTo>
                <a:lnTo>
                  <a:pt x="7620" y="15240"/>
                </a:lnTo>
                <a:lnTo>
                  <a:pt x="4572" y="19812"/>
                </a:lnTo>
                <a:lnTo>
                  <a:pt x="1524" y="25908"/>
                </a:lnTo>
                <a:lnTo>
                  <a:pt x="6096" y="33528"/>
                </a:lnTo>
                <a:lnTo>
                  <a:pt x="6096" y="39624"/>
                </a:lnTo>
                <a:lnTo>
                  <a:pt x="5143" y="63150"/>
                </a:lnTo>
                <a:lnTo>
                  <a:pt x="952" y="95345"/>
                </a:lnTo>
                <a:lnTo>
                  <a:pt x="0" y="118872"/>
                </a:lnTo>
                <a:lnTo>
                  <a:pt x="952" y="142398"/>
                </a:lnTo>
                <a:lnTo>
                  <a:pt x="5143" y="174593"/>
                </a:lnTo>
                <a:lnTo>
                  <a:pt x="6096" y="198120"/>
                </a:lnTo>
                <a:lnTo>
                  <a:pt x="5143" y="220765"/>
                </a:lnTo>
                <a:lnTo>
                  <a:pt x="3048" y="236410"/>
                </a:lnTo>
                <a:lnTo>
                  <a:pt x="952" y="252341"/>
                </a:lnTo>
                <a:lnTo>
                  <a:pt x="0" y="275844"/>
                </a:lnTo>
                <a:lnTo>
                  <a:pt x="0" y="281940"/>
                </a:lnTo>
                <a:lnTo>
                  <a:pt x="7620" y="286512"/>
                </a:lnTo>
                <a:lnTo>
                  <a:pt x="10668" y="292608"/>
                </a:lnTo>
                <a:lnTo>
                  <a:pt x="13716" y="297180"/>
                </a:lnTo>
                <a:lnTo>
                  <a:pt x="13716" y="306324"/>
                </a:lnTo>
                <a:lnTo>
                  <a:pt x="19812" y="310896"/>
                </a:lnTo>
                <a:lnTo>
                  <a:pt x="24384" y="313944"/>
                </a:lnTo>
                <a:lnTo>
                  <a:pt x="32004" y="307848"/>
                </a:lnTo>
                <a:lnTo>
                  <a:pt x="95250" y="307848"/>
                </a:lnTo>
                <a:lnTo>
                  <a:pt x="96012" y="306324"/>
                </a:lnTo>
                <a:lnTo>
                  <a:pt x="102108" y="303276"/>
                </a:lnTo>
                <a:lnTo>
                  <a:pt x="106680" y="300228"/>
                </a:lnTo>
                <a:lnTo>
                  <a:pt x="116586" y="300228"/>
                </a:lnTo>
                <a:lnTo>
                  <a:pt x="118872" y="295656"/>
                </a:lnTo>
                <a:lnTo>
                  <a:pt x="121920" y="291084"/>
                </a:lnTo>
                <a:lnTo>
                  <a:pt x="117348" y="281940"/>
                </a:lnTo>
                <a:lnTo>
                  <a:pt x="117348" y="275844"/>
                </a:lnTo>
                <a:lnTo>
                  <a:pt x="118538" y="252317"/>
                </a:lnTo>
                <a:lnTo>
                  <a:pt x="123777" y="220122"/>
                </a:lnTo>
                <a:lnTo>
                  <a:pt x="124968" y="196596"/>
                </a:lnTo>
                <a:lnTo>
                  <a:pt x="123777" y="173950"/>
                </a:lnTo>
                <a:lnTo>
                  <a:pt x="121158" y="158305"/>
                </a:lnTo>
                <a:lnTo>
                  <a:pt x="118538" y="142374"/>
                </a:lnTo>
                <a:lnTo>
                  <a:pt x="117348" y="118872"/>
                </a:lnTo>
                <a:lnTo>
                  <a:pt x="118538" y="95345"/>
                </a:lnTo>
                <a:lnTo>
                  <a:pt x="123777" y="63150"/>
                </a:lnTo>
                <a:lnTo>
                  <a:pt x="124968" y="39624"/>
                </a:lnTo>
                <a:lnTo>
                  <a:pt x="124968" y="33528"/>
                </a:lnTo>
                <a:lnTo>
                  <a:pt x="115824" y="28956"/>
                </a:lnTo>
                <a:lnTo>
                  <a:pt x="112776" y="24384"/>
                </a:lnTo>
                <a:lnTo>
                  <a:pt x="109728" y="18288"/>
                </a:lnTo>
                <a:lnTo>
                  <a:pt x="111252" y="9144"/>
                </a:lnTo>
                <a:lnTo>
                  <a:pt x="108204" y="7620"/>
                </a:lnTo>
                <a:lnTo>
                  <a:pt x="47244" y="7620"/>
                </a:lnTo>
                <a:lnTo>
                  <a:pt x="47244" y="0"/>
                </a:lnTo>
                <a:close/>
              </a:path>
              <a:path w="125095" h="315595">
                <a:moveTo>
                  <a:pt x="116586" y="300228"/>
                </a:moveTo>
                <a:lnTo>
                  <a:pt x="106680" y="300228"/>
                </a:lnTo>
                <a:lnTo>
                  <a:pt x="115824" y="301752"/>
                </a:lnTo>
                <a:lnTo>
                  <a:pt x="116586" y="300228"/>
                </a:lnTo>
                <a:close/>
              </a:path>
              <a:path w="125095" h="315595">
                <a:moveTo>
                  <a:pt x="77724" y="0"/>
                </a:moveTo>
                <a:lnTo>
                  <a:pt x="62484" y="0"/>
                </a:lnTo>
                <a:lnTo>
                  <a:pt x="62484" y="7620"/>
                </a:lnTo>
                <a:lnTo>
                  <a:pt x="77724" y="7620"/>
                </a:lnTo>
                <a:lnTo>
                  <a:pt x="77724" y="0"/>
                </a:lnTo>
                <a:close/>
              </a:path>
              <a:path w="125095" h="315595">
                <a:moveTo>
                  <a:pt x="100584" y="3048"/>
                </a:moveTo>
                <a:lnTo>
                  <a:pt x="91440" y="7620"/>
                </a:lnTo>
                <a:lnTo>
                  <a:pt x="108204" y="7620"/>
                </a:lnTo>
                <a:lnTo>
                  <a:pt x="105156" y="6096"/>
                </a:lnTo>
                <a:lnTo>
                  <a:pt x="100584" y="3048"/>
                </a:lnTo>
                <a:close/>
              </a:path>
            </a:pathLst>
          </a:custGeom>
          <a:solidFill>
            <a:srgbClr val="A8E0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858669" y="3775825"/>
            <a:ext cx="267625" cy="180045"/>
          </a:xfrm>
          <a:custGeom>
            <a:avLst/>
            <a:gdLst/>
            <a:ahLst/>
            <a:cxnLst/>
            <a:rect l="l" t="t" r="r" b="b"/>
            <a:pathLst>
              <a:path w="189229" h="254635">
                <a:moveTo>
                  <a:pt x="111252" y="0"/>
                </a:moveTo>
                <a:lnTo>
                  <a:pt x="77724" y="0"/>
                </a:lnTo>
                <a:lnTo>
                  <a:pt x="47577" y="5929"/>
                </a:lnTo>
                <a:lnTo>
                  <a:pt x="22860" y="22288"/>
                </a:lnTo>
                <a:lnTo>
                  <a:pt x="6143" y="46934"/>
                </a:lnTo>
                <a:lnTo>
                  <a:pt x="0" y="77724"/>
                </a:lnTo>
                <a:lnTo>
                  <a:pt x="0" y="176784"/>
                </a:lnTo>
                <a:lnTo>
                  <a:pt x="6143" y="206930"/>
                </a:lnTo>
                <a:lnTo>
                  <a:pt x="22860" y="231648"/>
                </a:lnTo>
                <a:lnTo>
                  <a:pt x="47577" y="248364"/>
                </a:lnTo>
                <a:lnTo>
                  <a:pt x="77724" y="254508"/>
                </a:lnTo>
                <a:lnTo>
                  <a:pt x="111252" y="254508"/>
                </a:lnTo>
                <a:lnTo>
                  <a:pt x="141398" y="248364"/>
                </a:lnTo>
                <a:lnTo>
                  <a:pt x="150341" y="242316"/>
                </a:lnTo>
                <a:lnTo>
                  <a:pt x="77724" y="242316"/>
                </a:lnTo>
                <a:lnTo>
                  <a:pt x="52054" y="237220"/>
                </a:lnTo>
                <a:lnTo>
                  <a:pt x="31242" y="223266"/>
                </a:lnTo>
                <a:lnTo>
                  <a:pt x="17287" y="202453"/>
                </a:lnTo>
                <a:lnTo>
                  <a:pt x="12192" y="176784"/>
                </a:lnTo>
                <a:lnTo>
                  <a:pt x="12192" y="77724"/>
                </a:lnTo>
                <a:lnTo>
                  <a:pt x="17287" y="52054"/>
                </a:lnTo>
                <a:lnTo>
                  <a:pt x="31242" y="31242"/>
                </a:lnTo>
                <a:lnTo>
                  <a:pt x="52054" y="17287"/>
                </a:lnTo>
                <a:lnTo>
                  <a:pt x="77724" y="12192"/>
                </a:lnTo>
                <a:lnTo>
                  <a:pt x="150861" y="12192"/>
                </a:lnTo>
                <a:lnTo>
                  <a:pt x="141398" y="5929"/>
                </a:lnTo>
                <a:lnTo>
                  <a:pt x="111252" y="0"/>
                </a:lnTo>
                <a:close/>
              </a:path>
              <a:path w="189229" h="254635">
                <a:moveTo>
                  <a:pt x="150861" y="12192"/>
                </a:moveTo>
                <a:lnTo>
                  <a:pt x="111252" y="12192"/>
                </a:lnTo>
                <a:lnTo>
                  <a:pt x="136278" y="17287"/>
                </a:lnTo>
                <a:lnTo>
                  <a:pt x="157162" y="31242"/>
                </a:lnTo>
                <a:lnTo>
                  <a:pt x="171473" y="52054"/>
                </a:lnTo>
                <a:lnTo>
                  <a:pt x="176784" y="77724"/>
                </a:lnTo>
                <a:lnTo>
                  <a:pt x="176784" y="176784"/>
                </a:lnTo>
                <a:lnTo>
                  <a:pt x="171473" y="202453"/>
                </a:lnTo>
                <a:lnTo>
                  <a:pt x="157162" y="223266"/>
                </a:lnTo>
                <a:lnTo>
                  <a:pt x="136278" y="237220"/>
                </a:lnTo>
                <a:lnTo>
                  <a:pt x="111252" y="242316"/>
                </a:lnTo>
                <a:lnTo>
                  <a:pt x="150341" y="242316"/>
                </a:lnTo>
                <a:lnTo>
                  <a:pt x="166116" y="231648"/>
                </a:lnTo>
                <a:lnTo>
                  <a:pt x="182832" y="206930"/>
                </a:lnTo>
                <a:lnTo>
                  <a:pt x="188976" y="176784"/>
                </a:lnTo>
                <a:lnTo>
                  <a:pt x="188976" y="77724"/>
                </a:lnTo>
                <a:lnTo>
                  <a:pt x="182832" y="46934"/>
                </a:lnTo>
                <a:lnTo>
                  <a:pt x="166116" y="22288"/>
                </a:lnTo>
                <a:lnTo>
                  <a:pt x="150861" y="12192"/>
                </a:lnTo>
                <a:close/>
              </a:path>
            </a:pathLst>
          </a:custGeom>
          <a:solidFill>
            <a:srgbClr val="7BD3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912553" y="3802764"/>
            <a:ext cx="159497" cy="12607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802629" y="4008581"/>
            <a:ext cx="215537" cy="258618"/>
          </a:xfrm>
          <a:custGeom>
            <a:avLst/>
            <a:gdLst/>
            <a:ahLst/>
            <a:cxnLst/>
            <a:rect l="l" t="t" r="r" b="b"/>
            <a:pathLst>
              <a:path w="152400" h="365760">
                <a:moveTo>
                  <a:pt x="76200" y="0"/>
                </a:moveTo>
                <a:lnTo>
                  <a:pt x="46291" y="6143"/>
                </a:lnTo>
                <a:lnTo>
                  <a:pt x="22098" y="22860"/>
                </a:lnTo>
                <a:lnTo>
                  <a:pt x="5905" y="47577"/>
                </a:lnTo>
                <a:lnTo>
                  <a:pt x="0" y="77724"/>
                </a:lnTo>
                <a:lnTo>
                  <a:pt x="0" y="288036"/>
                </a:lnTo>
                <a:lnTo>
                  <a:pt x="5905" y="318182"/>
                </a:lnTo>
                <a:lnTo>
                  <a:pt x="22098" y="342900"/>
                </a:lnTo>
                <a:lnTo>
                  <a:pt x="46291" y="359616"/>
                </a:lnTo>
                <a:lnTo>
                  <a:pt x="76200" y="365760"/>
                </a:lnTo>
                <a:lnTo>
                  <a:pt x="105465" y="359616"/>
                </a:lnTo>
                <a:lnTo>
                  <a:pt x="114245" y="353568"/>
                </a:lnTo>
                <a:lnTo>
                  <a:pt x="76200" y="353568"/>
                </a:lnTo>
                <a:lnTo>
                  <a:pt x="51411" y="348257"/>
                </a:lnTo>
                <a:lnTo>
                  <a:pt x="31051" y="333946"/>
                </a:lnTo>
                <a:lnTo>
                  <a:pt x="17264" y="313062"/>
                </a:lnTo>
                <a:lnTo>
                  <a:pt x="12192" y="288036"/>
                </a:lnTo>
                <a:lnTo>
                  <a:pt x="12192" y="77724"/>
                </a:lnTo>
                <a:lnTo>
                  <a:pt x="17264" y="52935"/>
                </a:lnTo>
                <a:lnTo>
                  <a:pt x="31051" y="32575"/>
                </a:lnTo>
                <a:lnTo>
                  <a:pt x="51411" y="18788"/>
                </a:lnTo>
                <a:lnTo>
                  <a:pt x="76200" y="13716"/>
                </a:lnTo>
                <a:lnTo>
                  <a:pt x="116457" y="13716"/>
                </a:lnTo>
                <a:lnTo>
                  <a:pt x="105465" y="6143"/>
                </a:lnTo>
                <a:lnTo>
                  <a:pt x="76200" y="0"/>
                </a:lnTo>
                <a:close/>
              </a:path>
              <a:path w="152400" h="365760">
                <a:moveTo>
                  <a:pt x="116457" y="13716"/>
                </a:moveTo>
                <a:lnTo>
                  <a:pt x="76200" y="13716"/>
                </a:lnTo>
                <a:lnTo>
                  <a:pt x="100988" y="18788"/>
                </a:lnTo>
                <a:lnTo>
                  <a:pt x="121348" y="32575"/>
                </a:lnTo>
                <a:lnTo>
                  <a:pt x="135135" y="52935"/>
                </a:lnTo>
                <a:lnTo>
                  <a:pt x="140208" y="77724"/>
                </a:lnTo>
                <a:lnTo>
                  <a:pt x="140208" y="288036"/>
                </a:lnTo>
                <a:lnTo>
                  <a:pt x="135135" y="313062"/>
                </a:lnTo>
                <a:lnTo>
                  <a:pt x="121348" y="333946"/>
                </a:lnTo>
                <a:lnTo>
                  <a:pt x="100988" y="348257"/>
                </a:lnTo>
                <a:lnTo>
                  <a:pt x="76200" y="353568"/>
                </a:lnTo>
                <a:lnTo>
                  <a:pt x="114245" y="353568"/>
                </a:lnTo>
                <a:lnTo>
                  <a:pt x="129730" y="342900"/>
                </a:lnTo>
                <a:lnTo>
                  <a:pt x="146280" y="318182"/>
                </a:lnTo>
                <a:lnTo>
                  <a:pt x="152400" y="288036"/>
                </a:lnTo>
                <a:lnTo>
                  <a:pt x="152400" y="77724"/>
                </a:lnTo>
                <a:lnTo>
                  <a:pt x="146280" y="47577"/>
                </a:lnTo>
                <a:lnTo>
                  <a:pt x="129730" y="22860"/>
                </a:lnTo>
                <a:lnTo>
                  <a:pt x="116457" y="13716"/>
                </a:lnTo>
                <a:close/>
              </a:path>
            </a:pathLst>
          </a:custGeom>
          <a:solidFill>
            <a:srgbClr val="7BD3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856513" y="4037676"/>
            <a:ext cx="107769" cy="202943"/>
          </a:xfrm>
          <a:custGeom>
            <a:avLst/>
            <a:gdLst/>
            <a:ahLst/>
            <a:cxnLst/>
            <a:rect l="l" t="t" r="r" b="b"/>
            <a:pathLst>
              <a:path w="76200" h="287020">
                <a:moveTo>
                  <a:pt x="57912" y="271272"/>
                </a:moveTo>
                <a:lnTo>
                  <a:pt x="16764" y="271272"/>
                </a:lnTo>
                <a:lnTo>
                  <a:pt x="22860" y="274320"/>
                </a:lnTo>
                <a:lnTo>
                  <a:pt x="27432" y="277368"/>
                </a:lnTo>
                <a:lnTo>
                  <a:pt x="32004" y="286512"/>
                </a:lnTo>
                <a:lnTo>
                  <a:pt x="38100" y="286512"/>
                </a:lnTo>
                <a:lnTo>
                  <a:pt x="41148" y="281940"/>
                </a:lnTo>
                <a:lnTo>
                  <a:pt x="46482" y="281940"/>
                </a:lnTo>
                <a:lnTo>
                  <a:pt x="48768" y="277368"/>
                </a:lnTo>
                <a:lnTo>
                  <a:pt x="57912" y="271272"/>
                </a:lnTo>
                <a:close/>
              </a:path>
              <a:path w="76200" h="287020">
                <a:moveTo>
                  <a:pt x="41148" y="281940"/>
                </a:moveTo>
                <a:lnTo>
                  <a:pt x="38100" y="286512"/>
                </a:lnTo>
                <a:lnTo>
                  <a:pt x="41148" y="284988"/>
                </a:lnTo>
                <a:lnTo>
                  <a:pt x="41148" y="281940"/>
                </a:lnTo>
                <a:close/>
              </a:path>
              <a:path w="76200" h="287020">
                <a:moveTo>
                  <a:pt x="46482" y="281940"/>
                </a:moveTo>
                <a:lnTo>
                  <a:pt x="41148" y="281940"/>
                </a:lnTo>
                <a:lnTo>
                  <a:pt x="41148" y="284988"/>
                </a:lnTo>
                <a:lnTo>
                  <a:pt x="38100" y="286512"/>
                </a:lnTo>
                <a:lnTo>
                  <a:pt x="44196" y="286512"/>
                </a:lnTo>
                <a:lnTo>
                  <a:pt x="46482" y="281940"/>
                </a:lnTo>
                <a:close/>
              </a:path>
              <a:path w="76200" h="287020">
                <a:moveTo>
                  <a:pt x="22860" y="0"/>
                </a:moveTo>
                <a:lnTo>
                  <a:pt x="13716" y="6096"/>
                </a:lnTo>
                <a:lnTo>
                  <a:pt x="13716" y="15240"/>
                </a:lnTo>
                <a:lnTo>
                  <a:pt x="10668" y="21336"/>
                </a:lnTo>
                <a:lnTo>
                  <a:pt x="7620" y="25908"/>
                </a:lnTo>
                <a:lnTo>
                  <a:pt x="0" y="30480"/>
                </a:lnTo>
                <a:lnTo>
                  <a:pt x="0" y="36576"/>
                </a:lnTo>
                <a:lnTo>
                  <a:pt x="1190" y="57388"/>
                </a:lnTo>
                <a:lnTo>
                  <a:pt x="6429" y="85867"/>
                </a:lnTo>
                <a:lnTo>
                  <a:pt x="7620" y="106680"/>
                </a:lnTo>
                <a:lnTo>
                  <a:pt x="6429" y="127492"/>
                </a:lnTo>
                <a:lnTo>
                  <a:pt x="1190" y="155971"/>
                </a:lnTo>
                <a:lnTo>
                  <a:pt x="0" y="176784"/>
                </a:lnTo>
                <a:lnTo>
                  <a:pt x="1190" y="197596"/>
                </a:lnTo>
                <a:lnTo>
                  <a:pt x="6429" y="226075"/>
                </a:lnTo>
                <a:lnTo>
                  <a:pt x="7620" y="246888"/>
                </a:lnTo>
                <a:lnTo>
                  <a:pt x="7620" y="252984"/>
                </a:lnTo>
                <a:lnTo>
                  <a:pt x="1524" y="260604"/>
                </a:lnTo>
                <a:lnTo>
                  <a:pt x="4572" y="266700"/>
                </a:lnTo>
                <a:lnTo>
                  <a:pt x="7620" y="271272"/>
                </a:lnTo>
                <a:lnTo>
                  <a:pt x="68580" y="271272"/>
                </a:lnTo>
                <a:lnTo>
                  <a:pt x="70104" y="266700"/>
                </a:lnTo>
                <a:lnTo>
                  <a:pt x="73152" y="260604"/>
                </a:lnTo>
                <a:lnTo>
                  <a:pt x="68580" y="252984"/>
                </a:lnTo>
                <a:lnTo>
                  <a:pt x="68580" y="246888"/>
                </a:lnTo>
                <a:lnTo>
                  <a:pt x="69770" y="226075"/>
                </a:lnTo>
                <a:lnTo>
                  <a:pt x="75009" y="197596"/>
                </a:lnTo>
                <a:lnTo>
                  <a:pt x="76200" y="176784"/>
                </a:lnTo>
                <a:lnTo>
                  <a:pt x="75009" y="155971"/>
                </a:lnTo>
                <a:lnTo>
                  <a:pt x="69770" y="127492"/>
                </a:lnTo>
                <a:lnTo>
                  <a:pt x="68580" y="106680"/>
                </a:lnTo>
                <a:lnTo>
                  <a:pt x="69770" y="85867"/>
                </a:lnTo>
                <a:lnTo>
                  <a:pt x="75009" y="57388"/>
                </a:lnTo>
                <a:lnTo>
                  <a:pt x="76200" y="36576"/>
                </a:lnTo>
                <a:lnTo>
                  <a:pt x="76200" y="30480"/>
                </a:lnTo>
                <a:lnTo>
                  <a:pt x="67056" y="25908"/>
                </a:lnTo>
                <a:lnTo>
                  <a:pt x="64008" y="21336"/>
                </a:lnTo>
                <a:lnTo>
                  <a:pt x="60960" y="15240"/>
                </a:lnTo>
                <a:lnTo>
                  <a:pt x="62484" y="6096"/>
                </a:lnTo>
                <a:lnTo>
                  <a:pt x="59436" y="4572"/>
                </a:lnTo>
                <a:lnTo>
                  <a:pt x="32004" y="4572"/>
                </a:lnTo>
                <a:lnTo>
                  <a:pt x="22860" y="0"/>
                </a:lnTo>
                <a:close/>
              </a:path>
              <a:path w="76200" h="287020">
                <a:moveTo>
                  <a:pt x="51816" y="0"/>
                </a:moveTo>
                <a:lnTo>
                  <a:pt x="44196" y="4572"/>
                </a:lnTo>
                <a:lnTo>
                  <a:pt x="59436" y="4572"/>
                </a:lnTo>
                <a:lnTo>
                  <a:pt x="56388" y="3048"/>
                </a:lnTo>
                <a:lnTo>
                  <a:pt x="51816" y="0"/>
                </a:lnTo>
                <a:close/>
              </a:path>
            </a:pathLst>
          </a:custGeom>
          <a:solidFill>
            <a:srgbClr val="A8E0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576038" y="765078"/>
            <a:ext cx="287383" cy="223148"/>
          </a:xfrm>
          <a:custGeom>
            <a:avLst/>
            <a:gdLst/>
            <a:ahLst/>
            <a:cxnLst/>
            <a:rect l="l" t="t" r="r" b="b"/>
            <a:pathLst>
              <a:path w="203200" h="315594">
                <a:moveTo>
                  <a:pt x="79248" y="0"/>
                </a:moveTo>
                <a:lnTo>
                  <a:pt x="48434" y="6143"/>
                </a:lnTo>
                <a:lnTo>
                  <a:pt x="23622" y="22860"/>
                </a:lnTo>
                <a:lnTo>
                  <a:pt x="6810" y="47577"/>
                </a:lnTo>
                <a:lnTo>
                  <a:pt x="0" y="77724"/>
                </a:lnTo>
                <a:lnTo>
                  <a:pt x="0" y="237744"/>
                </a:lnTo>
                <a:lnTo>
                  <a:pt x="6810" y="268533"/>
                </a:lnTo>
                <a:lnTo>
                  <a:pt x="23622" y="293179"/>
                </a:lnTo>
                <a:lnTo>
                  <a:pt x="48434" y="309538"/>
                </a:lnTo>
                <a:lnTo>
                  <a:pt x="79248" y="315468"/>
                </a:lnTo>
                <a:lnTo>
                  <a:pt x="124968" y="315468"/>
                </a:lnTo>
                <a:lnTo>
                  <a:pt x="155114" y="309538"/>
                </a:lnTo>
                <a:lnTo>
                  <a:pt x="164577" y="303276"/>
                </a:lnTo>
                <a:lnTo>
                  <a:pt x="79248" y="303276"/>
                </a:lnTo>
                <a:lnTo>
                  <a:pt x="53578" y="298180"/>
                </a:lnTo>
                <a:lnTo>
                  <a:pt x="32766" y="284226"/>
                </a:lnTo>
                <a:lnTo>
                  <a:pt x="18811" y="263413"/>
                </a:lnTo>
                <a:lnTo>
                  <a:pt x="13716" y="237744"/>
                </a:lnTo>
                <a:lnTo>
                  <a:pt x="13716" y="77724"/>
                </a:lnTo>
                <a:lnTo>
                  <a:pt x="18811" y="52697"/>
                </a:lnTo>
                <a:lnTo>
                  <a:pt x="32766" y="31813"/>
                </a:lnTo>
                <a:lnTo>
                  <a:pt x="53578" y="17502"/>
                </a:lnTo>
                <a:lnTo>
                  <a:pt x="79248" y="12192"/>
                </a:lnTo>
                <a:lnTo>
                  <a:pt x="79248" y="0"/>
                </a:lnTo>
                <a:close/>
              </a:path>
              <a:path w="203200" h="315594">
                <a:moveTo>
                  <a:pt x="124968" y="0"/>
                </a:moveTo>
                <a:lnTo>
                  <a:pt x="79248" y="0"/>
                </a:lnTo>
                <a:lnTo>
                  <a:pt x="79248" y="12192"/>
                </a:lnTo>
                <a:lnTo>
                  <a:pt x="124968" y="12192"/>
                </a:lnTo>
                <a:lnTo>
                  <a:pt x="149994" y="17502"/>
                </a:lnTo>
                <a:lnTo>
                  <a:pt x="170878" y="31813"/>
                </a:lnTo>
                <a:lnTo>
                  <a:pt x="185189" y="52697"/>
                </a:lnTo>
                <a:lnTo>
                  <a:pt x="190500" y="77724"/>
                </a:lnTo>
                <a:lnTo>
                  <a:pt x="190500" y="237744"/>
                </a:lnTo>
                <a:lnTo>
                  <a:pt x="185189" y="263413"/>
                </a:lnTo>
                <a:lnTo>
                  <a:pt x="170878" y="284226"/>
                </a:lnTo>
                <a:lnTo>
                  <a:pt x="149994" y="298180"/>
                </a:lnTo>
                <a:lnTo>
                  <a:pt x="124968" y="303276"/>
                </a:lnTo>
                <a:lnTo>
                  <a:pt x="164577" y="303276"/>
                </a:lnTo>
                <a:lnTo>
                  <a:pt x="179832" y="293179"/>
                </a:lnTo>
                <a:lnTo>
                  <a:pt x="196548" y="268533"/>
                </a:lnTo>
                <a:lnTo>
                  <a:pt x="202692" y="237744"/>
                </a:lnTo>
                <a:lnTo>
                  <a:pt x="202692" y="77724"/>
                </a:lnTo>
                <a:lnTo>
                  <a:pt x="196548" y="47577"/>
                </a:lnTo>
                <a:lnTo>
                  <a:pt x="179832" y="22860"/>
                </a:lnTo>
                <a:lnTo>
                  <a:pt x="155114" y="6143"/>
                </a:lnTo>
                <a:lnTo>
                  <a:pt x="124968" y="0"/>
                </a:lnTo>
                <a:close/>
              </a:path>
            </a:pathLst>
          </a:custGeom>
          <a:solidFill>
            <a:srgbClr val="7BD3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632078" y="792018"/>
            <a:ext cx="176740" cy="16917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711642" y="714432"/>
            <a:ext cx="286664" cy="16917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73378" y="537710"/>
            <a:ext cx="267625" cy="272986"/>
          </a:xfrm>
          <a:custGeom>
            <a:avLst/>
            <a:gdLst/>
            <a:ahLst/>
            <a:cxnLst/>
            <a:rect l="l" t="t" r="r" b="b"/>
            <a:pathLst>
              <a:path w="189230" h="386080">
                <a:moveTo>
                  <a:pt x="17324" y="0"/>
                </a:moveTo>
                <a:lnTo>
                  <a:pt x="3620" y="0"/>
                </a:lnTo>
                <a:lnTo>
                  <a:pt x="0" y="18288"/>
                </a:lnTo>
                <a:lnTo>
                  <a:pt x="0" y="307848"/>
                </a:lnTo>
                <a:lnTo>
                  <a:pt x="6143" y="337995"/>
                </a:lnTo>
                <a:lnTo>
                  <a:pt x="22858" y="362712"/>
                </a:lnTo>
                <a:lnTo>
                  <a:pt x="47575" y="379428"/>
                </a:lnTo>
                <a:lnTo>
                  <a:pt x="77722" y="385572"/>
                </a:lnTo>
                <a:lnTo>
                  <a:pt x="77722" y="371856"/>
                </a:lnTo>
                <a:lnTo>
                  <a:pt x="52932" y="366784"/>
                </a:lnTo>
                <a:lnTo>
                  <a:pt x="32571" y="352996"/>
                </a:lnTo>
                <a:lnTo>
                  <a:pt x="18783" y="332637"/>
                </a:lnTo>
                <a:lnTo>
                  <a:pt x="13710" y="307848"/>
                </a:lnTo>
                <a:lnTo>
                  <a:pt x="13710" y="18288"/>
                </a:lnTo>
                <a:lnTo>
                  <a:pt x="17324" y="0"/>
                </a:lnTo>
                <a:close/>
              </a:path>
              <a:path w="189230" h="386080">
                <a:moveTo>
                  <a:pt x="185350" y="0"/>
                </a:moveTo>
                <a:lnTo>
                  <a:pt x="173152" y="0"/>
                </a:lnTo>
                <a:lnTo>
                  <a:pt x="176782" y="18288"/>
                </a:lnTo>
                <a:lnTo>
                  <a:pt x="176782" y="307848"/>
                </a:lnTo>
                <a:lnTo>
                  <a:pt x="171686" y="332637"/>
                </a:lnTo>
                <a:lnTo>
                  <a:pt x="157731" y="352996"/>
                </a:lnTo>
                <a:lnTo>
                  <a:pt x="136919" y="366784"/>
                </a:lnTo>
                <a:lnTo>
                  <a:pt x="111248" y="371856"/>
                </a:lnTo>
                <a:lnTo>
                  <a:pt x="77722" y="371856"/>
                </a:lnTo>
                <a:lnTo>
                  <a:pt x="77722" y="385572"/>
                </a:lnTo>
                <a:lnTo>
                  <a:pt x="111248" y="385572"/>
                </a:lnTo>
                <a:lnTo>
                  <a:pt x="141395" y="379428"/>
                </a:lnTo>
                <a:lnTo>
                  <a:pt x="166112" y="362712"/>
                </a:lnTo>
                <a:lnTo>
                  <a:pt x="182827" y="337995"/>
                </a:lnTo>
                <a:lnTo>
                  <a:pt x="188970" y="307848"/>
                </a:lnTo>
                <a:lnTo>
                  <a:pt x="188970" y="18288"/>
                </a:lnTo>
                <a:lnTo>
                  <a:pt x="185350" y="0"/>
                </a:lnTo>
                <a:close/>
              </a:path>
            </a:pathLst>
          </a:custGeom>
          <a:solidFill>
            <a:srgbClr val="7BD3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129416" y="537713"/>
            <a:ext cx="158061" cy="244699"/>
          </a:xfrm>
          <a:custGeom>
            <a:avLst/>
            <a:gdLst/>
            <a:ahLst/>
            <a:cxnLst/>
            <a:rect l="l" t="t" r="r" b="b"/>
            <a:pathLst>
              <a:path w="111759" h="346075">
                <a:moveTo>
                  <a:pt x="54862" y="339848"/>
                </a:moveTo>
                <a:lnTo>
                  <a:pt x="44197" y="339848"/>
                </a:lnTo>
                <a:lnTo>
                  <a:pt x="44197" y="345944"/>
                </a:lnTo>
                <a:lnTo>
                  <a:pt x="54862" y="345944"/>
                </a:lnTo>
                <a:lnTo>
                  <a:pt x="54862" y="339848"/>
                </a:lnTo>
                <a:close/>
              </a:path>
              <a:path w="111759" h="346075">
                <a:moveTo>
                  <a:pt x="81686" y="339848"/>
                </a:moveTo>
                <a:lnTo>
                  <a:pt x="67057" y="339848"/>
                </a:lnTo>
                <a:lnTo>
                  <a:pt x="67057" y="345944"/>
                </a:lnTo>
                <a:lnTo>
                  <a:pt x="71625" y="345944"/>
                </a:lnTo>
                <a:lnTo>
                  <a:pt x="76200" y="342896"/>
                </a:lnTo>
                <a:lnTo>
                  <a:pt x="80466" y="342896"/>
                </a:lnTo>
                <a:lnTo>
                  <a:pt x="81686" y="339848"/>
                </a:lnTo>
                <a:close/>
              </a:path>
              <a:path w="111759" h="346075">
                <a:moveTo>
                  <a:pt x="76200" y="342896"/>
                </a:moveTo>
                <a:lnTo>
                  <a:pt x="71625" y="345944"/>
                </a:lnTo>
                <a:lnTo>
                  <a:pt x="76200" y="344420"/>
                </a:lnTo>
                <a:lnTo>
                  <a:pt x="76200" y="342896"/>
                </a:lnTo>
                <a:close/>
              </a:path>
              <a:path w="111759" h="346075">
                <a:moveTo>
                  <a:pt x="80466" y="342896"/>
                </a:moveTo>
                <a:lnTo>
                  <a:pt x="76200" y="342896"/>
                </a:lnTo>
                <a:lnTo>
                  <a:pt x="76200" y="344420"/>
                </a:lnTo>
                <a:lnTo>
                  <a:pt x="71625" y="345944"/>
                </a:lnTo>
                <a:lnTo>
                  <a:pt x="79245" y="345944"/>
                </a:lnTo>
                <a:lnTo>
                  <a:pt x="80466" y="342896"/>
                </a:lnTo>
                <a:close/>
              </a:path>
              <a:path w="111759" h="346075">
                <a:moveTo>
                  <a:pt x="99441" y="0"/>
                </a:moveTo>
                <a:lnTo>
                  <a:pt x="3550" y="0"/>
                </a:lnTo>
                <a:lnTo>
                  <a:pt x="1522" y="3044"/>
                </a:lnTo>
                <a:lnTo>
                  <a:pt x="6097" y="10664"/>
                </a:lnTo>
                <a:lnTo>
                  <a:pt x="6097" y="18284"/>
                </a:lnTo>
                <a:lnTo>
                  <a:pt x="5144" y="46359"/>
                </a:lnTo>
                <a:lnTo>
                  <a:pt x="3048" y="65719"/>
                </a:lnTo>
                <a:lnTo>
                  <a:pt x="952" y="85364"/>
                </a:lnTo>
                <a:lnTo>
                  <a:pt x="0" y="114296"/>
                </a:lnTo>
                <a:lnTo>
                  <a:pt x="952" y="143228"/>
                </a:lnTo>
                <a:lnTo>
                  <a:pt x="3048" y="162874"/>
                </a:lnTo>
                <a:lnTo>
                  <a:pt x="5144" y="182233"/>
                </a:lnTo>
                <a:lnTo>
                  <a:pt x="6097" y="210308"/>
                </a:lnTo>
                <a:lnTo>
                  <a:pt x="5144" y="239264"/>
                </a:lnTo>
                <a:lnTo>
                  <a:pt x="952" y="278888"/>
                </a:lnTo>
                <a:lnTo>
                  <a:pt x="0" y="307844"/>
                </a:lnTo>
                <a:lnTo>
                  <a:pt x="0" y="313940"/>
                </a:lnTo>
                <a:lnTo>
                  <a:pt x="7620" y="318512"/>
                </a:lnTo>
                <a:lnTo>
                  <a:pt x="10665" y="323084"/>
                </a:lnTo>
                <a:lnTo>
                  <a:pt x="13717" y="329180"/>
                </a:lnTo>
                <a:lnTo>
                  <a:pt x="13717" y="338324"/>
                </a:lnTo>
                <a:lnTo>
                  <a:pt x="19808" y="341372"/>
                </a:lnTo>
                <a:lnTo>
                  <a:pt x="24382" y="344420"/>
                </a:lnTo>
                <a:lnTo>
                  <a:pt x="32002" y="339848"/>
                </a:lnTo>
                <a:lnTo>
                  <a:pt x="81686" y="339848"/>
                </a:lnTo>
                <a:lnTo>
                  <a:pt x="82297" y="338324"/>
                </a:lnTo>
                <a:lnTo>
                  <a:pt x="88388" y="335276"/>
                </a:lnTo>
                <a:lnTo>
                  <a:pt x="92962" y="332228"/>
                </a:lnTo>
                <a:lnTo>
                  <a:pt x="103628" y="332228"/>
                </a:lnTo>
                <a:lnTo>
                  <a:pt x="106680" y="326132"/>
                </a:lnTo>
                <a:lnTo>
                  <a:pt x="109725" y="321560"/>
                </a:lnTo>
                <a:lnTo>
                  <a:pt x="103628" y="313940"/>
                </a:lnTo>
                <a:lnTo>
                  <a:pt x="103628" y="307844"/>
                </a:lnTo>
                <a:lnTo>
                  <a:pt x="104818" y="278888"/>
                </a:lnTo>
                <a:lnTo>
                  <a:pt x="110057" y="239264"/>
                </a:lnTo>
                <a:lnTo>
                  <a:pt x="111248" y="210308"/>
                </a:lnTo>
                <a:lnTo>
                  <a:pt x="110057" y="181376"/>
                </a:lnTo>
                <a:lnTo>
                  <a:pt x="107438" y="161731"/>
                </a:lnTo>
                <a:lnTo>
                  <a:pt x="104818" y="142371"/>
                </a:lnTo>
                <a:lnTo>
                  <a:pt x="103628" y="114296"/>
                </a:lnTo>
                <a:lnTo>
                  <a:pt x="104818" y="85364"/>
                </a:lnTo>
                <a:lnTo>
                  <a:pt x="107438" y="65719"/>
                </a:lnTo>
                <a:lnTo>
                  <a:pt x="110057" y="46359"/>
                </a:lnTo>
                <a:lnTo>
                  <a:pt x="111248" y="18284"/>
                </a:lnTo>
                <a:lnTo>
                  <a:pt x="111248" y="10664"/>
                </a:lnTo>
                <a:lnTo>
                  <a:pt x="103628" y="6092"/>
                </a:lnTo>
                <a:lnTo>
                  <a:pt x="100582" y="1520"/>
                </a:lnTo>
                <a:lnTo>
                  <a:pt x="99441" y="0"/>
                </a:lnTo>
                <a:close/>
              </a:path>
            </a:pathLst>
          </a:custGeom>
          <a:solidFill>
            <a:srgbClr val="A8E0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733104" y="557106"/>
            <a:ext cx="466099" cy="116737"/>
          </a:xfrm>
          <a:custGeom>
            <a:avLst/>
            <a:gdLst/>
            <a:ahLst/>
            <a:cxnLst/>
            <a:rect l="l" t="t" r="r" b="b"/>
            <a:pathLst>
              <a:path w="329564" h="165100">
                <a:moveTo>
                  <a:pt x="251460" y="0"/>
                </a:moveTo>
                <a:lnTo>
                  <a:pt x="79248" y="0"/>
                </a:lnTo>
                <a:lnTo>
                  <a:pt x="48434" y="6143"/>
                </a:lnTo>
                <a:lnTo>
                  <a:pt x="23622" y="22860"/>
                </a:lnTo>
                <a:lnTo>
                  <a:pt x="6810" y="47577"/>
                </a:lnTo>
                <a:lnTo>
                  <a:pt x="0" y="77724"/>
                </a:lnTo>
                <a:lnTo>
                  <a:pt x="0" y="86868"/>
                </a:lnTo>
                <a:lnTo>
                  <a:pt x="6810" y="117014"/>
                </a:lnTo>
                <a:lnTo>
                  <a:pt x="23622" y="141732"/>
                </a:lnTo>
                <a:lnTo>
                  <a:pt x="48434" y="158448"/>
                </a:lnTo>
                <a:lnTo>
                  <a:pt x="79248" y="164592"/>
                </a:lnTo>
                <a:lnTo>
                  <a:pt x="79248" y="150876"/>
                </a:lnTo>
                <a:lnTo>
                  <a:pt x="53578" y="145803"/>
                </a:lnTo>
                <a:lnTo>
                  <a:pt x="32766" y="132016"/>
                </a:lnTo>
                <a:lnTo>
                  <a:pt x="18811" y="111656"/>
                </a:lnTo>
                <a:lnTo>
                  <a:pt x="13716" y="86868"/>
                </a:lnTo>
                <a:lnTo>
                  <a:pt x="13716" y="77724"/>
                </a:lnTo>
                <a:lnTo>
                  <a:pt x="18811" y="52054"/>
                </a:lnTo>
                <a:lnTo>
                  <a:pt x="32766" y="31242"/>
                </a:lnTo>
                <a:lnTo>
                  <a:pt x="53578" y="17287"/>
                </a:lnTo>
                <a:lnTo>
                  <a:pt x="79248" y="12192"/>
                </a:lnTo>
                <a:lnTo>
                  <a:pt x="290549" y="12192"/>
                </a:lnTo>
                <a:lnTo>
                  <a:pt x="281606" y="6143"/>
                </a:lnTo>
                <a:lnTo>
                  <a:pt x="251460" y="0"/>
                </a:lnTo>
                <a:close/>
              </a:path>
              <a:path w="329564" h="165100">
                <a:moveTo>
                  <a:pt x="290549" y="12192"/>
                </a:moveTo>
                <a:lnTo>
                  <a:pt x="251460" y="12192"/>
                </a:lnTo>
                <a:lnTo>
                  <a:pt x="276486" y="17287"/>
                </a:lnTo>
                <a:lnTo>
                  <a:pt x="297370" y="31242"/>
                </a:lnTo>
                <a:lnTo>
                  <a:pt x="311681" y="52054"/>
                </a:lnTo>
                <a:lnTo>
                  <a:pt x="316992" y="77724"/>
                </a:lnTo>
                <a:lnTo>
                  <a:pt x="316992" y="86868"/>
                </a:lnTo>
                <a:lnTo>
                  <a:pt x="311681" y="111656"/>
                </a:lnTo>
                <a:lnTo>
                  <a:pt x="297370" y="132016"/>
                </a:lnTo>
                <a:lnTo>
                  <a:pt x="276486" y="145803"/>
                </a:lnTo>
                <a:lnTo>
                  <a:pt x="251460" y="150876"/>
                </a:lnTo>
                <a:lnTo>
                  <a:pt x="79248" y="150876"/>
                </a:lnTo>
                <a:lnTo>
                  <a:pt x="79248" y="164592"/>
                </a:lnTo>
                <a:lnTo>
                  <a:pt x="251460" y="164592"/>
                </a:lnTo>
                <a:lnTo>
                  <a:pt x="281606" y="158448"/>
                </a:lnTo>
                <a:lnTo>
                  <a:pt x="306324" y="141732"/>
                </a:lnTo>
                <a:lnTo>
                  <a:pt x="323040" y="117014"/>
                </a:lnTo>
                <a:lnTo>
                  <a:pt x="329184" y="86868"/>
                </a:lnTo>
                <a:lnTo>
                  <a:pt x="329184" y="77724"/>
                </a:lnTo>
                <a:lnTo>
                  <a:pt x="323040" y="47577"/>
                </a:lnTo>
                <a:lnTo>
                  <a:pt x="306324" y="22860"/>
                </a:lnTo>
                <a:lnTo>
                  <a:pt x="290549" y="12192"/>
                </a:lnTo>
                <a:close/>
              </a:path>
            </a:pathLst>
          </a:custGeom>
          <a:solidFill>
            <a:srgbClr val="7BD3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789143" y="584046"/>
            <a:ext cx="355636" cy="6249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377468" y="537711"/>
            <a:ext cx="284689" cy="296333"/>
          </a:xfrm>
          <a:custGeom>
            <a:avLst/>
            <a:gdLst/>
            <a:ahLst/>
            <a:cxnLst/>
            <a:rect l="l" t="t" r="r" b="b"/>
            <a:pathLst>
              <a:path w="201294" h="419100">
                <a:moveTo>
                  <a:pt x="19911" y="0"/>
                </a:moveTo>
                <a:lnTo>
                  <a:pt x="5900" y="0"/>
                </a:lnTo>
                <a:lnTo>
                  <a:pt x="0" y="28953"/>
                </a:lnTo>
                <a:lnTo>
                  <a:pt x="0" y="341373"/>
                </a:lnTo>
                <a:lnTo>
                  <a:pt x="6143" y="371520"/>
                </a:lnTo>
                <a:lnTo>
                  <a:pt x="22860" y="396237"/>
                </a:lnTo>
                <a:lnTo>
                  <a:pt x="47577" y="412954"/>
                </a:lnTo>
                <a:lnTo>
                  <a:pt x="77724" y="419097"/>
                </a:lnTo>
                <a:lnTo>
                  <a:pt x="77724" y="406905"/>
                </a:lnTo>
                <a:lnTo>
                  <a:pt x="52054" y="401810"/>
                </a:lnTo>
                <a:lnTo>
                  <a:pt x="31242" y="387855"/>
                </a:lnTo>
                <a:lnTo>
                  <a:pt x="17287" y="367043"/>
                </a:lnTo>
                <a:lnTo>
                  <a:pt x="12192" y="341373"/>
                </a:lnTo>
                <a:lnTo>
                  <a:pt x="12192" y="28953"/>
                </a:lnTo>
                <a:lnTo>
                  <a:pt x="17287" y="3926"/>
                </a:lnTo>
                <a:lnTo>
                  <a:pt x="19911" y="0"/>
                </a:lnTo>
                <a:close/>
              </a:path>
              <a:path w="201294" h="419100">
                <a:moveTo>
                  <a:pt x="195267" y="0"/>
                </a:moveTo>
                <a:lnTo>
                  <a:pt x="181256" y="0"/>
                </a:lnTo>
                <a:lnTo>
                  <a:pt x="183880" y="3926"/>
                </a:lnTo>
                <a:lnTo>
                  <a:pt x="188976" y="28953"/>
                </a:lnTo>
                <a:lnTo>
                  <a:pt x="188976" y="341373"/>
                </a:lnTo>
                <a:lnTo>
                  <a:pt x="183880" y="367043"/>
                </a:lnTo>
                <a:lnTo>
                  <a:pt x="169926" y="387855"/>
                </a:lnTo>
                <a:lnTo>
                  <a:pt x="149113" y="401810"/>
                </a:lnTo>
                <a:lnTo>
                  <a:pt x="123444" y="406905"/>
                </a:lnTo>
                <a:lnTo>
                  <a:pt x="77724" y="406905"/>
                </a:lnTo>
                <a:lnTo>
                  <a:pt x="77724" y="419097"/>
                </a:lnTo>
                <a:lnTo>
                  <a:pt x="123444" y="419097"/>
                </a:lnTo>
                <a:lnTo>
                  <a:pt x="153590" y="412954"/>
                </a:lnTo>
                <a:lnTo>
                  <a:pt x="178308" y="396237"/>
                </a:lnTo>
                <a:lnTo>
                  <a:pt x="195024" y="371520"/>
                </a:lnTo>
                <a:lnTo>
                  <a:pt x="201168" y="341373"/>
                </a:lnTo>
                <a:lnTo>
                  <a:pt x="201168" y="28953"/>
                </a:lnTo>
                <a:lnTo>
                  <a:pt x="195267" y="0"/>
                </a:lnTo>
                <a:close/>
              </a:path>
            </a:pathLst>
          </a:custGeom>
          <a:solidFill>
            <a:srgbClr val="7BD3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431352" y="537711"/>
            <a:ext cx="176920" cy="269394"/>
          </a:xfrm>
          <a:custGeom>
            <a:avLst/>
            <a:gdLst/>
            <a:ahLst/>
            <a:cxnLst/>
            <a:rect l="l" t="t" r="r" b="b"/>
            <a:pathLst>
              <a:path w="125094" h="381000">
                <a:moveTo>
                  <a:pt x="62484" y="373377"/>
                </a:moveTo>
                <a:lnTo>
                  <a:pt x="47244" y="373377"/>
                </a:lnTo>
                <a:lnTo>
                  <a:pt x="47244" y="380997"/>
                </a:lnTo>
                <a:lnTo>
                  <a:pt x="62484" y="380997"/>
                </a:lnTo>
                <a:lnTo>
                  <a:pt x="62484" y="373377"/>
                </a:lnTo>
                <a:close/>
              </a:path>
              <a:path w="125094" h="381000">
                <a:moveTo>
                  <a:pt x="95504" y="373377"/>
                </a:moveTo>
                <a:lnTo>
                  <a:pt x="77724" y="373377"/>
                </a:lnTo>
                <a:lnTo>
                  <a:pt x="77724" y="380997"/>
                </a:lnTo>
                <a:lnTo>
                  <a:pt x="85344" y="380997"/>
                </a:lnTo>
                <a:lnTo>
                  <a:pt x="89916" y="377949"/>
                </a:lnTo>
                <a:lnTo>
                  <a:pt x="93980" y="377949"/>
                </a:lnTo>
                <a:lnTo>
                  <a:pt x="95504" y="373377"/>
                </a:lnTo>
                <a:close/>
              </a:path>
              <a:path w="125094" h="381000">
                <a:moveTo>
                  <a:pt x="89916" y="377949"/>
                </a:moveTo>
                <a:lnTo>
                  <a:pt x="85344" y="380997"/>
                </a:lnTo>
                <a:lnTo>
                  <a:pt x="89916" y="379473"/>
                </a:lnTo>
                <a:lnTo>
                  <a:pt x="89916" y="377949"/>
                </a:lnTo>
                <a:close/>
              </a:path>
              <a:path w="125094" h="381000">
                <a:moveTo>
                  <a:pt x="93980" y="377949"/>
                </a:moveTo>
                <a:lnTo>
                  <a:pt x="89916" y="377949"/>
                </a:lnTo>
                <a:lnTo>
                  <a:pt x="89916" y="379473"/>
                </a:lnTo>
                <a:lnTo>
                  <a:pt x="85344" y="380997"/>
                </a:lnTo>
                <a:lnTo>
                  <a:pt x="92964" y="380997"/>
                </a:lnTo>
                <a:lnTo>
                  <a:pt x="93980" y="377949"/>
                </a:lnTo>
                <a:close/>
              </a:path>
              <a:path w="125094" h="381000">
                <a:moveTo>
                  <a:pt x="111252" y="0"/>
                </a:moveTo>
                <a:lnTo>
                  <a:pt x="25903" y="0"/>
                </a:lnTo>
                <a:lnTo>
                  <a:pt x="22860" y="1521"/>
                </a:lnTo>
                <a:lnTo>
                  <a:pt x="18288" y="4569"/>
                </a:lnTo>
                <a:lnTo>
                  <a:pt x="9144" y="4569"/>
                </a:lnTo>
                <a:lnTo>
                  <a:pt x="6096" y="9141"/>
                </a:lnTo>
                <a:lnTo>
                  <a:pt x="3048" y="15237"/>
                </a:lnTo>
                <a:lnTo>
                  <a:pt x="7620" y="22857"/>
                </a:lnTo>
                <a:lnTo>
                  <a:pt x="7620" y="28953"/>
                </a:lnTo>
                <a:lnTo>
                  <a:pt x="6429" y="59719"/>
                </a:lnTo>
                <a:lnTo>
                  <a:pt x="1190" y="101820"/>
                </a:lnTo>
                <a:lnTo>
                  <a:pt x="0" y="132585"/>
                </a:lnTo>
                <a:lnTo>
                  <a:pt x="1190" y="164232"/>
                </a:lnTo>
                <a:lnTo>
                  <a:pt x="3810" y="185735"/>
                </a:lnTo>
                <a:lnTo>
                  <a:pt x="6429" y="206952"/>
                </a:lnTo>
                <a:lnTo>
                  <a:pt x="7620" y="237741"/>
                </a:lnTo>
                <a:lnTo>
                  <a:pt x="6429" y="268507"/>
                </a:lnTo>
                <a:lnTo>
                  <a:pt x="1190" y="310608"/>
                </a:lnTo>
                <a:lnTo>
                  <a:pt x="0" y="341373"/>
                </a:lnTo>
                <a:lnTo>
                  <a:pt x="0" y="347469"/>
                </a:lnTo>
                <a:lnTo>
                  <a:pt x="9144" y="352041"/>
                </a:lnTo>
                <a:lnTo>
                  <a:pt x="12192" y="358137"/>
                </a:lnTo>
                <a:lnTo>
                  <a:pt x="15240" y="362709"/>
                </a:lnTo>
                <a:lnTo>
                  <a:pt x="13716" y="371853"/>
                </a:lnTo>
                <a:lnTo>
                  <a:pt x="19812" y="374901"/>
                </a:lnTo>
                <a:lnTo>
                  <a:pt x="24384" y="377949"/>
                </a:lnTo>
                <a:lnTo>
                  <a:pt x="33528" y="373377"/>
                </a:lnTo>
                <a:lnTo>
                  <a:pt x="95504" y="373377"/>
                </a:lnTo>
                <a:lnTo>
                  <a:pt x="96012" y="371853"/>
                </a:lnTo>
                <a:lnTo>
                  <a:pt x="102108" y="368805"/>
                </a:lnTo>
                <a:lnTo>
                  <a:pt x="106680" y="365757"/>
                </a:lnTo>
                <a:lnTo>
                  <a:pt x="118110" y="365757"/>
                </a:lnTo>
                <a:lnTo>
                  <a:pt x="120396" y="361185"/>
                </a:lnTo>
                <a:lnTo>
                  <a:pt x="123444" y="356613"/>
                </a:lnTo>
                <a:lnTo>
                  <a:pt x="117348" y="347469"/>
                </a:lnTo>
                <a:lnTo>
                  <a:pt x="117348" y="341373"/>
                </a:lnTo>
                <a:lnTo>
                  <a:pt x="118538" y="310608"/>
                </a:lnTo>
                <a:lnTo>
                  <a:pt x="123777" y="268507"/>
                </a:lnTo>
                <a:lnTo>
                  <a:pt x="124968" y="237741"/>
                </a:lnTo>
                <a:lnTo>
                  <a:pt x="123777" y="206952"/>
                </a:lnTo>
                <a:lnTo>
                  <a:pt x="121158" y="185735"/>
                </a:lnTo>
                <a:lnTo>
                  <a:pt x="118538" y="164232"/>
                </a:lnTo>
                <a:lnTo>
                  <a:pt x="117348" y="132585"/>
                </a:lnTo>
                <a:lnTo>
                  <a:pt x="118538" y="101820"/>
                </a:lnTo>
                <a:lnTo>
                  <a:pt x="123777" y="59719"/>
                </a:lnTo>
                <a:lnTo>
                  <a:pt x="124968" y="28953"/>
                </a:lnTo>
                <a:lnTo>
                  <a:pt x="124968" y="22857"/>
                </a:lnTo>
                <a:lnTo>
                  <a:pt x="117348" y="18285"/>
                </a:lnTo>
                <a:lnTo>
                  <a:pt x="114300" y="13713"/>
                </a:lnTo>
                <a:lnTo>
                  <a:pt x="111252" y="7617"/>
                </a:lnTo>
                <a:lnTo>
                  <a:pt x="111252" y="0"/>
                </a:lnTo>
                <a:close/>
              </a:path>
              <a:path w="125094" h="381000">
                <a:moveTo>
                  <a:pt x="118110" y="365757"/>
                </a:moveTo>
                <a:lnTo>
                  <a:pt x="106680" y="365757"/>
                </a:lnTo>
                <a:lnTo>
                  <a:pt x="117348" y="367281"/>
                </a:lnTo>
                <a:lnTo>
                  <a:pt x="118110" y="365757"/>
                </a:lnTo>
                <a:close/>
              </a:path>
            </a:pathLst>
          </a:custGeom>
          <a:solidFill>
            <a:srgbClr val="A8E0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655328" y="537709"/>
            <a:ext cx="375394" cy="105962"/>
          </a:xfrm>
          <a:custGeom>
            <a:avLst/>
            <a:gdLst/>
            <a:ahLst/>
            <a:cxnLst/>
            <a:rect l="l" t="t" r="r" b="b"/>
            <a:pathLst>
              <a:path w="265430" h="149859">
                <a:moveTo>
                  <a:pt x="62990" y="0"/>
                </a:moveTo>
                <a:lnTo>
                  <a:pt x="34126" y="0"/>
                </a:lnTo>
                <a:lnTo>
                  <a:pt x="22858" y="7620"/>
                </a:lnTo>
                <a:lnTo>
                  <a:pt x="6143" y="32337"/>
                </a:lnTo>
                <a:lnTo>
                  <a:pt x="0" y="62484"/>
                </a:lnTo>
                <a:lnTo>
                  <a:pt x="0" y="71628"/>
                </a:lnTo>
                <a:lnTo>
                  <a:pt x="6143" y="101775"/>
                </a:lnTo>
                <a:lnTo>
                  <a:pt x="22858" y="126492"/>
                </a:lnTo>
                <a:lnTo>
                  <a:pt x="47575" y="143208"/>
                </a:lnTo>
                <a:lnTo>
                  <a:pt x="77722" y="149352"/>
                </a:lnTo>
                <a:lnTo>
                  <a:pt x="187449" y="149352"/>
                </a:lnTo>
                <a:lnTo>
                  <a:pt x="217596" y="143208"/>
                </a:lnTo>
                <a:lnTo>
                  <a:pt x="226539" y="137160"/>
                </a:lnTo>
                <a:lnTo>
                  <a:pt x="77722" y="137160"/>
                </a:lnTo>
                <a:lnTo>
                  <a:pt x="52051" y="131207"/>
                </a:lnTo>
                <a:lnTo>
                  <a:pt x="31238" y="116967"/>
                </a:lnTo>
                <a:lnTo>
                  <a:pt x="17284" y="96441"/>
                </a:lnTo>
                <a:lnTo>
                  <a:pt x="12188" y="71628"/>
                </a:lnTo>
                <a:lnTo>
                  <a:pt x="12188" y="62484"/>
                </a:lnTo>
                <a:lnTo>
                  <a:pt x="17284" y="37457"/>
                </a:lnTo>
                <a:lnTo>
                  <a:pt x="31238" y="16573"/>
                </a:lnTo>
                <a:lnTo>
                  <a:pt x="52051" y="2262"/>
                </a:lnTo>
                <a:lnTo>
                  <a:pt x="62990" y="0"/>
                </a:lnTo>
                <a:close/>
              </a:path>
              <a:path w="265430" h="149859">
                <a:moveTo>
                  <a:pt x="231045" y="0"/>
                </a:moveTo>
                <a:lnTo>
                  <a:pt x="201812" y="0"/>
                </a:lnTo>
                <a:lnTo>
                  <a:pt x="212476" y="2262"/>
                </a:lnTo>
                <a:lnTo>
                  <a:pt x="233359" y="16573"/>
                </a:lnTo>
                <a:lnTo>
                  <a:pt x="247671" y="37457"/>
                </a:lnTo>
                <a:lnTo>
                  <a:pt x="252981" y="62484"/>
                </a:lnTo>
                <a:lnTo>
                  <a:pt x="252981" y="71628"/>
                </a:lnTo>
                <a:lnTo>
                  <a:pt x="247671" y="96441"/>
                </a:lnTo>
                <a:lnTo>
                  <a:pt x="233359" y="116967"/>
                </a:lnTo>
                <a:lnTo>
                  <a:pt x="212476" y="131207"/>
                </a:lnTo>
                <a:lnTo>
                  <a:pt x="187449" y="137160"/>
                </a:lnTo>
                <a:lnTo>
                  <a:pt x="226539" y="137160"/>
                </a:lnTo>
                <a:lnTo>
                  <a:pt x="242313" y="126492"/>
                </a:lnTo>
                <a:lnTo>
                  <a:pt x="259029" y="101775"/>
                </a:lnTo>
                <a:lnTo>
                  <a:pt x="265173" y="71628"/>
                </a:lnTo>
                <a:lnTo>
                  <a:pt x="265173" y="62484"/>
                </a:lnTo>
                <a:lnTo>
                  <a:pt x="259029" y="32337"/>
                </a:lnTo>
                <a:lnTo>
                  <a:pt x="242313" y="7620"/>
                </a:lnTo>
                <a:lnTo>
                  <a:pt x="231045" y="0"/>
                </a:lnTo>
                <a:close/>
              </a:path>
            </a:pathLst>
          </a:custGeom>
          <a:solidFill>
            <a:srgbClr val="7BD3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709213" y="553873"/>
            <a:ext cx="267262" cy="6249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573512" y="537712"/>
            <a:ext cx="286664" cy="81894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394618" y="610985"/>
            <a:ext cx="196678" cy="223148"/>
          </a:xfrm>
          <a:custGeom>
            <a:avLst/>
            <a:gdLst/>
            <a:ahLst/>
            <a:cxnLst/>
            <a:rect l="l" t="t" r="r" b="b"/>
            <a:pathLst>
              <a:path w="139064" h="315594">
                <a:moveTo>
                  <a:pt x="70104" y="0"/>
                </a:moveTo>
                <a:lnTo>
                  <a:pt x="42433" y="6143"/>
                </a:lnTo>
                <a:lnTo>
                  <a:pt x="20193" y="22860"/>
                </a:lnTo>
                <a:lnTo>
                  <a:pt x="5381" y="47577"/>
                </a:lnTo>
                <a:lnTo>
                  <a:pt x="0" y="77724"/>
                </a:lnTo>
                <a:lnTo>
                  <a:pt x="0" y="237744"/>
                </a:lnTo>
                <a:lnTo>
                  <a:pt x="5381" y="267890"/>
                </a:lnTo>
                <a:lnTo>
                  <a:pt x="20193" y="292608"/>
                </a:lnTo>
                <a:lnTo>
                  <a:pt x="42433" y="309324"/>
                </a:lnTo>
                <a:lnTo>
                  <a:pt x="70104" y="315468"/>
                </a:lnTo>
                <a:lnTo>
                  <a:pt x="70104" y="303276"/>
                </a:lnTo>
                <a:lnTo>
                  <a:pt x="48434" y="298180"/>
                </a:lnTo>
                <a:lnTo>
                  <a:pt x="30480" y="284226"/>
                </a:lnTo>
                <a:lnTo>
                  <a:pt x="18240" y="263413"/>
                </a:lnTo>
                <a:lnTo>
                  <a:pt x="13716" y="237744"/>
                </a:lnTo>
                <a:lnTo>
                  <a:pt x="13716" y="77724"/>
                </a:lnTo>
                <a:lnTo>
                  <a:pt x="18240" y="52054"/>
                </a:lnTo>
                <a:lnTo>
                  <a:pt x="30480" y="31242"/>
                </a:lnTo>
                <a:lnTo>
                  <a:pt x="48434" y="17287"/>
                </a:lnTo>
                <a:lnTo>
                  <a:pt x="70104" y="12192"/>
                </a:lnTo>
                <a:lnTo>
                  <a:pt x="104776" y="12192"/>
                </a:lnTo>
                <a:lnTo>
                  <a:pt x="96893" y="6143"/>
                </a:lnTo>
                <a:lnTo>
                  <a:pt x="70104" y="0"/>
                </a:lnTo>
                <a:close/>
              </a:path>
              <a:path w="139064" h="315594">
                <a:moveTo>
                  <a:pt x="104776" y="12192"/>
                </a:moveTo>
                <a:lnTo>
                  <a:pt x="70104" y="12192"/>
                </a:lnTo>
                <a:lnTo>
                  <a:pt x="91773" y="17287"/>
                </a:lnTo>
                <a:lnTo>
                  <a:pt x="109728" y="31242"/>
                </a:lnTo>
                <a:lnTo>
                  <a:pt x="121967" y="52054"/>
                </a:lnTo>
                <a:lnTo>
                  <a:pt x="126492" y="77724"/>
                </a:lnTo>
                <a:lnTo>
                  <a:pt x="126492" y="237744"/>
                </a:lnTo>
                <a:lnTo>
                  <a:pt x="121967" y="263413"/>
                </a:lnTo>
                <a:lnTo>
                  <a:pt x="109728" y="284226"/>
                </a:lnTo>
                <a:lnTo>
                  <a:pt x="91773" y="298180"/>
                </a:lnTo>
                <a:lnTo>
                  <a:pt x="70104" y="303276"/>
                </a:lnTo>
                <a:lnTo>
                  <a:pt x="70104" y="315468"/>
                </a:lnTo>
                <a:lnTo>
                  <a:pt x="96893" y="309324"/>
                </a:lnTo>
                <a:lnTo>
                  <a:pt x="118681" y="292608"/>
                </a:lnTo>
                <a:lnTo>
                  <a:pt x="133326" y="267890"/>
                </a:lnTo>
                <a:lnTo>
                  <a:pt x="138684" y="237744"/>
                </a:lnTo>
                <a:lnTo>
                  <a:pt x="138684" y="77724"/>
                </a:lnTo>
                <a:lnTo>
                  <a:pt x="133326" y="47577"/>
                </a:lnTo>
                <a:lnTo>
                  <a:pt x="118681" y="22860"/>
                </a:lnTo>
                <a:lnTo>
                  <a:pt x="104776" y="12192"/>
                </a:lnTo>
                <a:close/>
              </a:path>
            </a:pathLst>
          </a:custGeom>
          <a:solidFill>
            <a:srgbClr val="7BD3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448503" y="640079"/>
            <a:ext cx="88909" cy="167024"/>
          </a:xfrm>
          <a:custGeom>
            <a:avLst/>
            <a:gdLst/>
            <a:ahLst/>
            <a:cxnLst/>
            <a:rect l="l" t="t" r="r" b="b"/>
            <a:pathLst>
              <a:path w="62864" h="236219">
                <a:moveTo>
                  <a:pt x="18288" y="0"/>
                </a:moveTo>
                <a:lnTo>
                  <a:pt x="13716" y="3048"/>
                </a:lnTo>
                <a:lnTo>
                  <a:pt x="10668" y="7620"/>
                </a:lnTo>
                <a:lnTo>
                  <a:pt x="12192" y="15240"/>
                </a:lnTo>
                <a:lnTo>
                  <a:pt x="10668" y="21336"/>
                </a:lnTo>
                <a:lnTo>
                  <a:pt x="9144" y="25908"/>
                </a:lnTo>
                <a:lnTo>
                  <a:pt x="0" y="30480"/>
                </a:lnTo>
                <a:lnTo>
                  <a:pt x="0" y="36576"/>
                </a:lnTo>
                <a:lnTo>
                  <a:pt x="1190" y="51982"/>
                </a:lnTo>
                <a:lnTo>
                  <a:pt x="3810" y="62674"/>
                </a:lnTo>
                <a:lnTo>
                  <a:pt x="6429" y="73652"/>
                </a:lnTo>
                <a:lnTo>
                  <a:pt x="7620" y="89916"/>
                </a:lnTo>
                <a:lnTo>
                  <a:pt x="6429" y="105322"/>
                </a:lnTo>
                <a:lnTo>
                  <a:pt x="3810" y="116014"/>
                </a:lnTo>
                <a:lnTo>
                  <a:pt x="1190" y="126992"/>
                </a:lnTo>
                <a:lnTo>
                  <a:pt x="0" y="143256"/>
                </a:lnTo>
                <a:lnTo>
                  <a:pt x="1190" y="159519"/>
                </a:lnTo>
                <a:lnTo>
                  <a:pt x="3810" y="170497"/>
                </a:lnTo>
                <a:lnTo>
                  <a:pt x="6429" y="181189"/>
                </a:lnTo>
                <a:lnTo>
                  <a:pt x="7620" y="196596"/>
                </a:lnTo>
                <a:lnTo>
                  <a:pt x="7620" y="202692"/>
                </a:lnTo>
                <a:lnTo>
                  <a:pt x="1524" y="208788"/>
                </a:lnTo>
                <a:lnTo>
                  <a:pt x="4572" y="214884"/>
                </a:lnTo>
                <a:lnTo>
                  <a:pt x="6096" y="219456"/>
                </a:lnTo>
                <a:lnTo>
                  <a:pt x="15240" y="220980"/>
                </a:lnTo>
                <a:lnTo>
                  <a:pt x="18288" y="224028"/>
                </a:lnTo>
                <a:lnTo>
                  <a:pt x="22860" y="227076"/>
                </a:lnTo>
                <a:lnTo>
                  <a:pt x="25908" y="236220"/>
                </a:lnTo>
                <a:lnTo>
                  <a:pt x="32004" y="236220"/>
                </a:lnTo>
                <a:lnTo>
                  <a:pt x="35052" y="233172"/>
                </a:lnTo>
                <a:lnTo>
                  <a:pt x="37592" y="233172"/>
                </a:lnTo>
                <a:lnTo>
                  <a:pt x="39624" y="227076"/>
                </a:lnTo>
                <a:lnTo>
                  <a:pt x="48768" y="220980"/>
                </a:lnTo>
                <a:lnTo>
                  <a:pt x="56388" y="219456"/>
                </a:lnTo>
                <a:lnTo>
                  <a:pt x="59436" y="214884"/>
                </a:lnTo>
                <a:lnTo>
                  <a:pt x="60960" y="208788"/>
                </a:lnTo>
                <a:lnTo>
                  <a:pt x="54864" y="202692"/>
                </a:lnTo>
                <a:lnTo>
                  <a:pt x="54864" y="196596"/>
                </a:lnTo>
                <a:lnTo>
                  <a:pt x="56054" y="181189"/>
                </a:lnTo>
                <a:lnTo>
                  <a:pt x="58674" y="170497"/>
                </a:lnTo>
                <a:lnTo>
                  <a:pt x="61293" y="159519"/>
                </a:lnTo>
                <a:lnTo>
                  <a:pt x="62484" y="143256"/>
                </a:lnTo>
                <a:lnTo>
                  <a:pt x="62364" y="126992"/>
                </a:lnTo>
                <a:lnTo>
                  <a:pt x="61531" y="116014"/>
                </a:lnTo>
                <a:lnTo>
                  <a:pt x="59269" y="105322"/>
                </a:lnTo>
                <a:lnTo>
                  <a:pt x="54864" y="89916"/>
                </a:lnTo>
                <a:lnTo>
                  <a:pt x="56054" y="73652"/>
                </a:lnTo>
                <a:lnTo>
                  <a:pt x="58674" y="62674"/>
                </a:lnTo>
                <a:lnTo>
                  <a:pt x="61293" y="51982"/>
                </a:lnTo>
                <a:lnTo>
                  <a:pt x="62484" y="36576"/>
                </a:lnTo>
                <a:lnTo>
                  <a:pt x="62484" y="30480"/>
                </a:lnTo>
                <a:lnTo>
                  <a:pt x="54864" y="25908"/>
                </a:lnTo>
                <a:lnTo>
                  <a:pt x="53340" y="21336"/>
                </a:lnTo>
                <a:lnTo>
                  <a:pt x="50292" y="15240"/>
                </a:lnTo>
                <a:lnTo>
                  <a:pt x="53340" y="7620"/>
                </a:lnTo>
                <a:lnTo>
                  <a:pt x="50292" y="4572"/>
                </a:lnTo>
                <a:lnTo>
                  <a:pt x="25908" y="4572"/>
                </a:lnTo>
                <a:lnTo>
                  <a:pt x="18288" y="0"/>
                </a:lnTo>
                <a:close/>
              </a:path>
              <a:path w="62864" h="236219">
                <a:moveTo>
                  <a:pt x="35052" y="233172"/>
                </a:moveTo>
                <a:lnTo>
                  <a:pt x="32004" y="236220"/>
                </a:lnTo>
                <a:lnTo>
                  <a:pt x="35052" y="234696"/>
                </a:lnTo>
                <a:lnTo>
                  <a:pt x="35052" y="233172"/>
                </a:lnTo>
                <a:close/>
              </a:path>
              <a:path w="62864" h="236219">
                <a:moveTo>
                  <a:pt x="37592" y="233172"/>
                </a:moveTo>
                <a:lnTo>
                  <a:pt x="35052" y="233172"/>
                </a:lnTo>
                <a:lnTo>
                  <a:pt x="35052" y="234696"/>
                </a:lnTo>
                <a:lnTo>
                  <a:pt x="32004" y="236220"/>
                </a:lnTo>
                <a:lnTo>
                  <a:pt x="36576" y="236220"/>
                </a:lnTo>
                <a:lnTo>
                  <a:pt x="37592" y="233172"/>
                </a:lnTo>
                <a:close/>
              </a:path>
              <a:path w="62864" h="236219">
                <a:moveTo>
                  <a:pt x="44196" y="0"/>
                </a:moveTo>
                <a:lnTo>
                  <a:pt x="36576" y="4572"/>
                </a:lnTo>
                <a:lnTo>
                  <a:pt x="50292" y="4572"/>
                </a:lnTo>
                <a:lnTo>
                  <a:pt x="48768" y="3048"/>
                </a:lnTo>
                <a:lnTo>
                  <a:pt x="44196" y="0"/>
                </a:lnTo>
                <a:close/>
              </a:path>
            </a:pathLst>
          </a:custGeom>
          <a:solidFill>
            <a:srgbClr val="A8E0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9776765" y="3590482"/>
            <a:ext cx="375394" cy="116737"/>
          </a:xfrm>
          <a:custGeom>
            <a:avLst/>
            <a:gdLst/>
            <a:ahLst/>
            <a:cxnLst/>
            <a:rect l="l" t="t" r="r" b="b"/>
            <a:pathLst>
              <a:path w="265429" h="165100">
                <a:moveTo>
                  <a:pt x="187452" y="0"/>
                </a:moveTo>
                <a:lnTo>
                  <a:pt x="77724" y="0"/>
                </a:lnTo>
                <a:lnTo>
                  <a:pt x="47577" y="6143"/>
                </a:lnTo>
                <a:lnTo>
                  <a:pt x="22860" y="22860"/>
                </a:lnTo>
                <a:lnTo>
                  <a:pt x="6143" y="47577"/>
                </a:lnTo>
                <a:lnTo>
                  <a:pt x="0" y="77724"/>
                </a:lnTo>
                <a:lnTo>
                  <a:pt x="0" y="86868"/>
                </a:lnTo>
                <a:lnTo>
                  <a:pt x="6143" y="117014"/>
                </a:lnTo>
                <a:lnTo>
                  <a:pt x="22860" y="141732"/>
                </a:lnTo>
                <a:lnTo>
                  <a:pt x="47577" y="158448"/>
                </a:lnTo>
                <a:lnTo>
                  <a:pt x="77724" y="164592"/>
                </a:lnTo>
                <a:lnTo>
                  <a:pt x="187452" y="164592"/>
                </a:lnTo>
                <a:lnTo>
                  <a:pt x="217598" y="158448"/>
                </a:lnTo>
                <a:lnTo>
                  <a:pt x="228795" y="150876"/>
                </a:lnTo>
                <a:lnTo>
                  <a:pt x="77724" y="150876"/>
                </a:lnTo>
                <a:lnTo>
                  <a:pt x="52935" y="145803"/>
                </a:lnTo>
                <a:lnTo>
                  <a:pt x="32575" y="132016"/>
                </a:lnTo>
                <a:lnTo>
                  <a:pt x="18788" y="111656"/>
                </a:lnTo>
                <a:lnTo>
                  <a:pt x="13716" y="86868"/>
                </a:lnTo>
                <a:lnTo>
                  <a:pt x="13716" y="77724"/>
                </a:lnTo>
                <a:lnTo>
                  <a:pt x="18788" y="52054"/>
                </a:lnTo>
                <a:lnTo>
                  <a:pt x="32575" y="31242"/>
                </a:lnTo>
                <a:lnTo>
                  <a:pt x="52935" y="17287"/>
                </a:lnTo>
                <a:lnTo>
                  <a:pt x="77724" y="12192"/>
                </a:lnTo>
                <a:lnTo>
                  <a:pt x="226541" y="12192"/>
                </a:lnTo>
                <a:lnTo>
                  <a:pt x="217598" y="6143"/>
                </a:lnTo>
                <a:lnTo>
                  <a:pt x="187452" y="0"/>
                </a:lnTo>
                <a:close/>
              </a:path>
              <a:path w="265429" h="165100">
                <a:moveTo>
                  <a:pt x="226541" y="12192"/>
                </a:moveTo>
                <a:lnTo>
                  <a:pt x="187452" y="12192"/>
                </a:lnTo>
                <a:lnTo>
                  <a:pt x="213121" y="17287"/>
                </a:lnTo>
                <a:lnTo>
                  <a:pt x="233934" y="31242"/>
                </a:lnTo>
                <a:lnTo>
                  <a:pt x="247888" y="52054"/>
                </a:lnTo>
                <a:lnTo>
                  <a:pt x="252984" y="77724"/>
                </a:lnTo>
                <a:lnTo>
                  <a:pt x="252984" y="86868"/>
                </a:lnTo>
                <a:lnTo>
                  <a:pt x="247888" y="111656"/>
                </a:lnTo>
                <a:lnTo>
                  <a:pt x="233934" y="132016"/>
                </a:lnTo>
                <a:lnTo>
                  <a:pt x="213121" y="145803"/>
                </a:lnTo>
                <a:lnTo>
                  <a:pt x="187452" y="150876"/>
                </a:lnTo>
                <a:lnTo>
                  <a:pt x="228795" y="150876"/>
                </a:lnTo>
                <a:lnTo>
                  <a:pt x="242316" y="141732"/>
                </a:lnTo>
                <a:lnTo>
                  <a:pt x="259032" y="117014"/>
                </a:lnTo>
                <a:lnTo>
                  <a:pt x="265176" y="86868"/>
                </a:lnTo>
                <a:lnTo>
                  <a:pt x="265176" y="77724"/>
                </a:lnTo>
                <a:lnTo>
                  <a:pt x="259032" y="47577"/>
                </a:lnTo>
                <a:lnTo>
                  <a:pt x="242316" y="22860"/>
                </a:lnTo>
                <a:lnTo>
                  <a:pt x="226541" y="12192"/>
                </a:lnTo>
                <a:close/>
              </a:path>
            </a:pathLst>
          </a:custGeom>
          <a:solidFill>
            <a:srgbClr val="00C0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9832804" y="3617421"/>
            <a:ext cx="265111" cy="61422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0225082" y="3858799"/>
            <a:ext cx="375394" cy="169269"/>
          </a:xfrm>
          <a:custGeom>
            <a:avLst/>
            <a:gdLst/>
            <a:ahLst/>
            <a:cxnLst/>
            <a:rect l="l" t="t" r="r" b="b"/>
            <a:pathLst>
              <a:path w="265429" h="239395">
                <a:moveTo>
                  <a:pt x="185928" y="0"/>
                </a:moveTo>
                <a:lnTo>
                  <a:pt x="77724" y="0"/>
                </a:lnTo>
                <a:lnTo>
                  <a:pt x="46934" y="6143"/>
                </a:lnTo>
                <a:lnTo>
                  <a:pt x="22288" y="22860"/>
                </a:lnTo>
                <a:lnTo>
                  <a:pt x="5929" y="47577"/>
                </a:lnTo>
                <a:lnTo>
                  <a:pt x="0" y="77724"/>
                </a:lnTo>
                <a:lnTo>
                  <a:pt x="0" y="161544"/>
                </a:lnTo>
                <a:lnTo>
                  <a:pt x="5929" y="191690"/>
                </a:lnTo>
                <a:lnTo>
                  <a:pt x="22288" y="216408"/>
                </a:lnTo>
                <a:lnTo>
                  <a:pt x="46934" y="233124"/>
                </a:lnTo>
                <a:lnTo>
                  <a:pt x="77724" y="239268"/>
                </a:lnTo>
                <a:lnTo>
                  <a:pt x="185928" y="239268"/>
                </a:lnTo>
                <a:lnTo>
                  <a:pt x="216741" y="233124"/>
                </a:lnTo>
                <a:lnTo>
                  <a:pt x="225719" y="227076"/>
                </a:lnTo>
                <a:lnTo>
                  <a:pt x="77724" y="227076"/>
                </a:lnTo>
                <a:lnTo>
                  <a:pt x="52054" y="221980"/>
                </a:lnTo>
                <a:lnTo>
                  <a:pt x="31242" y="208026"/>
                </a:lnTo>
                <a:lnTo>
                  <a:pt x="17287" y="187213"/>
                </a:lnTo>
                <a:lnTo>
                  <a:pt x="12192" y="161544"/>
                </a:lnTo>
                <a:lnTo>
                  <a:pt x="12192" y="77724"/>
                </a:lnTo>
                <a:lnTo>
                  <a:pt x="17287" y="52054"/>
                </a:lnTo>
                <a:lnTo>
                  <a:pt x="31242" y="31242"/>
                </a:lnTo>
                <a:lnTo>
                  <a:pt x="52054" y="17287"/>
                </a:lnTo>
                <a:lnTo>
                  <a:pt x="77724" y="12192"/>
                </a:lnTo>
                <a:lnTo>
                  <a:pt x="225719" y="12192"/>
                </a:lnTo>
                <a:lnTo>
                  <a:pt x="216741" y="6143"/>
                </a:lnTo>
                <a:lnTo>
                  <a:pt x="185928" y="0"/>
                </a:lnTo>
                <a:close/>
              </a:path>
              <a:path w="265429" h="239395">
                <a:moveTo>
                  <a:pt x="225719" y="12192"/>
                </a:moveTo>
                <a:lnTo>
                  <a:pt x="185928" y="12192"/>
                </a:lnTo>
                <a:lnTo>
                  <a:pt x="211597" y="17287"/>
                </a:lnTo>
                <a:lnTo>
                  <a:pt x="232410" y="31242"/>
                </a:lnTo>
                <a:lnTo>
                  <a:pt x="246364" y="52054"/>
                </a:lnTo>
                <a:lnTo>
                  <a:pt x="251460" y="77724"/>
                </a:lnTo>
                <a:lnTo>
                  <a:pt x="251460" y="161544"/>
                </a:lnTo>
                <a:lnTo>
                  <a:pt x="246364" y="187213"/>
                </a:lnTo>
                <a:lnTo>
                  <a:pt x="232410" y="208026"/>
                </a:lnTo>
                <a:lnTo>
                  <a:pt x="211597" y="221980"/>
                </a:lnTo>
                <a:lnTo>
                  <a:pt x="185928" y="227076"/>
                </a:lnTo>
                <a:lnTo>
                  <a:pt x="225719" y="227076"/>
                </a:lnTo>
                <a:lnTo>
                  <a:pt x="241554" y="216408"/>
                </a:lnTo>
                <a:lnTo>
                  <a:pt x="258365" y="191690"/>
                </a:lnTo>
                <a:lnTo>
                  <a:pt x="265176" y="161544"/>
                </a:lnTo>
                <a:lnTo>
                  <a:pt x="265176" y="77724"/>
                </a:lnTo>
                <a:lnTo>
                  <a:pt x="258365" y="47577"/>
                </a:lnTo>
                <a:lnTo>
                  <a:pt x="241554" y="22860"/>
                </a:lnTo>
                <a:lnTo>
                  <a:pt x="225719" y="12192"/>
                </a:lnTo>
                <a:close/>
              </a:path>
            </a:pathLst>
          </a:custGeom>
          <a:solidFill>
            <a:srgbClr val="00C0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0278966" y="3885738"/>
            <a:ext cx="265111" cy="115301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504452" y="686415"/>
            <a:ext cx="463405" cy="140085"/>
          </a:xfrm>
          <a:custGeom>
            <a:avLst/>
            <a:gdLst/>
            <a:ahLst/>
            <a:cxnLst/>
            <a:rect l="l" t="t" r="r" b="b"/>
            <a:pathLst>
              <a:path w="327659" h="198119">
                <a:moveTo>
                  <a:pt x="77722" y="0"/>
                </a:moveTo>
                <a:lnTo>
                  <a:pt x="46932" y="6143"/>
                </a:lnTo>
                <a:lnTo>
                  <a:pt x="22287" y="22860"/>
                </a:lnTo>
                <a:lnTo>
                  <a:pt x="5928" y="47577"/>
                </a:lnTo>
                <a:lnTo>
                  <a:pt x="0" y="77724"/>
                </a:lnTo>
                <a:lnTo>
                  <a:pt x="0" y="120396"/>
                </a:lnTo>
                <a:lnTo>
                  <a:pt x="5928" y="150542"/>
                </a:lnTo>
                <a:lnTo>
                  <a:pt x="22287" y="175260"/>
                </a:lnTo>
                <a:lnTo>
                  <a:pt x="46932" y="191976"/>
                </a:lnTo>
                <a:lnTo>
                  <a:pt x="77722" y="198120"/>
                </a:lnTo>
                <a:lnTo>
                  <a:pt x="249933" y="198120"/>
                </a:lnTo>
                <a:lnTo>
                  <a:pt x="280080" y="191976"/>
                </a:lnTo>
                <a:lnTo>
                  <a:pt x="289023" y="185928"/>
                </a:lnTo>
                <a:lnTo>
                  <a:pt x="77722" y="185928"/>
                </a:lnTo>
                <a:lnTo>
                  <a:pt x="52051" y="180832"/>
                </a:lnTo>
                <a:lnTo>
                  <a:pt x="31238" y="166878"/>
                </a:lnTo>
                <a:lnTo>
                  <a:pt x="17284" y="146065"/>
                </a:lnTo>
                <a:lnTo>
                  <a:pt x="12188" y="120396"/>
                </a:lnTo>
                <a:lnTo>
                  <a:pt x="12188" y="77724"/>
                </a:lnTo>
                <a:lnTo>
                  <a:pt x="17284" y="52054"/>
                </a:lnTo>
                <a:lnTo>
                  <a:pt x="31238" y="31242"/>
                </a:lnTo>
                <a:lnTo>
                  <a:pt x="52051" y="17287"/>
                </a:lnTo>
                <a:lnTo>
                  <a:pt x="77722" y="12192"/>
                </a:lnTo>
                <a:lnTo>
                  <a:pt x="77722" y="0"/>
                </a:lnTo>
                <a:close/>
              </a:path>
              <a:path w="327659" h="198119">
                <a:moveTo>
                  <a:pt x="249933" y="0"/>
                </a:moveTo>
                <a:lnTo>
                  <a:pt x="77722" y="0"/>
                </a:lnTo>
                <a:lnTo>
                  <a:pt x="77722" y="12192"/>
                </a:lnTo>
                <a:lnTo>
                  <a:pt x="249933" y="12192"/>
                </a:lnTo>
                <a:lnTo>
                  <a:pt x="274960" y="17287"/>
                </a:lnTo>
                <a:lnTo>
                  <a:pt x="295843" y="31242"/>
                </a:lnTo>
                <a:lnTo>
                  <a:pt x="310155" y="52054"/>
                </a:lnTo>
                <a:lnTo>
                  <a:pt x="315465" y="77724"/>
                </a:lnTo>
                <a:lnTo>
                  <a:pt x="315465" y="120396"/>
                </a:lnTo>
                <a:lnTo>
                  <a:pt x="310155" y="146065"/>
                </a:lnTo>
                <a:lnTo>
                  <a:pt x="295843" y="166878"/>
                </a:lnTo>
                <a:lnTo>
                  <a:pt x="274960" y="180832"/>
                </a:lnTo>
                <a:lnTo>
                  <a:pt x="249933" y="185928"/>
                </a:lnTo>
                <a:lnTo>
                  <a:pt x="289023" y="185928"/>
                </a:lnTo>
                <a:lnTo>
                  <a:pt x="304797" y="175260"/>
                </a:lnTo>
                <a:lnTo>
                  <a:pt x="321513" y="150542"/>
                </a:lnTo>
                <a:lnTo>
                  <a:pt x="327657" y="120396"/>
                </a:lnTo>
                <a:lnTo>
                  <a:pt x="327657" y="77724"/>
                </a:lnTo>
                <a:lnTo>
                  <a:pt x="321513" y="47577"/>
                </a:lnTo>
                <a:lnTo>
                  <a:pt x="304797" y="22860"/>
                </a:lnTo>
                <a:lnTo>
                  <a:pt x="280080" y="6143"/>
                </a:lnTo>
                <a:lnTo>
                  <a:pt x="249933" y="0"/>
                </a:lnTo>
                <a:close/>
              </a:path>
            </a:pathLst>
          </a:custGeom>
          <a:solidFill>
            <a:srgbClr val="00C0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558337" y="713354"/>
            <a:ext cx="355632" cy="86206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840779" y="610985"/>
            <a:ext cx="375394" cy="223148"/>
          </a:xfrm>
          <a:custGeom>
            <a:avLst/>
            <a:gdLst/>
            <a:ahLst/>
            <a:cxnLst/>
            <a:rect l="l" t="t" r="r" b="b"/>
            <a:pathLst>
              <a:path w="265430" h="315594">
                <a:moveTo>
                  <a:pt x="187452" y="0"/>
                </a:moveTo>
                <a:lnTo>
                  <a:pt x="77724" y="0"/>
                </a:lnTo>
                <a:lnTo>
                  <a:pt x="47577" y="6143"/>
                </a:lnTo>
                <a:lnTo>
                  <a:pt x="22860" y="22860"/>
                </a:lnTo>
                <a:lnTo>
                  <a:pt x="6143" y="47577"/>
                </a:lnTo>
                <a:lnTo>
                  <a:pt x="0" y="77724"/>
                </a:lnTo>
                <a:lnTo>
                  <a:pt x="0" y="237744"/>
                </a:lnTo>
                <a:lnTo>
                  <a:pt x="6143" y="267890"/>
                </a:lnTo>
                <a:lnTo>
                  <a:pt x="22860" y="292608"/>
                </a:lnTo>
                <a:lnTo>
                  <a:pt x="47577" y="309324"/>
                </a:lnTo>
                <a:lnTo>
                  <a:pt x="77724" y="315468"/>
                </a:lnTo>
                <a:lnTo>
                  <a:pt x="77724" y="303276"/>
                </a:lnTo>
                <a:lnTo>
                  <a:pt x="52935" y="298180"/>
                </a:lnTo>
                <a:lnTo>
                  <a:pt x="32575" y="284226"/>
                </a:lnTo>
                <a:lnTo>
                  <a:pt x="18788" y="263413"/>
                </a:lnTo>
                <a:lnTo>
                  <a:pt x="13716" y="237744"/>
                </a:lnTo>
                <a:lnTo>
                  <a:pt x="13716" y="77724"/>
                </a:lnTo>
                <a:lnTo>
                  <a:pt x="18788" y="52054"/>
                </a:lnTo>
                <a:lnTo>
                  <a:pt x="32575" y="31242"/>
                </a:lnTo>
                <a:lnTo>
                  <a:pt x="52935" y="17287"/>
                </a:lnTo>
                <a:lnTo>
                  <a:pt x="77724" y="12192"/>
                </a:lnTo>
                <a:lnTo>
                  <a:pt x="226541" y="12192"/>
                </a:lnTo>
                <a:lnTo>
                  <a:pt x="217598" y="6143"/>
                </a:lnTo>
                <a:lnTo>
                  <a:pt x="187452" y="0"/>
                </a:lnTo>
                <a:close/>
              </a:path>
              <a:path w="265430" h="315594">
                <a:moveTo>
                  <a:pt x="226541" y="12192"/>
                </a:moveTo>
                <a:lnTo>
                  <a:pt x="187452" y="12192"/>
                </a:lnTo>
                <a:lnTo>
                  <a:pt x="213121" y="17287"/>
                </a:lnTo>
                <a:lnTo>
                  <a:pt x="233934" y="31242"/>
                </a:lnTo>
                <a:lnTo>
                  <a:pt x="247888" y="52054"/>
                </a:lnTo>
                <a:lnTo>
                  <a:pt x="252984" y="77724"/>
                </a:lnTo>
                <a:lnTo>
                  <a:pt x="252984" y="237744"/>
                </a:lnTo>
                <a:lnTo>
                  <a:pt x="247888" y="263413"/>
                </a:lnTo>
                <a:lnTo>
                  <a:pt x="233934" y="284226"/>
                </a:lnTo>
                <a:lnTo>
                  <a:pt x="213121" y="298180"/>
                </a:lnTo>
                <a:lnTo>
                  <a:pt x="187452" y="303276"/>
                </a:lnTo>
                <a:lnTo>
                  <a:pt x="77724" y="303276"/>
                </a:lnTo>
                <a:lnTo>
                  <a:pt x="77724" y="315468"/>
                </a:lnTo>
                <a:lnTo>
                  <a:pt x="187452" y="315468"/>
                </a:lnTo>
                <a:lnTo>
                  <a:pt x="217598" y="309324"/>
                </a:lnTo>
                <a:lnTo>
                  <a:pt x="242316" y="292608"/>
                </a:lnTo>
                <a:lnTo>
                  <a:pt x="259032" y="267890"/>
                </a:lnTo>
                <a:lnTo>
                  <a:pt x="265176" y="237744"/>
                </a:lnTo>
                <a:lnTo>
                  <a:pt x="265176" y="77724"/>
                </a:lnTo>
                <a:lnTo>
                  <a:pt x="259032" y="47577"/>
                </a:lnTo>
                <a:lnTo>
                  <a:pt x="242316" y="22860"/>
                </a:lnTo>
                <a:lnTo>
                  <a:pt x="226541" y="12192"/>
                </a:lnTo>
                <a:close/>
              </a:path>
            </a:pathLst>
          </a:custGeom>
          <a:solidFill>
            <a:srgbClr val="00C0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896818" y="637924"/>
            <a:ext cx="265111" cy="169179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10819" y="537710"/>
            <a:ext cx="375394" cy="155351"/>
          </a:xfrm>
          <a:custGeom>
            <a:avLst/>
            <a:gdLst/>
            <a:ahLst/>
            <a:cxnLst/>
            <a:rect l="l" t="t" r="r" b="b"/>
            <a:pathLst>
              <a:path w="265430" h="219709">
                <a:moveTo>
                  <a:pt x="13717" y="0"/>
                </a:moveTo>
                <a:lnTo>
                  <a:pt x="0" y="0"/>
                </a:lnTo>
                <a:lnTo>
                  <a:pt x="0" y="141731"/>
                </a:lnTo>
                <a:lnTo>
                  <a:pt x="6144" y="171877"/>
                </a:lnTo>
                <a:lnTo>
                  <a:pt x="22861" y="196595"/>
                </a:lnTo>
                <a:lnTo>
                  <a:pt x="47580" y="213311"/>
                </a:lnTo>
                <a:lnTo>
                  <a:pt x="77729" y="219455"/>
                </a:lnTo>
                <a:lnTo>
                  <a:pt x="77729" y="207263"/>
                </a:lnTo>
                <a:lnTo>
                  <a:pt x="52938" y="201953"/>
                </a:lnTo>
                <a:lnTo>
                  <a:pt x="32577" y="187641"/>
                </a:lnTo>
                <a:lnTo>
                  <a:pt x="18789" y="166758"/>
                </a:lnTo>
                <a:lnTo>
                  <a:pt x="13717" y="141731"/>
                </a:lnTo>
                <a:lnTo>
                  <a:pt x="13717" y="0"/>
                </a:lnTo>
                <a:close/>
              </a:path>
              <a:path w="265430" h="219709">
                <a:moveTo>
                  <a:pt x="265177" y="0"/>
                </a:moveTo>
                <a:lnTo>
                  <a:pt x="252989" y="0"/>
                </a:lnTo>
                <a:lnTo>
                  <a:pt x="252989" y="141731"/>
                </a:lnTo>
                <a:lnTo>
                  <a:pt x="247892" y="166758"/>
                </a:lnTo>
                <a:lnTo>
                  <a:pt x="233938" y="187641"/>
                </a:lnTo>
                <a:lnTo>
                  <a:pt x="213125" y="201953"/>
                </a:lnTo>
                <a:lnTo>
                  <a:pt x="187454" y="207263"/>
                </a:lnTo>
                <a:lnTo>
                  <a:pt x="77729" y="207263"/>
                </a:lnTo>
                <a:lnTo>
                  <a:pt x="77729" y="219455"/>
                </a:lnTo>
                <a:lnTo>
                  <a:pt x="187454" y="219455"/>
                </a:lnTo>
                <a:lnTo>
                  <a:pt x="217602" y="213311"/>
                </a:lnTo>
                <a:lnTo>
                  <a:pt x="242318" y="196595"/>
                </a:lnTo>
                <a:lnTo>
                  <a:pt x="259034" y="171877"/>
                </a:lnTo>
                <a:lnTo>
                  <a:pt x="265177" y="141731"/>
                </a:lnTo>
                <a:lnTo>
                  <a:pt x="265177" y="0"/>
                </a:lnTo>
                <a:close/>
              </a:path>
            </a:pathLst>
          </a:custGeom>
          <a:solidFill>
            <a:srgbClr val="00C0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66866" y="537711"/>
            <a:ext cx="265105" cy="128231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028205" y="692880"/>
            <a:ext cx="284689" cy="224495"/>
          </a:xfrm>
          <a:custGeom>
            <a:avLst/>
            <a:gdLst/>
            <a:ahLst/>
            <a:cxnLst/>
            <a:rect l="l" t="t" r="r" b="b"/>
            <a:pathLst>
              <a:path w="201294" h="317500">
                <a:moveTo>
                  <a:pt x="77724" y="0"/>
                </a:moveTo>
                <a:lnTo>
                  <a:pt x="47577" y="6143"/>
                </a:lnTo>
                <a:lnTo>
                  <a:pt x="22860" y="22860"/>
                </a:lnTo>
                <a:lnTo>
                  <a:pt x="6143" y="47577"/>
                </a:lnTo>
                <a:lnTo>
                  <a:pt x="0" y="77724"/>
                </a:lnTo>
                <a:lnTo>
                  <a:pt x="0" y="239268"/>
                </a:lnTo>
                <a:lnTo>
                  <a:pt x="6143" y="269414"/>
                </a:lnTo>
                <a:lnTo>
                  <a:pt x="22860" y="294132"/>
                </a:lnTo>
                <a:lnTo>
                  <a:pt x="47577" y="310848"/>
                </a:lnTo>
                <a:lnTo>
                  <a:pt x="77724" y="316992"/>
                </a:lnTo>
                <a:lnTo>
                  <a:pt x="123444" y="316992"/>
                </a:lnTo>
                <a:lnTo>
                  <a:pt x="153590" y="310848"/>
                </a:lnTo>
                <a:lnTo>
                  <a:pt x="164787" y="303276"/>
                </a:lnTo>
                <a:lnTo>
                  <a:pt x="77724" y="303276"/>
                </a:lnTo>
                <a:lnTo>
                  <a:pt x="52054" y="298203"/>
                </a:lnTo>
                <a:lnTo>
                  <a:pt x="31242" y="284416"/>
                </a:lnTo>
                <a:lnTo>
                  <a:pt x="17287" y="264056"/>
                </a:lnTo>
                <a:lnTo>
                  <a:pt x="12192" y="239268"/>
                </a:lnTo>
                <a:lnTo>
                  <a:pt x="12192" y="77724"/>
                </a:lnTo>
                <a:lnTo>
                  <a:pt x="17287" y="52697"/>
                </a:lnTo>
                <a:lnTo>
                  <a:pt x="31242" y="31813"/>
                </a:lnTo>
                <a:lnTo>
                  <a:pt x="52054" y="17502"/>
                </a:lnTo>
                <a:lnTo>
                  <a:pt x="77724" y="12192"/>
                </a:lnTo>
                <a:lnTo>
                  <a:pt x="77724" y="0"/>
                </a:lnTo>
                <a:close/>
              </a:path>
              <a:path w="201294" h="317500">
                <a:moveTo>
                  <a:pt x="123444" y="0"/>
                </a:moveTo>
                <a:lnTo>
                  <a:pt x="77724" y="0"/>
                </a:lnTo>
                <a:lnTo>
                  <a:pt x="77724" y="12192"/>
                </a:lnTo>
                <a:lnTo>
                  <a:pt x="123444" y="12192"/>
                </a:lnTo>
                <a:lnTo>
                  <a:pt x="149113" y="17502"/>
                </a:lnTo>
                <a:lnTo>
                  <a:pt x="169926" y="31813"/>
                </a:lnTo>
                <a:lnTo>
                  <a:pt x="183880" y="52697"/>
                </a:lnTo>
                <a:lnTo>
                  <a:pt x="188976" y="77724"/>
                </a:lnTo>
                <a:lnTo>
                  <a:pt x="188976" y="239268"/>
                </a:lnTo>
                <a:lnTo>
                  <a:pt x="183880" y="264056"/>
                </a:lnTo>
                <a:lnTo>
                  <a:pt x="169926" y="284416"/>
                </a:lnTo>
                <a:lnTo>
                  <a:pt x="149113" y="298203"/>
                </a:lnTo>
                <a:lnTo>
                  <a:pt x="123444" y="303276"/>
                </a:lnTo>
                <a:lnTo>
                  <a:pt x="164787" y="303276"/>
                </a:lnTo>
                <a:lnTo>
                  <a:pt x="178308" y="294132"/>
                </a:lnTo>
                <a:lnTo>
                  <a:pt x="195024" y="269414"/>
                </a:lnTo>
                <a:lnTo>
                  <a:pt x="201168" y="239268"/>
                </a:lnTo>
                <a:lnTo>
                  <a:pt x="201168" y="77724"/>
                </a:lnTo>
                <a:lnTo>
                  <a:pt x="195024" y="47577"/>
                </a:lnTo>
                <a:lnTo>
                  <a:pt x="178308" y="22860"/>
                </a:lnTo>
                <a:lnTo>
                  <a:pt x="153590" y="6143"/>
                </a:lnTo>
                <a:lnTo>
                  <a:pt x="123444" y="0"/>
                </a:lnTo>
                <a:close/>
              </a:path>
            </a:pathLst>
          </a:custGeom>
          <a:solidFill>
            <a:srgbClr val="00C0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082089" y="719820"/>
            <a:ext cx="176740" cy="169179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9787541" y="4515042"/>
            <a:ext cx="810420" cy="1056024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0257412" y="5799512"/>
            <a:ext cx="308937" cy="212372"/>
          </a:xfrm>
          <a:custGeom>
            <a:avLst/>
            <a:gdLst/>
            <a:ahLst/>
            <a:cxnLst/>
            <a:rect l="l" t="t" r="r" b="b"/>
            <a:pathLst>
              <a:path w="218440" h="300354">
                <a:moveTo>
                  <a:pt x="140208" y="0"/>
                </a:moveTo>
                <a:lnTo>
                  <a:pt x="77724" y="0"/>
                </a:lnTo>
                <a:lnTo>
                  <a:pt x="47577" y="6143"/>
                </a:lnTo>
                <a:lnTo>
                  <a:pt x="22860" y="22860"/>
                </a:lnTo>
                <a:lnTo>
                  <a:pt x="6143" y="47577"/>
                </a:lnTo>
                <a:lnTo>
                  <a:pt x="0" y="77724"/>
                </a:lnTo>
                <a:lnTo>
                  <a:pt x="0" y="222504"/>
                </a:lnTo>
                <a:lnTo>
                  <a:pt x="6143" y="252650"/>
                </a:lnTo>
                <a:lnTo>
                  <a:pt x="22860" y="277368"/>
                </a:lnTo>
                <a:lnTo>
                  <a:pt x="47577" y="294084"/>
                </a:lnTo>
                <a:lnTo>
                  <a:pt x="77724" y="300228"/>
                </a:lnTo>
                <a:lnTo>
                  <a:pt x="140208" y="300228"/>
                </a:lnTo>
                <a:lnTo>
                  <a:pt x="170354" y="294084"/>
                </a:lnTo>
                <a:lnTo>
                  <a:pt x="179297" y="288036"/>
                </a:lnTo>
                <a:lnTo>
                  <a:pt x="77724" y="288036"/>
                </a:lnTo>
                <a:lnTo>
                  <a:pt x="52697" y="282940"/>
                </a:lnTo>
                <a:lnTo>
                  <a:pt x="31813" y="268986"/>
                </a:lnTo>
                <a:lnTo>
                  <a:pt x="17502" y="248173"/>
                </a:lnTo>
                <a:lnTo>
                  <a:pt x="12192" y="222504"/>
                </a:lnTo>
                <a:lnTo>
                  <a:pt x="12192" y="77724"/>
                </a:lnTo>
                <a:lnTo>
                  <a:pt x="17502" y="52935"/>
                </a:lnTo>
                <a:lnTo>
                  <a:pt x="31813" y="32575"/>
                </a:lnTo>
                <a:lnTo>
                  <a:pt x="52697" y="18788"/>
                </a:lnTo>
                <a:lnTo>
                  <a:pt x="77724" y="13716"/>
                </a:lnTo>
                <a:lnTo>
                  <a:pt x="181551" y="13716"/>
                </a:lnTo>
                <a:lnTo>
                  <a:pt x="170354" y="6143"/>
                </a:lnTo>
                <a:lnTo>
                  <a:pt x="140208" y="0"/>
                </a:lnTo>
                <a:close/>
              </a:path>
              <a:path w="218440" h="300354">
                <a:moveTo>
                  <a:pt x="181551" y="13716"/>
                </a:moveTo>
                <a:lnTo>
                  <a:pt x="140208" y="13716"/>
                </a:lnTo>
                <a:lnTo>
                  <a:pt x="164996" y="18788"/>
                </a:lnTo>
                <a:lnTo>
                  <a:pt x="185356" y="32575"/>
                </a:lnTo>
                <a:lnTo>
                  <a:pt x="199143" y="52935"/>
                </a:lnTo>
                <a:lnTo>
                  <a:pt x="204216" y="77724"/>
                </a:lnTo>
                <a:lnTo>
                  <a:pt x="204216" y="222504"/>
                </a:lnTo>
                <a:lnTo>
                  <a:pt x="199143" y="248173"/>
                </a:lnTo>
                <a:lnTo>
                  <a:pt x="185356" y="268986"/>
                </a:lnTo>
                <a:lnTo>
                  <a:pt x="164996" y="282940"/>
                </a:lnTo>
                <a:lnTo>
                  <a:pt x="140208" y="288036"/>
                </a:lnTo>
                <a:lnTo>
                  <a:pt x="179297" y="288036"/>
                </a:lnTo>
                <a:lnTo>
                  <a:pt x="195072" y="277368"/>
                </a:lnTo>
                <a:lnTo>
                  <a:pt x="211788" y="252650"/>
                </a:lnTo>
                <a:lnTo>
                  <a:pt x="217932" y="222504"/>
                </a:lnTo>
                <a:lnTo>
                  <a:pt x="217932" y="77724"/>
                </a:lnTo>
                <a:lnTo>
                  <a:pt x="211788" y="47577"/>
                </a:lnTo>
                <a:lnTo>
                  <a:pt x="195072" y="22860"/>
                </a:lnTo>
                <a:lnTo>
                  <a:pt x="181551" y="13716"/>
                </a:lnTo>
                <a:close/>
              </a:path>
            </a:pathLst>
          </a:custGeom>
          <a:solidFill>
            <a:srgbClr val="7BD3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0311297" y="5827530"/>
            <a:ext cx="198294" cy="157326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9847893" y="6819978"/>
            <a:ext cx="424788" cy="203841"/>
          </a:xfrm>
          <a:custGeom>
            <a:avLst/>
            <a:gdLst/>
            <a:ahLst/>
            <a:cxnLst/>
            <a:rect l="l" t="t" r="r" b="b"/>
            <a:pathLst>
              <a:path w="300354" h="288290">
                <a:moveTo>
                  <a:pt x="222504" y="0"/>
                </a:moveTo>
                <a:lnTo>
                  <a:pt x="77723" y="0"/>
                </a:lnTo>
                <a:lnTo>
                  <a:pt x="47577" y="6142"/>
                </a:lnTo>
                <a:lnTo>
                  <a:pt x="22860" y="22858"/>
                </a:lnTo>
                <a:lnTo>
                  <a:pt x="6143" y="47575"/>
                </a:lnTo>
                <a:lnTo>
                  <a:pt x="0" y="77722"/>
                </a:lnTo>
                <a:lnTo>
                  <a:pt x="0" y="214882"/>
                </a:lnTo>
                <a:lnTo>
                  <a:pt x="6143" y="245030"/>
                </a:lnTo>
                <a:lnTo>
                  <a:pt x="22860" y="269746"/>
                </a:lnTo>
                <a:lnTo>
                  <a:pt x="47577" y="286462"/>
                </a:lnTo>
                <a:lnTo>
                  <a:pt x="55306" y="288037"/>
                </a:lnTo>
                <a:lnTo>
                  <a:pt x="244921" y="288037"/>
                </a:lnTo>
                <a:lnTo>
                  <a:pt x="252650" y="286462"/>
                </a:lnTo>
                <a:lnTo>
                  <a:pt x="261589" y="280417"/>
                </a:lnTo>
                <a:lnTo>
                  <a:pt x="77724" y="280417"/>
                </a:lnTo>
                <a:lnTo>
                  <a:pt x="52054" y="275321"/>
                </a:lnTo>
                <a:lnTo>
                  <a:pt x="31242" y="261366"/>
                </a:lnTo>
                <a:lnTo>
                  <a:pt x="17287" y="240553"/>
                </a:lnTo>
                <a:lnTo>
                  <a:pt x="12192" y="214882"/>
                </a:lnTo>
                <a:lnTo>
                  <a:pt x="12192" y="77722"/>
                </a:lnTo>
                <a:lnTo>
                  <a:pt x="17287" y="52051"/>
                </a:lnTo>
                <a:lnTo>
                  <a:pt x="31242" y="31238"/>
                </a:lnTo>
                <a:lnTo>
                  <a:pt x="52054" y="17284"/>
                </a:lnTo>
                <a:lnTo>
                  <a:pt x="77724" y="12188"/>
                </a:lnTo>
                <a:lnTo>
                  <a:pt x="261589" y="12188"/>
                </a:lnTo>
                <a:lnTo>
                  <a:pt x="252650" y="6142"/>
                </a:lnTo>
                <a:lnTo>
                  <a:pt x="222504" y="0"/>
                </a:lnTo>
                <a:close/>
              </a:path>
              <a:path w="300354" h="288290">
                <a:moveTo>
                  <a:pt x="261589" y="12188"/>
                </a:moveTo>
                <a:lnTo>
                  <a:pt x="222504" y="12188"/>
                </a:lnTo>
                <a:lnTo>
                  <a:pt x="247292" y="17284"/>
                </a:lnTo>
                <a:lnTo>
                  <a:pt x="267652" y="31238"/>
                </a:lnTo>
                <a:lnTo>
                  <a:pt x="281439" y="52051"/>
                </a:lnTo>
                <a:lnTo>
                  <a:pt x="286512" y="77722"/>
                </a:lnTo>
                <a:lnTo>
                  <a:pt x="286512" y="214882"/>
                </a:lnTo>
                <a:lnTo>
                  <a:pt x="281439" y="240553"/>
                </a:lnTo>
                <a:lnTo>
                  <a:pt x="267652" y="261366"/>
                </a:lnTo>
                <a:lnTo>
                  <a:pt x="247292" y="275321"/>
                </a:lnTo>
                <a:lnTo>
                  <a:pt x="222504" y="280417"/>
                </a:lnTo>
                <a:lnTo>
                  <a:pt x="261589" y="280417"/>
                </a:lnTo>
                <a:lnTo>
                  <a:pt x="277368" y="269746"/>
                </a:lnTo>
                <a:lnTo>
                  <a:pt x="294084" y="245030"/>
                </a:lnTo>
                <a:lnTo>
                  <a:pt x="300228" y="214882"/>
                </a:lnTo>
                <a:lnTo>
                  <a:pt x="300228" y="77722"/>
                </a:lnTo>
                <a:lnTo>
                  <a:pt x="294084" y="47575"/>
                </a:lnTo>
                <a:lnTo>
                  <a:pt x="277368" y="22858"/>
                </a:lnTo>
                <a:lnTo>
                  <a:pt x="261589" y="12188"/>
                </a:lnTo>
                <a:close/>
              </a:path>
            </a:pathLst>
          </a:custGeom>
          <a:solidFill>
            <a:srgbClr val="7BD3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9901776" y="6846917"/>
            <a:ext cx="314684" cy="153014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8619331" y="6608772"/>
            <a:ext cx="269421" cy="160557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9442683" y="6572135"/>
            <a:ext cx="272116" cy="263108"/>
          </a:xfrm>
          <a:custGeom>
            <a:avLst/>
            <a:gdLst/>
            <a:ahLst/>
            <a:cxnLst/>
            <a:rect l="l" t="t" r="r" b="b"/>
            <a:pathLst>
              <a:path w="192404" h="372109">
                <a:moveTo>
                  <a:pt x="114300" y="0"/>
                </a:moveTo>
                <a:lnTo>
                  <a:pt x="77724" y="0"/>
                </a:lnTo>
                <a:lnTo>
                  <a:pt x="47577" y="6143"/>
                </a:lnTo>
                <a:lnTo>
                  <a:pt x="22860" y="22860"/>
                </a:lnTo>
                <a:lnTo>
                  <a:pt x="6143" y="47577"/>
                </a:lnTo>
                <a:lnTo>
                  <a:pt x="0" y="77724"/>
                </a:lnTo>
                <a:lnTo>
                  <a:pt x="0" y="294129"/>
                </a:lnTo>
                <a:lnTo>
                  <a:pt x="6143" y="324277"/>
                </a:lnTo>
                <a:lnTo>
                  <a:pt x="22860" y="348996"/>
                </a:lnTo>
                <a:lnTo>
                  <a:pt x="47577" y="365714"/>
                </a:lnTo>
                <a:lnTo>
                  <a:pt x="77724" y="371858"/>
                </a:lnTo>
                <a:lnTo>
                  <a:pt x="114300" y="371858"/>
                </a:lnTo>
                <a:lnTo>
                  <a:pt x="144446" y="365714"/>
                </a:lnTo>
                <a:lnTo>
                  <a:pt x="153392" y="359664"/>
                </a:lnTo>
                <a:lnTo>
                  <a:pt x="77724" y="359664"/>
                </a:lnTo>
                <a:lnTo>
                  <a:pt x="52054" y="354567"/>
                </a:lnTo>
                <a:lnTo>
                  <a:pt x="31242" y="340613"/>
                </a:lnTo>
                <a:lnTo>
                  <a:pt x="17287" y="319800"/>
                </a:lnTo>
                <a:lnTo>
                  <a:pt x="12192" y="294129"/>
                </a:lnTo>
                <a:lnTo>
                  <a:pt x="12192" y="77724"/>
                </a:lnTo>
                <a:lnTo>
                  <a:pt x="17287" y="52935"/>
                </a:lnTo>
                <a:lnTo>
                  <a:pt x="31242" y="32575"/>
                </a:lnTo>
                <a:lnTo>
                  <a:pt x="52054" y="18788"/>
                </a:lnTo>
                <a:lnTo>
                  <a:pt x="77724" y="13716"/>
                </a:lnTo>
                <a:lnTo>
                  <a:pt x="155643" y="13716"/>
                </a:lnTo>
                <a:lnTo>
                  <a:pt x="144446" y="6143"/>
                </a:lnTo>
                <a:lnTo>
                  <a:pt x="114300" y="0"/>
                </a:lnTo>
                <a:close/>
              </a:path>
              <a:path w="192404" h="372109">
                <a:moveTo>
                  <a:pt x="155643" y="13716"/>
                </a:moveTo>
                <a:lnTo>
                  <a:pt x="114300" y="13716"/>
                </a:lnTo>
                <a:lnTo>
                  <a:pt x="139088" y="18788"/>
                </a:lnTo>
                <a:lnTo>
                  <a:pt x="159448" y="32575"/>
                </a:lnTo>
                <a:lnTo>
                  <a:pt x="173235" y="52935"/>
                </a:lnTo>
                <a:lnTo>
                  <a:pt x="178308" y="77724"/>
                </a:lnTo>
                <a:lnTo>
                  <a:pt x="178308" y="294129"/>
                </a:lnTo>
                <a:lnTo>
                  <a:pt x="173235" y="319800"/>
                </a:lnTo>
                <a:lnTo>
                  <a:pt x="159448" y="340613"/>
                </a:lnTo>
                <a:lnTo>
                  <a:pt x="139088" y="354567"/>
                </a:lnTo>
                <a:lnTo>
                  <a:pt x="114300" y="359664"/>
                </a:lnTo>
                <a:lnTo>
                  <a:pt x="153392" y="359664"/>
                </a:lnTo>
                <a:lnTo>
                  <a:pt x="169164" y="348996"/>
                </a:lnTo>
                <a:lnTo>
                  <a:pt x="185880" y="324277"/>
                </a:lnTo>
                <a:lnTo>
                  <a:pt x="192024" y="294129"/>
                </a:lnTo>
                <a:lnTo>
                  <a:pt x="192024" y="77724"/>
                </a:lnTo>
                <a:lnTo>
                  <a:pt x="185880" y="47577"/>
                </a:lnTo>
                <a:lnTo>
                  <a:pt x="169164" y="22860"/>
                </a:lnTo>
                <a:lnTo>
                  <a:pt x="155643" y="13716"/>
                </a:lnTo>
                <a:close/>
              </a:path>
            </a:pathLst>
          </a:custGeom>
          <a:solidFill>
            <a:srgbClr val="7BD3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9496566" y="6600152"/>
            <a:ext cx="161653" cy="208331"/>
          </a:xfrm>
          <a:custGeom>
            <a:avLst/>
            <a:gdLst/>
            <a:ahLst/>
            <a:cxnLst/>
            <a:rect l="l" t="t" r="r" b="b"/>
            <a:pathLst>
              <a:path w="114300" h="294640">
                <a:moveTo>
                  <a:pt x="57912" y="286514"/>
                </a:moveTo>
                <a:lnTo>
                  <a:pt x="45720" y="286514"/>
                </a:lnTo>
                <a:lnTo>
                  <a:pt x="45720" y="294134"/>
                </a:lnTo>
                <a:lnTo>
                  <a:pt x="57912" y="294134"/>
                </a:lnTo>
                <a:lnTo>
                  <a:pt x="57912" y="286514"/>
                </a:lnTo>
                <a:close/>
              </a:path>
              <a:path w="114300" h="294640">
                <a:moveTo>
                  <a:pt x="86103" y="286514"/>
                </a:moveTo>
                <a:lnTo>
                  <a:pt x="70104" y="286514"/>
                </a:lnTo>
                <a:lnTo>
                  <a:pt x="70104" y="294134"/>
                </a:lnTo>
                <a:lnTo>
                  <a:pt x="76200" y="294134"/>
                </a:lnTo>
                <a:lnTo>
                  <a:pt x="79248" y="291082"/>
                </a:lnTo>
                <a:lnTo>
                  <a:pt x="83821" y="291082"/>
                </a:lnTo>
                <a:lnTo>
                  <a:pt x="86103" y="286514"/>
                </a:lnTo>
                <a:close/>
              </a:path>
              <a:path w="114300" h="294640">
                <a:moveTo>
                  <a:pt x="79248" y="291082"/>
                </a:moveTo>
                <a:lnTo>
                  <a:pt x="76200" y="294134"/>
                </a:lnTo>
                <a:lnTo>
                  <a:pt x="79248" y="292605"/>
                </a:lnTo>
                <a:lnTo>
                  <a:pt x="79248" y="291082"/>
                </a:lnTo>
                <a:close/>
              </a:path>
              <a:path w="114300" h="294640">
                <a:moveTo>
                  <a:pt x="83821" y="291082"/>
                </a:moveTo>
                <a:lnTo>
                  <a:pt x="79248" y="291082"/>
                </a:lnTo>
                <a:lnTo>
                  <a:pt x="79248" y="292605"/>
                </a:lnTo>
                <a:lnTo>
                  <a:pt x="76200" y="294134"/>
                </a:lnTo>
                <a:lnTo>
                  <a:pt x="82296" y="294134"/>
                </a:lnTo>
                <a:lnTo>
                  <a:pt x="83821" y="291082"/>
                </a:lnTo>
                <a:close/>
              </a:path>
              <a:path w="114300" h="294640">
                <a:moveTo>
                  <a:pt x="45720" y="0"/>
                </a:moveTo>
                <a:lnTo>
                  <a:pt x="32004" y="0"/>
                </a:lnTo>
                <a:lnTo>
                  <a:pt x="28956" y="7620"/>
                </a:lnTo>
                <a:lnTo>
                  <a:pt x="22860" y="10668"/>
                </a:lnTo>
                <a:lnTo>
                  <a:pt x="18288" y="13716"/>
                </a:lnTo>
                <a:lnTo>
                  <a:pt x="7620" y="13716"/>
                </a:lnTo>
                <a:lnTo>
                  <a:pt x="4572" y="19812"/>
                </a:lnTo>
                <a:lnTo>
                  <a:pt x="1524" y="24384"/>
                </a:lnTo>
                <a:lnTo>
                  <a:pt x="7620" y="32004"/>
                </a:lnTo>
                <a:lnTo>
                  <a:pt x="7620" y="38100"/>
                </a:lnTo>
                <a:lnTo>
                  <a:pt x="6429" y="59817"/>
                </a:lnTo>
                <a:lnTo>
                  <a:pt x="1190" y="89536"/>
                </a:lnTo>
                <a:lnTo>
                  <a:pt x="0" y="111254"/>
                </a:lnTo>
                <a:lnTo>
                  <a:pt x="1190" y="132088"/>
                </a:lnTo>
                <a:lnTo>
                  <a:pt x="3810" y="146493"/>
                </a:lnTo>
                <a:lnTo>
                  <a:pt x="6429" y="161186"/>
                </a:lnTo>
                <a:lnTo>
                  <a:pt x="7620" y="182880"/>
                </a:lnTo>
                <a:lnTo>
                  <a:pt x="6429" y="204573"/>
                </a:lnTo>
                <a:lnTo>
                  <a:pt x="3810" y="219266"/>
                </a:lnTo>
                <a:lnTo>
                  <a:pt x="1190" y="233671"/>
                </a:lnTo>
                <a:lnTo>
                  <a:pt x="0" y="254505"/>
                </a:lnTo>
                <a:lnTo>
                  <a:pt x="0" y="260602"/>
                </a:lnTo>
                <a:lnTo>
                  <a:pt x="7620" y="265177"/>
                </a:lnTo>
                <a:lnTo>
                  <a:pt x="10668" y="271274"/>
                </a:lnTo>
                <a:lnTo>
                  <a:pt x="13716" y="275842"/>
                </a:lnTo>
                <a:lnTo>
                  <a:pt x="13716" y="284985"/>
                </a:lnTo>
                <a:lnTo>
                  <a:pt x="19812" y="289560"/>
                </a:lnTo>
                <a:lnTo>
                  <a:pt x="24384" y="292605"/>
                </a:lnTo>
                <a:lnTo>
                  <a:pt x="32004" y="286514"/>
                </a:lnTo>
                <a:lnTo>
                  <a:pt x="86103" y="286514"/>
                </a:lnTo>
                <a:lnTo>
                  <a:pt x="86868" y="284985"/>
                </a:lnTo>
                <a:lnTo>
                  <a:pt x="91440" y="281940"/>
                </a:lnTo>
                <a:lnTo>
                  <a:pt x="97536" y="278894"/>
                </a:lnTo>
                <a:lnTo>
                  <a:pt x="107441" y="278894"/>
                </a:lnTo>
                <a:lnTo>
                  <a:pt x="109728" y="274320"/>
                </a:lnTo>
                <a:lnTo>
                  <a:pt x="112776" y="269745"/>
                </a:lnTo>
                <a:lnTo>
                  <a:pt x="108204" y="260602"/>
                </a:lnTo>
                <a:lnTo>
                  <a:pt x="108204" y="254505"/>
                </a:lnTo>
                <a:lnTo>
                  <a:pt x="109156" y="233671"/>
                </a:lnTo>
                <a:lnTo>
                  <a:pt x="111252" y="219266"/>
                </a:lnTo>
                <a:lnTo>
                  <a:pt x="113347" y="204573"/>
                </a:lnTo>
                <a:lnTo>
                  <a:pt x="114300" y="182880"/>
                </a:lnTo>
                <a:lnTo>
                  <a:pt x="113347" y="161186"/>
                </a:lnTo>
                <a:lnTo>
                  <a:pt x="111252" y="146493"/>
                </a:lnTo>
                <a:lnTo>
                  <a:pt x="109156" y="132088"/>
                </a:lnTo>
                <a:lnTo>
                  <a:pt x="108204" y="111254"/>
                </a:lnTo>
                <a:lnTo>
                  <a:pt x="109156" y="89536"/>
                </a:lnTo>
                <a:lnTo>
                  <a:pt x="113347" y="59817"/>
                </a:lnTo>
                <a:lnTo>
                  <a:pt x="114300" y="38100"/>
                </a:lnTo>
                <a:lnTo>
                  <a:pt x="114300" y="32004"/>
                </a:lnTo>
                <a:lnTo>
                  <a:pt x="106680" y="27432"/>
                </a:lnTo>
                <a:lnTo>
                  <a:pt x="103632" y="22860"/>
                </a:lnTo>
                <a:lnTo>
                  <a:pt x="100584" y="16764"/>
                </a:lnTo>
                <a:lnTo>
                  <a:pt x="100584" y="7620"/>
                </a:lnTo>
                <a:lnTo>
                  <a:pt x="97536" y="6096"/>
                </a:lnTo>
                <a:lnTo>
                  <a:pt x="45720" y="6096"/>
                </a:lnTo>
                <a:lnTo>
                  <a:pt x="45720" y="0"/>
                </a:lnTo>
                <a:close/>
              </a:path>
              <a:path w="114300" h="294640">
                <a:moveTo>
                  <a:pt x="107441" y="278894"/>
                </a:moveTo>
                <a:lnTo>
                  <a:pt x="97536" y="278894"/>
                </a:lnTo>
                <a:lnTo>
                  <a:pt x="106680" y="280417"/>
                </a:lnTo>
                <a:lnTo>
                  <a:pt x="107441" y="278894"/>
                </a:lnTo>
                <a:close/>
              </a:path>
              <a:path w="114300" h="294640">
                <a:moveTo>
                  <a:pt x="70104" y="0"/>
                </a:moveTo>
                <a:lnTo>
                  <a:pt x="57912" y="0"/>
                </a:lnTo>
                <a:lnTo>
                  <a:pt x="57912" y="6096"/>
                </a:lnTo>
                <a:lnTo>
                  <a:pt x="70104" y="6096"/>
                </a:lnTo>
                <a:lnTo>
                  <a:pt x="70104" y="0"/>
                </a:lnTo>
                <a:close/>
              </a:path>
              <a:path w="114300" h="294640">
                <a:moveTo>
                  <a:pt x="89916" y="1524"/>
                </a:moveTo>
                <a:lnTo>
                  <a:pt x="82296" y="6096"/>
                </a:lnTo>
                <a:lnTo>
                  <a:pt x="97536" y="6096"/>
                </a:lnTo>
                <a:lnTo>
                  <a:pt x="94488" y="4572"/>
                </a:lnTo>
                <a:lnTo>
                  <a:pt x="89916" y="1524"/>
                </a:lnTo>
                <a:close/>
              </a:path>
            </a:pathLst>
          </a:custGeom>
          <a:solidFill>
            <a:srgbClr val="A8E0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0209995" y="6700368"/>
            <a:ext cx="355636" cy="109911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9966438" y="5963305"/>
            <a:ext cx="272116" cy="405438"/>
          </a:xfrm>
          <a:custGeom>
            <a:avLst/>
            <a:gdLst/>
            <a:ahLst/>
            <a:cxnLst/>
            <a:rect l="l" t="t" r="r" b="b"/>
            <a:pathLst>
              <a:path w="192404" h="573404">
                <a:moveTo>
                  <a:pt x="114300" y="0"/>
                </a:moveTo>
                <a:lnTo>
                  <a:pt x="77724" y="0"/>
                </a:lnTo>
                <a:lnTo>
                  <a:pt x="47577" y="6143"/>
                </a:lnTo>
                <a:lnTo>
                  <a:pt x="22860" y="22860"/>
                </a:lnTo>
                <a:lnTo>
                  <a:pt x="6143" y="47577"/>
                </a:lnTo>
                <a:lnTo>
                  <a:pt x="0" y="77724"/>
                </a:lnTo>
                <a:lnTo>
                  <a:pt x="0" y="495300"/>
                </a:lnTo>
                <a:lnTo>
                  <a:pt x="6143" y="525446"/>
                </a:lnTo>
                <a:lnTo>
                  <a:pt x="22860" y="550164"/>
                </a:lnTo>
                <a:lnTo>
                  <a:pt x="47577" y="566880"/>
                </a:lnTo>
                <a:lnTo>
                  <a:pt x="77724" y="573024"/>
                </a:lnTo>
                <a:lnTo>
                  <a:pt x="114300" y="573024"/>
                </a:lnTo>
                <a:lnTo>
                  <a:pt x="144446" y="566880"/>
                </a:lnTo>
                <a:lnTo>
                  <a:pt x="153389" y="560832"/>
                </a:lnTo>
                <a:lnTo>
                  <a:pt x="77724" y="560832"/>
                </a:lnTo>
                <a:lnTo>
                  <a:pt x="52697" y="555736"/>
                </a:lnTo>
                <a:lnTo>
                  <a:pt x="31813" y="541782"/>
                </a:lnTo>
                <a:lnTo>
                  <a:pt x="17502" y="520969"/>
                </a:lnTo>
                <a:lnTo>
                  <a:pt x="12192" y="495300"/>
                </a:lnTo>
                <a:lnTo>
                  <a:pt x="12192" y="77724"/>
                </a:lnTo>
                <a:lnTo>
                  <a:pt x="17502" y="52935"/>
                </a:lnTo>
                <a:lnTo>
                  <a:pt x="31813" y="32575"/>
                </a:lnTo>
                <a:lnTo>
                  <a:pt x="52697" y="18788"/>
                </a:lnTo>
                <a:lnTo>
                  <a:pt x="77724" y="13716"/>
                </a:lnTo>
                <a:lnTo>
                  <a:pt x="155643" y="13716"/>
                </a:lnTo>
                <a:lnTo>
                  <a:pt x="144446" y="6143"/>
                </a:lnTo>
                <a:lnTo>
                  <a:pt x="114300" y="0"/>
                </a:lnTo>
                <a:close/>
              </a:path>
              <a:path w="192404" h="573404">
                <a:moveTo>
                  <a:pt x="155643" y="13716"/>
                </a:moveTo>
                <a:lnTo>
                  <a:pt x="114300" y="13716"/>
                </a:lnTo>
                <a:lnTo>
                  <a:pt x="139969" y="18788"/>
                </a:lnTo>
                <a:lnTo>
                  <a:pt x="160782" y="32575"/>
                </a:lnTo>
                <a:lnTo>
                  <a:pt x="174736" y="52935"/>
                </a:lnTo>
                <a:lnTo>
                  <a:pt x="179832" y="77724"/>
                </a:lnTo>
                <a:lnTo>
                  <a:pt x="179832" y="495300"/>
                </a:lnTo>
                <a:lnTo>
                  <a:pt x="174736" y="520969"/>
                </a:lnTo>
                <a:lnTo>
                  <a:pt x="160782" y="541782"/>
                </a:lnTo>
                <a:lnTo>
                  <a:pt x="139969" y="555736"/>
                </a:lnTo>
                <a:lnTo>
                  <a:pt x="114300" y="560832"/>
                </a:lnTo>
                <a:lnTo>
                  <a:pt x="153389" y="560832"/>
                </a:lnTo>
                <a:lnTo>
                  <a:pt x="169164" y="550164"/>
                </a:lnTo>
                <a:lnTo>
                  <a:pt x="185880" y="525446"/>
                </a:lnTo>
                <a:lnTo>
                  <a:pt x="192024" y="495300"/>
                </a:lnTo>
                <a:lnTo>
                  <a:pt x="192024" y="77724"/>
                </a:lnTo>
                <a:lnTo>
                  <a:pt x="185880" y="47577"/>
                </a:lnTo>
                <a:lnTo>
                  <a:pt x="169164" y="22860"/>
                </a:lnTo>
                <a:lnTo>
                  <a:pt x="155643" y="13716"/>
                </a:lnTo>
                <a:close/>
              </a:path>
            </a:pathLst>
          </a:custGeom>
          <a:solidFill>
            <a:srgbClr val="7BD3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0020323" y="5991321"/>
            <a:ext cx="164347" cy="350212"/>
          </a:xfrm>
          <a:custGeom>
            <a:avLst/>
            <a:gdLst/>
            <a:ahLst/>
            <a:cxnLst/>
            <a:rect l="l" t="t" r="r" b="b"/>
            <a:pathLst>
              <a:path w="116204" h="495300">
                <a:moveTo>
                  <a:pt x="57912" y="487680"/>
                </a:moveTo>
                <a:lnTo>
                  <a:pt x="45720" y="487680"/>
                </a:lnTo>
                <a:lnTo>
                  <a:pt x="45720" y="495300"/>
                </a:lnTo>
                <a:lnTo>
                  <a:pt x="57912" y="495300"/>
                </a:lnTo>
                <a:lnTo>
                  <a:pt x="57912" y="487680"/>
                </a:lnTo>
                <a:close/>
              </a:path>
              <a:path w="116204" h="495300">
                <a:moveTo>
                  <a:pt x="86868" y="487680"/>
                </a:moveTo>
                <a:lnTo>
                  <a:pt x="70104" y="487680"/>
                </a:lnTo>
                <a:lnTo>
                  <a:pt x="70104" y="495300"/>
                </a:lnTo>
                <a:lnTo>
                  <a:pt x="76200" y="495300"/>
                </a:lnTo>
                <a:lnTo>
                  <a:pt x="79248" y="492252"/>
                </a:lnTo>
                <a:lnTo>
                  <a:pt x="84124" y="492252"/>
                </a:lnTo>
                <a:lnTo>
                  <a:pt x="86868" y="487680"/>
                </a:lnTo>
                <a:close/>
              </a:path>
              <a:path w="116204" h="495300">
                <a:moveTo>
                  <a:pt x="79248" y="492252"/>
                </a:moveTo>
                <a:lnTo>
                  <a:pt x="76200" y="495300"/>
                </a:lnTo>
                <a:lnTo>
                  <a:pt x="79248" y="493776"/>
                </a:lnTo>
                <a:lnTo>
                  <a:pt x="79248" y="492252"/>
                </a:lnTo>
                <a:close/>
              </a:path>
              <a:path w="116204" h="495300">
                <a:moveTo>
                  <a:pt x="84124" y="492252"/>
                </a:moveTo>
                <a:lnTo>
                  <a:pt x="79248" y="492252"/>
                </a:lnTo>
                <a:lnTo>
                  <a:pt x="79248" y="493776"/>
                </a:lnTo>
                <a:lnTo>
                  <a:pt x="76200" y="495300"/>
                </a:lnTo>
                <a:lnTo>
                  <a:pt x="82296" y="495300"/>
                </a:lnTo>
                <a:lnTo>
                  <a:pt x="84124" y="492252"/>
                </a:lnTo>
                <a:close/>
              </a:path>
              <a:path w="116204" h="495300">
                <a:moveTo>
                  <a:pt x="45720" y="0"/>
                </a:moveTo>
                <a:lnTo>
                  <a:pt x="33528" y="0"/>
                </a:lnTo>
                <a:lnTo>
                  <a:pt x="28956" y="7620"/>
                </a:lnTo>
                <a:lnTo>
                  <a:pt x="24384" y="10668"/>
                </a:lnTo>
                <a:lnTo>
                  <a:pt x="18288" y="13716"/>
                </a:lnTo>
                <a:lnTo>
                  <a:pt x="9144" y="13716"/>
                </a:lnTo>
                <a:lnTo>
                  <a:pt x="6096" y="18288"/>
                </a:lnTo>
                <a:lnTo>
                  <a:pt x="3048" y="24384"/>
                </a:lnTo>
                <a:lnTo>
                  <a:pt x="7620" y="32004"/>
                </a:lnTo>
                <a:lnTo>
                  <a:pt x="7620" y="38100"/>
                </a:lnTo>
                <a:lnTo>
                  <a:pt x="6429" y="79724"/>
                </a:lnTo>
                <a:lnTo>
                  <a:pt x="1190" y="136683"/>
                </a:lnTo>
                <a:lnTo>
                  <a:pt x="0" y="178308"/>
                </a:lnTo>
                <a:lnTo>
                  <a:pt x="1190" y="219051"/>
                </a:lnTo>
                <a:lnTo>
                  <a:pt x="3810" y="247078"/>
                </a:lnTo>
                <a:lnTo>
                  <a:pt x="6429" y="275391"/>
                </a:lnTo>
                <a:lnTo>
                  <a:pt x="7620" y="316992"/>
                </a:lnTo>
                <a:lnTo>
                  <a:pt x="6429" y="358592"/>
                </a:lnTo>
                <a:lnTo>
                  <a:pt x="3810" y="386905"/>
                </a:lnTo>
                <a:lnTo>
                  <a:pt x="1190" y="414932"/>
                </a:lnTo>
                <a:lnTo>
                  <a:pt x="0" y="455676"/>
                </a:lnTo>
                <a:lnTo>
                  <a:pt x="0" y="463296"/>
                </a:lnTo>
                <a:lnTo>
                  <a:pt x="9144" y="466344"/>
                </a:lnTo>
                <a:lnTo>
                  <a:pt x="12192" y="472440"/>
                </a:lnTo>
                <a:lnTo>
                  <a:pt x="15240" y="477012"/>
                </a:lnTo>
                <a:lnTo>
                  <a:pt x="15240" y="487680"/>
                </a:lnTo>
                <a:lnTo>
                  <a:pt x="19812" y="490728"/>
                </a:lnTo>
                <a:lnTo>
                  <a:pt x="25908" y="493776"/>
                </a:lnTo>
                <a:lnTo>
                  <a:pt x="33528" y="487680"/>
                </a:lnTo>
                <a:lnTo>
                  <a:pt x="86868" y="487680"/>
                </a:lnTo>
                <a:lnTo>
                  <a:pt x="92964" y="484632"/>
                </a:lnTo>
                <a:lnTo>
                  <a:pt x="97536" y="481584"/>
                </a:lnTo>
                <a:lnTo>
                  <a:pt x="106680" y="481584"/>
                </a:lnTo>
                <a:lnTo>
                  <a:pt x="109728" y="475488"/>
                </a:lnTo>
                <a:lnTo>
                  <a:pt x="112776" y="470916"/>
                </a:lnTo>
                <a:lnTo>
                  <a:pt x="108204" y="463296"/>
                </a:lnTo>
                <a:lnTo>
                  <a:pt x="108204" y="455676"/>
                </a:lnTo>
                <a:lnTo>
                  <a:pt x="109394" y="414932"/>
                </a:lnTo>
                <a:lnTo>
                  <a:pt x="112014" y="386905"/>
                </a:lnTo>
                <a:lnTo>
                  <a:pt x="114633" y="358592"/>
                </a:lnTo>
                <a:lnTo>
                  <a:pt x="115824" y="316992"/>
                </a:lnTo>
                <a:lnTo>
                  <a:pt x="114633" y="275391"/>
                </a:lnTo>
                <a:lnTo>
                  <a:pt x="112014" y="247078"/>
                </a:lnTo>
                <a:lnTo>
                  <a:pt x="109394" y="219051"/>
                </a:lnTo>
                <a:lnTo>
                  <a:pt x="108204" y="178308"/>
                </a:lnTo>
                <a:lnTo>
                  <a:pt x="109394" y="136683"/>
                </a:lnTo>
                <a:lnTo>
                  <a:pt x="114633" y="79724"/>
                </a:lnTo>
                <a:lnTo>
                  <a:pt x="115824" y="38100"/>
                </a:lnTo>
                <a:lnTo>
                  <a:pt x="115824" y="32004"/>
                </a:lnTo>
                <a:lnTo>
                  <a:pt x="106680" y="27432"/>
                </a:lnTo>
                <a:lnTo>
                  <a:pt x="103632" y="22860"/>
                </a:lnTo>
                <a:lnTo>
                  <a:pt x="100584" y="16764"/>
                </a:lnTo>
                <a:lnTo>
                  <a:pt x="100584" y="7620"/>
                </a:lnTo>
                <a:lnTo>
                  <a:pt x="98298" y="6096"/>
                </a:lnTo>
                <a:lnTo>
                  <a:pt x="45720" y="6096"/>
                </a:lnTo>
                <a:lnTo>
                  <a:pt x="45720" y="0"/>
                </a:lnTo>
                <a:close/>
              </a:path>
              <a:path w="116204" h="495300">
                <a:moveTo>
                  <a:pt x="70104" y="0"/>
                </a:moveTo>
                <a:lnTo>
                  <a:pt x="57912" y="0"/>
                </a:lnTo>
                <a:lnTo>
                  <a:pt x="57912" y="6096"/>
                </a:lnTo>
                <a:lnTo>
                  <a:pt x="70104" y="6096"/>
                </a:lnTo>
                <a:lnTo>
                  <a:pt x="70104" y="0"/>
                </a:lnTo>
                <a:close/>
              </a:path>
              <a:path w="116204" h="495300">
                <a:moveTo>
                  <a:pt x="89916" y="1524"/>
                </a:moveTo>
                <a:lnTo>
                  <a:pt x="82296" y="6096"/>
                </a:lnTo>
                <a:lnTo>
                  <a:pt x="98298" y="6096"/>
                </a:lnTo>
                <a:lnTo>
                  <a:pt x="96012" y="4572"/>
                </a:lnTo>
                <a:lnTo>
                  <a:pt x="89916" y="1524"/>
                </a:lnTo>
                <a:close/>
              </a:path>
            </a:pathLst>
          </a:custGeom>
          <a:solidFill>
            <a:srgbClr val="A8E0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0212149" y="6425583"/>
            <a:ext cx="347554" cy="186780"/>
          </a:xfrm>
          <a:custGeom>
            <a:avLst/>
            <a:gdLst/>
            <a:ahLst/>
            <a:cxnLst/>
            <a:rect l="l" t="t" r="r" b="b"/>
            <a:pathLst>
              <a:path w="245745" h="264159">
                <a:moveTo>
                  <a:pt x="167640" y="0"/>
                </a:moveTo>
                <a:lnTo>
                  <a:pt x="77724" y="0"/>
                </a:lnTo>
                <a:lnTo>
                  <a:pt x="47577" y="6143"/>
                </a:lnTo>
                <a:lnTo>
                  <a:pt x="22860" y="22860"/>
                </a:lnTo>
                <a:lnTo>
                  <a:pt x="6143" y="47577"/>
                </a:lnTo>
                <a:lnTo>
                  <a:pt x="0" y="77724"/>
                </a:lnTo>
                <a:lnTo>
                  <a:pt x="0" y="185928"/>
                </a:lnTo>
                <a:lnTo>
                  <a:pt x="6143" y="216717"/>
                </a:lnTo>
                <a:lnTo>
                  <a:pt x="22860" y="241363"/>
                </a:lnTo>
                <a:lnTo>
                  <a:pt x="47577" y="257722"/>
                </a:lnTo>
                <a:lnTo>
                  <a:pt x="77724" y="263652"/>
                </a:lnTo>
                <a:lnTo>
                  <a:pt x="167640" y="263652"/>
                </a:lnTo>
                <a:lnTo>
                  <a:pt x="197786" y="257722"/>
                </a:lnTo>
                <a:lnTo>
                  <a:pt x="207249" y="251460"/>
                </a:lnTo>
                <a:lnTo>
                  <a:pt x="77724" y="251460"/>
                </a:lnTo>
                <a:lnTo>
                  <a:pt x="52697" y="246364"/>
                </a:lnTo>
                <a:lnTo>
                  <a:pt x="31813" y="232410"/>
                </a:lnTo>
                <a:lnTo>
                  <a:pt x="17502" y="211597"/>
                </a:lnTo>
                <a:lnTo>
                  <a:pt x="12192" y="185928"/>
                </a:lnTo>
                <a:lnTo>
                  <a:pt x="12192" y="77724"/>
                </a:lnTo>
                <a:lnTo>
                  <a:pt x="17502" y="52054"/>
                </a:lnTo>
                <a:lnTo>
                  <a:pt x="31813" y="31242"/>
                </a:lnTo>
                <a:lnTo>
                  <a:pt x="52697" y="17287"/>
                </a:lnTo>
                <a:lnTo>
                  <a:pt x="77724" y="12192"/>
                </a:lnTo>
                <a:lnTo>
                  <a:pt x="206729" y="12192"/>
                </a:lnTo>
                <a:lnTo>
                  <a:pt x="197786" y="6143"/>
                </a:lnTo>
                <a:lnTo>
                  <a:pt x="167640" y="0"/>
                </a:lnTo>
                <a:close/>
              </a:path>
              <a:path w="245745" h="264159">
                <a:moveTo>
                  <a:pt x="206729" y="12192"/>
                </a:moveTo>
                <a:lnTo>
                  <a:pt x="167640" y="12192"/>
                </a:lnTo>
                <a:lnTo>
                  <a:pt x="193309" y="17287"/>
                </a:lnTo>
                <a:lnTo>
                  <a:pt x="214122" y="31242"/>
                </a:lnTo>
                <a:lnTo>
                  <a:pt x="228076" y="52054"/>
                </a:lnTo>
                <a:lnTo>
                  <a:pt x="233172" y="77724"/>
                </a:lnTo>
                <a:lnTo>
                  <a:pt x="233172" y="185928"/>
                </a:lnTo>
                <a:lnTo>
                  <a:pt x="228076" y="211597"/>
                </a:lnTo>
                <a:lnTo>
                  <a:pt x="214122" y="232410"/>
                </a:lnTo>
                <a:lnTo>
                  <a:pt x="193309" y="246364"/>
                </a:lnTo>
                <a:lnTo>
                  <a:pt x="167640" y="251460"/>
                </a:lnTo>
                <a:lnTo>
                  <a:pt x="207249" y="251460"/>
                </a:lnTo>
                <a:lnTo>
                  <a:pt x="222504" y="241363"/>
                </a:lnTo>
                <a:lnTo>
                  <a:pt x="239220" y="216717"/>
                </a:lnTo>
                <a:lnTo>
                  <a:pt x="245364" y="185928"/>
                </a:lnTo>
                <a:lnTo>
                  <a:pt x="245364" y="77724"/>
                </a:lnTo>
                <a:lnTo>
                  <a:pt x="239220" y="47577"/>
                </a:lnTo>
                <a:lnTo>
                  <a:pt x="222504" y="22860"/>
                </a:lnTo>
                <a:lnTo>
                  <a:pt x="206729" y="12192"/>
                </a:lnTo>
                <a:close/>
              </a:path>
            </a:pathLst>
          </a:custGeom>
          <a:solidFill>
            <a:srgbClr val="00C0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0266033" y="6452523"/>
            <a:ext cx="239246" cy="132542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8957724" y="6789804"/>
            <a:ext cx="355636" cy="233924"/>
          </a:xfrm>
          <a:custGeom>
            <a:avLst/>
            <a:gdLst/>
            <a:ahLst/>
            <a:cxnLst/>
            <a:rect l="l" t="t" r="r" b="b"/>
            <a:pathLst>
              <a:path w="251459" h="330834">
                <a:moveTo>
                  <a:pt x="173742" y="0"/>
                </a:moveTo>
                <a:lnTo>
                  <a:pt x="77717" y="0"/>
                </a:lnTo>
                <a:lnTo>
                  <a:pt x="47577" y="6142"/>
                </a:lnTo>
                <a:lnTo>
                  <a:pt x="22860" y="22859"/>
                </a:lnTo>
                <a:lnTo>
                  <a:pt x="6143" y="47576"/>
                </a:lnTo>
                <a:lnTo>
                  <a:pt x="0" y="77721"/>
                </a:lnTo>
                <a:lnTo>
                  <a:pt x="0" y="294133"/>
                </a:lnTo>
                <a:lnTo>
                  <a:pt x="6143" y="324278"/>
                </a:lnTo>
                <a:lnTo>
                  <a:pt x="10493" y="330710"/>
                </a:lnTo>
                <a:lnTo>
                  <a:pt x="24601" y="330710"/>
                </a:lnTo>
                <a:lnTo>
                  <a:pt x="17287" y="319803"/>
                </a:lnTo>
                <a:lnTo>
                  <a:pt x="12192" y="294133"/>
                </a:lnTo>
                <a:lnTo>
                  <a:pt x="12192" y="77721"/>
                </a:lnTo>
                <a:lnTo>
                  <a:pt x="17287" y="52934"/>
                </a:lnTo>
                <a:lnTo>
                  <a:pt x="31242" y="32575"/>
                </a:lnTo>
                <a:lnTo>
                  <a:pt x="52054" y="18788"/>
                </a:lnTo>
                <a:lnTo>
                  <a:pt x="77724" y="13715"/>
                </a:lnTo>
                <a:lnTo>
                  <a:pt x="215080" y="13715"/>
                </a:lnTo>
                <a:lnTo>
                  <a:pt x="203882" y="6142"/>
                </a:lnTo>
                <a:lnTo>
                  <a:pt x="173742" y="0"/>
                </a:lnTo>
                <a:close/>
              </a:path>
              <a:path w="251459" h="330834">
                <a:moveTo>
                  <a:pt x="215080" y="13715"/>
                </a:moveTo>
                <a:lnTo>
                  <a:pt x="173736" y="13715"/>
                </a:lnTo>
                <a:lnTo>
                  <a:pt x="198762" y="18788"/>
                </a:lnTo>
                <a:lnTo>
                  <a:pt x="219646" y="32575"/>
                </a:lnTo>
                <a:lnTo>
                  <a:pt x="233957" y="52934"/>
                </a:lnTo>
                <a:lnTo>
                  <a:pt x="239268" y="77721"/>
                </a:lnTo>
                <a:lnTo>
                  <a:pt x="239268" y="294133"/>
                </a:lnTo>
                <a:lnTo>
                  <a:pt x="233957" y="319803"/>
                </a:lnTo>
                <a:lnTo>
                  <a:pt x="226456" y="330710"/>
                </a:lnTo>
                <a:lnTo>
                  <a:pt x="240966" y="330710"/>
                </a:lnTo>
                <a:lnTo>
                  <a:pt x="245316" y="324278"/>
                </a:lnTo>
                <a:lnTo>
                  <a:pt x="251460" y="294133"/>
                </a:lnTo>
                <a:lnTo>
                  <a:pt x="251460" y="77721"/>
                </a:lnTo>
                <a:lnTo>
                  <a:pt x="245316" y="47576"/>
                </a:lnTo>
                <a:lnTo>
                  <a:pt x="228600" y="22859"/>
                </a:lnTo>
                <a:lnTo>
                  <a:pt x="215080" y="13715"/>
                </a:lnTo>
                <a:close/>
              </a:path>
            </a:pathLst>
          </a:custGeom>
          <a:solidFill>
            <a:srgbClr val="00C0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9011608" y="6817822"/>
            <a:ext cx="247868" cy="206086"/>
          </a:xfrm>
          <a:custGeom>
            <a:avLst/>
            <a:gdLst/>
            <a:ahLst/>
            <a:cxnLst/>
            <a:rect l="l" t="t" r="r" b="b"/>
            <a:pathLst>
              <a:path w="175259" h="291465">
                <a:moveTo>
                  <a:pt x="39636" y="0"/>
                </a:moveTo>
                <a:lnTo>
                  <a:pt x="33527" y="0"/>
                </a:lnTo>
                <a:lnTo>
                  <a:pt x="28956" y="7618"/>
                </a:lnTo>
                <a:lnTo>
                  <a:pt x="22860" y="10670"/>
                </a:lnTo>
                <a:lnTo>
                  <a:pt x="18288" y="13715"/>
                </a:lnTo>
                <a:lnTo>
                  <a:pt x="9144" y="13715"/>
                </a:lnTo>
                <a:lnTo>
                  <a:pt x="6096" y="19813"/>
                </a:lnTo>
                <a:lnTo>
                  <a:pt x="3048" y="24382"/>
                </a:lnTo>
                <a:lnTo>
                  <a:pt x="7620" y="32002"/>
                </a:lnTo>
                <a:lnTo>
                  <a:pt x="7620" y="38098"/>
                </a:lnTo>
                <a:lnTo>
                  <a:pt x="6429" y="59816"/>
                </a:lnTo>
                <a:lnTo>
                  <a:pt x="1190" y="89535"/>
                </a:lnTo>
                <a:lnTo>
                  <a:pt x="0" y="111253"/>
                </a:lnTo>
                <a:lnTo>
                  <a:pt x="1190" y="132087"/>
                </a:lnTo>
                <a:lnTo>
                  <a:pt x="3810" y="146493"/>
                </a:lnTo>
                <a:lnTo>
                  <a:pt x="6429" y="161185"/>
                </a:lnTo>
                <a:lnTo>
                  <a:pt x="7620" y="182878"/>
                </a:lnTo>
                <a:lnTo>
                  <a:pt x="6429" y="204572"/>
                </a:lnTo>
                <a:lnTo>
                  <a:pt x="3810" y="219265"/>
                </a:lnTo>
                <a:lnTo>
                  <a:pt x="1190" y="233673"/>
                </a:lnTo>
                <a:lnTo>
                  <a:pt x="0" y="254510"/>
                </a:lnTo>
                <a:lnTo>
                  <a:pt x="0" y="262130"/>
                </a:lnTo>
                <a:lnTo>
                  <a:pt x="9144" y="265175"/>
                </a:lnTo>
                <a:lnTo>
                  <a:pt x="12192" y="271273"/>
                </a:lnTo>
                <a:lnTo>
                  <a:pt x="15240" y="275842"/>
                </a:lnTo>
                <a:lnTo>
                  <a:pt x="13716" y="286513"/>
                </a:lnTo>
                <a:lnTo>
                  <a:pt x="19812" y="289558"/>
                </a:lnTo>
                <a:lnTo>
                  <a:pt x="22095" y="291082"/>
                </a:lnTo>
                <a:lnTo>
                  <a:pt x="26675" y="291082"/>
                </a:lnTo>
                <a:lnTo>
                  <a:pt x="33528" y="286513"/>
                </a:lnTo>
                <a:lnTo>
                  <a:pt x="146304" y="286513"/>
                </a:lnTo>
                <a:lnTo>
                  <a:pt x="150876" y="283462"/>
                </a:lnTo>
                <a:lnTo>
                  <a:pt x="156972" y="280415"/>
                </a:lnTo>
                <a:lnTo>
                  <a:pt x="166116" y="280415"/>
                </a:lnTo>
                <a:lnTo>
                  <a:pt x="169164" y="274318"/>
                </a:lnTo>
                <a:lnTo>
                  <a:pt x="172212" y="269750"/>
                </a:lnTo>
                <a:lnTo>
                  <a:pt x="167640" y="262130"/>
                </a:lnTo>
                <a:lnTo>
                  <a:pt x="167640" y="254510"/>
                </a:lnTo>
                <a:lnTo>
                  <a:pt x="168830" y="233673"/>
                </a:lnTo>
                <a:lnTo>
                  <a:pt x="171450" y="219265"/>
                </a:lnTo>
                <a:lnTo>
                  <a:pt x="174069" y="204572"/>
                </a:lnTo>
                <a:lnTo>
                  <a:pt x="175260" y="182878"/>
                </a:lnTo>
                <a:lnTo>
                  <a:pt x="174069" y="161185"/>
                </a:lnTo>
                <a:lnTo>
                  <a:pt x="171450" y="146493"/>
                </a:lnTo>
                <a:lnTo>
                  <a:pt x="168830" y="132087"/>
                </a:lnTo>
                <a:lnTo>
                  <a:pt x="167640" y="111253"/>
                </a:lnTo>
                <a:lnTo>
                  <a:pt x="168830" y="89535"/>
                </a:lnTo>
                <a:lnTo>
                  <a:pt x="174069" y="59816"/>
                </a:lnTo>
                <a:lnTo>
                  <a:pt x="175260" y="38098"/>
                </a:lnTo>
                <a:lnTo>
                  <a:pt x="175260" y="32002"/>
                </a:lnTo>
                <a:lnTo>
                  <a:pt x="166116" y="27433"/>
                </a:lnTo>
                <a:lnTo>
                  <a:pt x="163068" y="22858"/>
                </a:lnTo>
                <a:lnTo>
                  <a:pt x="160020" y="16762"/>
                </a:lnTo>
                <a:lnTo>
                  <a:pt x="160020" y="7618"/>
                </a:lnTo>
                <a:lnTo>
                  <a:pt x="157734" y="6095"/>
                </a:lnTo>
                <a:lnTo>
                  <a:pt x="71628" y="6095"/>
                </a:lnTo>
                <a:lnTo>
                  <a:pt x="61698" y="5143"/>
                </a:lnTo>
                <a:lnTo>
                  <a:pt x="55054" y="3047"/>
                </a:lnTo>
                <a:lnTo>
                  <a:pt x="48696" y="951"/>
                </a:lnTo>
                <a:lnTo>
                  <a:pt x="39636" y="0"/>
                </a:lnTo>
                <a:close/>
              </a:path>
              <a:path w="175259" h="291465">
                <a:moveTo>
                  <a:pt x="103632" y="286513"/>
                </a:moveTo>
                <a:lnTo>
                  <a:pt x="39624" y="286513"/>
                </a:lnTo>
                <a:lnTo>
                  <a:pt x="48696" y="287703"/>
                </a:lnTo>
                <a:lnTo>
                  <a:pt x="55054" y="290323"/>
                </a:lnTo>
                <a:lnTo>
                  <a:pt x="56980" y="291082"/>
                </a:lnTo>
                <a:lnTo>
                  <a:pt x="85215" y="291082"/>
                </a:lnTo>
                <a:lnTo>
                  <a:pt x="87058" y="290323"/>
                </a:lnTo>
                <a:lnTo>
                  <a:pt x="93702" y="287703"/>
                </a:lnTo>
                <a:lnTo>
                  <a:pt x="103632" y="286513"/>
                </a:lnTo>
                <a:close/>
              </a:path>
              <a:path w="175259" h="291465">
                <a:moveTo>
                  <a:pt x="146304" y="286513"/>
                </a:moveTo>
                <a:lnTo>
                  <a:pt x="103632" y="286513"/>
                </a:lnTo>
                <a:lnTo>
                  <a:pt x="112704" y="287703"/>
                </a:lnTo>
                <a:lnTo>
                  <a:pt x="119062" y="290323"/>
                </a:lnTo>
                <a:lnTo>
                  <a:pt x="120988" y="291082"/>
                </a:lnTo>
                <a:lnTo>
                  <a:pt x="138684" y="291082"/>
                </a:lnTo>
                <a:lnTo>
                  <a:pt x="143562" y="291082"/>
                </a:lnTo>
                <a:lnTo>
                  <a:pt x="146304" y="286513"/>
                </a:lnTo>
                <a:close/>
              </a:path>
              <a:path w="175259" h="291465">
                <a:moveTo>
                  <a:pt x="138684" y="291082"/>
                </a:moveTo>
                <a:close/>
              </a:path>
              <a:path w="175259" h="291465">
                <a:moveTo>
                  <a:pt x="103617" y="0"/>
                </a:moveTo>
                <a:lnTo>
                  <a:pt x="93702" y="951"/>
                </a:lnTo>
                <a:lnTo>
                  <a:pt x="87058" y="3047"/>
                </a:lnTo>
                <a:lnTo>
                  <a:pt x="80700" y="5143"/>
                </a:lnTo>
                <a:lnTo>
                  <a:pt x="71628" y="6095"/>
                </a:lnTo>
                <a:lnTo>
                  <a:pt x="135636" y="6095"/>
                </a:lnTo>
                <a:lnTo>
                  <a:pt x="125706" y="5143"/>
                </a:lnTo>
                <a:lnTo>
                  <a:pt x="119062" y="3047"/>
                </a:lnTo>
                <a:lnTo>
                  <a:pt x="112704" y="951"/>
                </a:lnTo>
                <a:lnTo>
                  <a:pt x="103617" y="0"/>
                </a:lnTo>
                <a:close/>
              </a:path>
              <a:path w="175259" h="291465">
                <a:moveTo>
                  <a:pt x="149352" y="1522"/>
                </a:moveTo>
                <a:lnTo>
                  <a:pt x="141732" y="6095"/>
                </a:lnTo>
                <a:lnTo>
                  <a:pt x="157734" y="6095"/>
                </a:lnTo>
                <a:lnTo>
                  <a:pt x="155448" y="4573"/>
                </a:lnTo>
                <a:lnTo>
                  <a:pt x="149352" y="1522"/>
                </a:lnTo>
                <a:close/>
              </a:path>
            </a:pathLst>
          </a:custGeom>
          <a:solidFill>
            <a:srgbClr val="7BD3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9819872" y="6524721"/>
            <a:ext cx="355636" cy="161636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9869446" y="5596928"/>
            <a:ext cx="524474" cy="160738"/>
          </a:xfrm>
          <a:custGeom>
            <a:avLst/>
            <a:gdLst/>
            <a:ahLst/>
            <a:cxnLst/>
            <a:rect l="l" t="t" r="r" b="b"/>
            <a:pathLst>
              <a:path w="370840" h="227329">
                <a:moveTo>
                  <a:pt x="292608" y="0"/>
                </a:moveTo>
                <a:lnTo>
                  <a:pt x="77724" y="0"/>
                </a:lnTo>
                <a:lnTo>
                  <a:pt x="47577" y="6143"/>
                </a:lnTo>
                <a:lnTo>
                  <a:pt x="22860" y="22860"/>
                </a:lnTo>
                <a:lnTo>
                  <a:pt x="6143" y="47577"/>
                </a:lnTo>
                <a:lnTo>
                  <a:pt x="0" y="77724"/>
                </a:lnTo>
                <a:lnTo>
                  <a:pt x="0" y="149352"/>
                </a:lnTo>
                <a:lnTo>
                  <a:pt x="6143" y="180141"/>
                </a:lnTo>
                <a:lnTo>
                  <a:pt x="22860" y="204787"/>
                </a:lnTo>
                <a:lnTo>
                  <a:pt x="47577" y="221146"/>
                </a:lnTo>
                <a:lnTo>
                  <a:pt x="77724" y="227076"/>
                </a:lnTo>
                <a:lnTo>
                  <a:pt x="77724" y="214884"/>
                </a:lnTo>
                <a:lnTo>
                  <a:pt x="52054" y="209788"/>
                </a:lnTo>
                <a:lnTo>
                  <a:pt x="31242" y="195834"/>
                </a:lnTo>
                <a:lnTo>
                  <a:pt x="17287" y="175021"/>
                </a:lnTo>
                <a:lnTo>
                  <a:pt x="12192" y="149352"/>
                </a:lnTo>
                <a:lnTo>
                  <a:pt x="12192" y="77724"/>
                </a:lnTo>
                <a:lnTo>
                  <a:pt x="17287" y="52054"/>
                </a:lnTo>
                <a:lnTo>
                  <a:pt x="31242" y="31242"/>
                </a:lnTo>
                <a:lnTo>
                  <a:pt x="52054" y="17287"/>
                </a:lnTo>
                <a:lnTo>
                  <a:pt x="77724" y="12192"/>
                </a:lnTo>
                <a:lnTo>
                  <a:pt x="331697" y="12192"/>
                </a:lnTo>
                <a:lnTo>
                  <a:pt x="322754" y="6143"/>
                </a:lnTo>
                <a:lnTo>
                  <a:pt x="292608" y="0"/>
                </a:lnTo>
                <a:close/>
              </a:path>
              <a:path w="370840" h="227329">
                <a:moveTo>
                  <a:pt x="331697" y="12192"/>
                </a:moveTo>
                <a:lnTo>
                  <a:pt x="292608" y="12192"/>
                </a:lnTo>
                <a:lnTo>
                  <a:pt x="318277" y="17287"/>
                </a:lnTo>
                <a:lnTo>
                  <a:pt x="339090" y="31242"/>
                </a:lnTo>
                <a:lnTo>
                  <a:pt x="353044" y="52054"/>
                </a:lnTo>
                <a:lnTo>
                  <a:pt x="358140" y="77724"/>
                </a:lnTo>
                <a:lnTo>
                  <a:pt x="358140" y="149352"/>
                </a:lnTo>
                <a:lnTo>
                  <a:pt x="353044" y="175021"/>
                </a:lnTo>
                <a:lnTo>
                  <a:pt x="339090" y="195834"/>
                </a:lnTo>
                <a:lnTo>
                  <a:pt x="318277" y="209788"/>
                </a:lnTo>
                <a:lnTo>
                  <a:pt x="292608" y="214884"/>
                </a:lnTo>
                <a:lnTo>
                  <a:pt x="77724" y="214884"/>
                </a:lnTo>
                <a:lnTo>
                  <a:pt x="77724" y="227076"/>
                </a:lnTo>
                <a:lnTo>
                  <a:pt x="292608" y="227076"/>
                </a:lnTo>
                <a:lnTo>
                  <a:pt x="322754" y="221146"/>
                </a:lnTo>
                <a:lnTo>
                  <a:pt x="347472" y="204787"/>
                </a:lnTo>
                <a:lnTo>
                  <a:pt x="364188" y="180141"/>
                </a:lnTo>
                <a:lnTo>
                  <a:pt x="370332" y="149352"/>
                </a:lnTo>
                <a:lnTo>
                  <a:pt x="370332" y="77724"/>
                </a:lnTo>
                <a:lnTo>
                  <a:pt x="364188" y="47577"/>
                </a:lnTo>
                <a:lnTo>
                  <a:pt x="347472" y="22860"/>
                </a:lnTo>
                <a:lnTo>
                  <a:pt x="331697" y="12192"/>
                </a:lnTo>
                <a:close/>
              </a:path>
            </a:pathLst>
          </a:custGeom>
          <a:solidFill>
            <a:srgbClr val="00C0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9923330" y="5623867"/>
            <a:ext cx="416705" cy="106860"/>
          </a:xfrm>
          <a:custGeom>
            <a:avLst/>
            <a:gdLst/>
            <a:ahLst/>
            <a:cxnLst/>
            <a:rect l="l" t="t" r="r" b="b"/>
            <a:pathLst>
              <a:path w="294640" h="151129">
                <a:moveTo>
                  <a:pt x="182880" y="144780"/>
                </a:moveTo>
                <a:lnTo>
                  <a:pt x="39624" y="144780"/>
                </a:lnTo>
                <a:lnTo>
                  <a:pt x="60459" y="145732"/>
                </a:lnTo>
                <a:lnTo>
                  <a:pt x="89558" y="149923"/>
                </a:lnTo>
                <a:lnTo>
                  <a:pt x="111252" y="150876"/>
                </a:lnTo>
                <a:lnTo>
                  <a:pt x="132945" y="149923"/>
                </a:lnTo>
                <a:lnTo>
                  <a:pt x="162044" y="145732"/>
                </a:lnTo>
                <a:lnTo>
                  <a:pt x="182880" y="144780"/>
                </a:lnTo>
                <a:close/>
              </a:path>
              <a:path w="294640" h="151129">
                <a:moveTo>
                  <a:pt x="264566" y="144780"/>
                </a:moveTo>
                <a:lnTo>
                  <a:pt x="182880" y="144780"/>
                </a:lnTo>
                <a:lnTo>
                  <a:pt x="204573" y="145732"/>
                </a:lnTo>
                <a:lnTo>
                  <a:pt x="233672" y="149923"/>
                </a:lnTo>
                <a:lnTo>
                  <a:pt x="254508" y="150876"/>
                </a:lnTo>
                <a:lnTo>
                  <a:pt x="259080" y="147828"/>
                </a:lnTo>
                <a:lnTo>
                  <a:pt x="263347" y="147828"/>
                </a:lnTo>
                <a:lnTo>
                  <a:pt x="264566" y="144780"/>
                </a:lnTo>
                <a:close/>
              </a:path>
              <a:path w="294640" h="151129">
                <a:moveTo>
                  <a:pt x="259080" y="147828"/>
                </a:moveTo>
                <a:lnTo>
                  <a:pt x="254508" y="150876"/>
                </a:lnTo>
                <a:lnTo>
                  <a:pt x="259080" y="149352"/>
                </a:lnTo>
                <a:lnTo>
                  <a:pt x="259080" y="147828"/>
                </a:lnTo>
                <a:close/>
              </a:path>
              <a:path w="294640" h="151129">
                <a:moveTo>
                  <a:pt x="263347" y="147828"/>
                </a:moveTo>
                <a:lnTo>
                  <a:pt x="259080" y="147828"/>
                </a:lnTo>
                <a:lnTo>
                  <a:pt x="259080" y="149352"/>
                </a:lnTo>
                <a:lnTo>
                  <a:pt x="254508" y="150876"/>
                </a:lnTo>
                <a:lnTo>
                  <a:pt x="262128" y="150876"/>
                </a:lnTo>
                <a:lnTo>
                  <a:pt x="263347" y="147828"/>
                </a:lnTo>
                <a:close/>
              </a:path>
              <a:path w="294640" h="151129">
                <a:moveTo>
                  <a:pt x="286512" y="100584"/>
                </a:moveTo>
                <a:lnTo>
                  <a:pt x="0" y="100584"/>
                </a:lnTo>
                <a:lnTo>
                  <a:pt x="0" y="118872"/>
                </a:lnTo>
                <a:lnTo>
                  <a:pt x="9144" y="123444"/>
                </a:lnTo>
                <a:lnTo>
                  <a:pt x="12192" y="128016"/>
                </a:lnTo>
                <a:lnTo>
                  <a:pt x="15240" y="134112"/>
                </a:lnTo>
                <a:lnTo>
                  <a:pt x="13716" y="143256"/>
                </a:lnTo>
                <a:lnTo>
                  <a:pt x="19812" y="146304"/>
                </a:lnTo>
                <a:lnTo>
                  <a:pt x="24384" y="149352"/>
                </a:lnTo>
                <a:lnTo>
                  <a:pt x="33528" y="144780"/>
                </a:lnTo>
                <a:lnTo>
                  <a:pt x="264566" y="144780"/>
                </a:lnTo>
                <a:lnTo>
                  <a:pt x="265176" y="143256"/>
                </a:lnTo>
                <a:lnTo>
                  <a:pt x="271272" y="140208"/>
                </a:lnTo>
                <a:lnTo>
                  <a:pt x="275844" y="137160"/>
                </a:lnTo>
                <a:lnTo>
                  <a:pt x="286512" y="137160"/>
                </a:lnTo>
                <a:lnTo>
                  <a:pt x="289560" y="131064"/>
                </a:lnTo>
                <a:lnTo>
                  <a:pt x="292608" y="126492"/>
                </a:lnTo>
                <a:lnTo>
                  <a:pt x="286512" y="118872"/>
                </a:lnTo>
                <a:lnTo>
                  <a:pt x="286512" y="100584"/>
                </a:lnTo>
                <a:close/>
              </a:path>
              <a:path w="294640" h="151129">
                <a:moveTo>
                  <a:pt x="9144" y="13716"/>
                </a:moveTo>
                <a:lnTo>
                  <a:pt x="4572" y="19812"/>
                </a:lnTo>
                <a:lnTo>
                  <a:pt x="1524" y="24384"/>
                </a:lnTo>
                <a:lnTo>
                  <a:pt x="7620" y="33528"/>
                </a:lnTo>
                <a:lnTo>
                  <a:pt x="7620" y="39624"/>
                </a:lnTo>
                <a:lnTo>
                  <a:pt x="6429" y="46863"/>
                </a:lnTo>
                <a:lnTo>
                  <a:pt x="1190" y="56769"/>
                </a:lnTo>
                <a:lnTo>
                  <a:pt x="0" y="64008"/>
                </a:lnTo>
                <a:lnTo>
                  <a:pt x="1190" y="71247"/>
                </a:lnTo>
                <a:lnTo>
                  <a:pt x="6429" y="81153"/>
                </a:lnTo>
                <a:lnTo>
                  <a:pt x="7620" y="88392"/>
                </a:lnTo>
                <a:lnTo>
                  <a:pt x="7620" y="100584"/>
                </a:lnTo>
                <a:lnTo>
                  <a:pt x="294132" y="100584"/>
                </a:lnTo>
                <a:lnTo>
                  <a:pt x="294132" y="88392"/>
                </a:lnTo>
                <a:lnTo>
                  <a:pt x="292941" y="81153"/>
                </a:lnTo>
                <a:lnTo>
                  <a:pt x="287702" y="71247"/>
                </a:lnTo>
                <a:lnTo>
                  <a:pt x="286512" y="64008"/>
                </a:lnTo>
                <a:lnTo>
                  <a:pt x="287702" y="56769"/>
                </a:lnTo>
                <a:lnTo>
                  <a:pt x="292941" y="46863"/>
                </a:lnTo>
                <a:lnTo>
                  <a:pt x="294132" y="39624"/>
                </a:lnTo>
                <a:lnTo>
                  <a:pt x="294132" y="33528"/>
                </a:lnTo>
                <a:lnTo>
                  <a:pt x="286512" y="28956"/>
                </a:lnTo>
                <a:lnTo>
                  <a:pt x="283464" y="22860"/>
                </a:lnTo>
                <a:lnTo>
                  <a:pt x="278892" y="18288"/>
                </a:lnTo>
                <a:lnTo>
                  <a:pt x="279400" y="15240"/>
                </a:lnTo>
                <a:lnTo>
                  <a:pt x="18288" y="15240"/>
                </a:lnTo>
                <a:lnTo>
                  <a:pt x="9144" y="13716"/>
                </a:lnTo>
                <a:close/>
              </a:path>
              <a:path w="294640" h="151129">
                <a:moveTo>
                  <a:pt x="39624" y="0"/>
                </a:moveTo>
                <a:lnTo>
                  <a:pt x="33528" y="0"/>
                </a:lnTo>
                <a:lnTo>
                  <a:pt x="28956" y="9144"/>
                </a:lnTo>
                <a:lnTo>
                  <a:pt x="22860" y="12192"/>
                </a:lnTo>
                <a:lnTo>
                  <a:pt x="18288" y="15240"/>
                </a:lnTo>
                <a:lnTo>
                  <a:pt x="279400" y="15240"/>
                </a:lnTo>
                <a:lnTo>
                  <a:pt x="280416" y="9144"/>
                </a:lnTo>
                <a:lnTo>
                  <a:pt x="277368" y="7620"/>
                </a:lnTo>
                <a:lnTo>
                  <a:pt x="111252" y="7620"/>
                </a:lnTo>
                <a:lnTo>
                  <a:pt x="89558" y="6429"/>
                </a:lnTo>
                <a:lnTo>
                  <a:pt x="60459" y="1190"/>
                </a:lnTo>
                <a:lnTo>
                  <a:pt x="39624" y="0"/>
                </a:lnTo>
                <a:close/>
              </a:path>
              <a:path w="294640" h="151129">
                <a:moveTo>
                  <a:pt x="182880" y="0"/>
                </a:moveTo>
                <a:lnTo>
                  <a:pt x="162044" y="1190"/>
                </a:lnTo>
                <a:lnTo>
                  <a:pt x="132945" y="6429"/>
                </a:lnTo>
                <a:lnTo>
                  <a:pt x="111252" y="7620"/>
                </a:lnTo>
                <a:lnTo>
                  <a:pt x="254508" y="7620"/>
                </a:lnTo>
                <a:lnTo>
                  <a:pt x="233672" y="6429"/>
                </a:lnTo>
                <a:lnTo>
                  <a:pt x="204573" y="1190"/>
                </a:lnTo>
                <a:lnTo>
                  <a:pt x="182880" y="0"/>
                </a:lnTo>
                <a:close/>
              </a:path>
              <a:path w="294640" h="151129">
                <a:moveTo>
                  <a:pt x="269748" y="3048"/>
                </a:moveTo>
                <a:lnTo>
                  <a:pt x="262128" y="7620"/>
                </a:lnTo>
                <a:lnTo>
                  <a:pt x="277368" y="7620"/>
                </a:lnTo>
                <a:lnTo>
                  <a:pt x="274320" y="6096"/>
                </a:lnTo>
                <a:lnTo>
                  <a:pt x="269748" y="3048"/>
                </a:lnTo>
                <a:close/>
              </a:path>
            </a:pathLst>
          </a:custGeom>
          <a:solidFill>
            <a:srgbClr val="7BD3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6716138" y="6553816"/>
            <a:ext cx="1760938" cy="469821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6121255" y="6845841"/>
            <a:ext cx="493939" cy="168371"/>
          </a:xfrm>
          <a:custGeom>
            <a:avLst/>
            <a:gdLst/>
            <a:ahLst/>
            <a:cxnLst/>
            <a:rect l="l" t="t" r="r" b="b"/>
            <a:pathLst>
              <a:path w="349250" h="238125">
                <a:moveTo>
                  <a:pt x="271272" y="0"/>
                </a:moveTo>
                <a:lnTo>
                  <a:pt x="77724" y="0"/>
                </a:lnTo>
                <a:lnTo>
                  <a:pt x="47577" y="6143"/>
                </a:lnTo>
                <a:lnTo>
                  <a:pt x="22860" y="22858"/>
                </a:lnTo>
                <a:lnTo>
                  <a:pt x="6143" y="47575"/>
                </a:lnTo>
                <a:lnTo>
                  <a:pt x="0" y="77722"/>
                </a:lnTo>
                <a:lnTo>
                  <a:pt x="0" y="160020"/>
                </a:lnTo>
                <a:lnTo>
                  <a:pt x="6143" y="190164"/>
                </a:lnTo>
                <a:lnTo>
                  <a:pt x="22860" y="214881"/>
                </a:lnTo>
                <a:lnTo>
                  <a:pt x="47577" y="231598"/>
                </a:lnTo>
                <a:lnTo>
                  <a:pt x="77724" y="237742"/>
                </a:lnTo>
                <a:lnTo>
                  <a:pt x="271272" y="237742"/>
                </a:lnTo>
                <a:lnTo>
                  <a:pt x="301418" y="231598"/>
                </a:lnTo>
                <a:lnTo>
                  <a:pt x="312616" y="224025"/>
                </a:lnTo>
                <a:lnTo>
                  <a:pt x="77724" y="224025"/>
                </a:lnTo>
                <a:lnTo>
                  <a:pt x="52935" y="218953"/>
                </a:lnTo>
                <a:lnTo>
                  <a:pt x="32575" y="205165"/>
                </a:lnTo>
                <a:lnTo>
                  <a:pt x="18788" y="184806"/>
                </a:lnTo>
                <a:lnTo>
                  <a:pt x="13716" y="160020"/>
                </a:lnTo>
                <a:lnTo>
                  <a:pt x="13716" y="77722"/>
                </a:lnTo>
                <a:lnTo>
                  <a:pt x="18788" y="52051"/>
                </a:lnTo>
                <a:lnTo>
                  <a:pt x="32575" y="31238"/>
                </a:lnTo>
                <a:lnTo>
                  <a:pt x="52935" y="17284"/>
                </a:lnTo>
                <a:lnTo>
                  <a:pt x="77724" y="12188"/>
                </a:lnTo>
                <a:lnTo>
                  <a:pt x="310357" y="12188"/>
                </a:lnTo>
                <a:lnTo>
                  <a:pt x="301418" y="6143"/>
                </a:lnTo>
                <a:lnTo>
                  <a:pt x="271272" y="0"/>
                </a:lnTo>
                <a:close/>
              </a:path>
              <a:path w="349250" h="238125">
                <a:moveTo>
                  <a:pt x="310357" y="12188"/>
                </a:moveTo>
                <a:lnTo>
                  <a:pt x="271272" y="12188"/>
                </a:lnTo>
                <a:lnTo>
                  <a:pt x="296941" y="17284"/>
                </a:lnTo>
                <a:lnTo>
                  <a:pt x="317754" y="31238"/>
                </a:lnTo>
                <a:lnTo>
                  <a:pt x="331708" y="52051"/>
                </a:lnTo>
                <a:lnTo>
                  <a:pt x="336804" y="77722"/>
                </a:lnTo>
                <a:lnTo>
                  <a:pt x="336804" y="160020"/>
                </a:lnTo>
                <a:lnTo>
                  <a:pt x="331708" y="184806"/>
                </a:lnTo>
                <a:lnTo>
                  <a:pt x="317754" y="205165"/>
                </a:lnTo>
                <a:lnTo>
                  <a:pt x="296941" y="218953"/>
                </a:lnTo>
                <a:lnTo>
                  <a:pt x="271272" y="224025"/>
                </a:lnTo>
                <a:lnTo>
                  <a:pt x="312616" y="224025"/>
                </a:lnTo>
                <a:lnTo>
                  <a:pt x="326136" y="214881"/>
                </a:lnTo>
                <a:lnTo>
                  <a:pt x="342852" y="190164"/>
                </a:lnTo>
                <a:lnTo>
                  <a:pt x="348996" y="160020"/>
                </a:lnTo>
                <a:lnTo>
                  <a:pt x="348996" y="77722"/>
                </a:lnTo>
                <a:lnTo>
                  <a:pt x="342852" y="47575"/>
                </a:lnTo>
                <a:lnTo>
                  <a:pt x="326136" y="22858"/>
                </a:lnTo>
                <a:lnTo>
                  <a:pt x="310357" y="12188"/>
                </a:lnTo>
                <a:close/>
              </a:path>
            </a:pathLst>
          </a:custGeom>
          <a:solidFill>
            <a:srgbClr val="00C0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6177294" y="6872780"/>
            <a:ext cx="384375" cy="113145"/>
          </a:xfrm>
          <a:custGeom>
            <a:avLst/>
            <a:gdLst/>
            <a:ahLst/>
            <a:cxnLst/>
            <a:rect l="l" t="t" r="r" b="b"/>
            <a:pathLst>
              <a:path w="271779" h="160020">
                <a:moveTo>
                  <a:pt x="167640" y="153922"/>
                </a:moveTo>
                <a:lnTo>
                  <a:pt x="38100" y="153922"/>
                </a:lnTo>
                <a:lnTo>
                  <a:pt x="57126" y="154875"/>
                </a:lnTo>
                <a:lnTo>
                  <a:pt x="70294" y="156971"/>
                </a:lnTo>
                <a:lnTo>
                  <a:pt x="83748" y="159067"/>
                </a:lnTo>
                <a:lnTo>
                  <a:pt x="103632" y="160020"/>
                </a:lnTo>
                <a:lnTo>
                  <a:pt x="122634" y="159067"/>
                </a:lnTo>
                <a:lnTo>
                  <a:pt x="148637" y="154875"/>
                </a:lnTo>
                <a:lnTo>
                  <a:pt x="167640" y="153922"/>
                </a:lnTo>
                <a:close/>
              </a:path>
              <a:path w="271779" h="160020">
                <a:moveTo>
                  <a:pt x="241402" y="153922"/>
                </a:moveTo>
                <a:lnTo>
                  <a:pt x="167640" y="153922"/>
                </a:lnTo>
                <a:lnTo>
                  <a:pt x="186642" y="154875"/>
                </a:lnTo>
                <a:lnTo>
                  <a:pt x="212645" y="159067"/>
                </a:lnTo>
                <a:lnTo>
                  <a:pt x="231648" y="160020"/>
                </a:lnTo>
                <a:lnTo>
                  <a:pt x="234696" y="156968"/>
                </a:lnTo>
                <a:lnTo>
                  <a:pt x="239575" y="156968"/>
                </a:lnTo>
                <a:lnTo>
                  <a:pt x="241402" y="153922"/>
                </a:lnTo>
                <a:close/>
              </a:path>
              <a:path w="271779" h="160020">
                <a:moveTo>
                  <a:pt x="234696" y="156968"/>
                </a:moveTo>
                <a:lnTo>
                  <a:pt x="231648" y="160020"/>
                </a:lnTo>
                <a:lnTo>
                  <a:pt x="234696" y="158490"/>
                </a:lnTo>
                <a:lnTo>
                  <a:pt x="234696" y="156968"/>
                </a:lnTo>
                <a:close/>
              </a:path>
              <a:path w="271779" h="160020">
                <a:moveTo>
                  <a:pt x="239575" y="156968"/>
                </a:moveTo>
                <a:lnTo>
                  <a:pt x="234696" y="156968"/>
                </a:lnTo>
                <a:lnTo>
                  <a:pt x="234696" y="158490"/>
                </a:lnTo>
                <a:lnTo>
                  <a:pt x="231648" y="160020"/>
                </a:lnTo>
                <a:lnTo>
                  <a:pt x="237744" y="160020"/>
                </a:lnTo>
                <a:lnTo>
                  <a:pt x="239575" y="156968"/>
                </a:lnTo>
                <a:close/>
              </a:path>
              <a:path w="271779" h="160020">
                <a:moveTo>
                  <a:pt x="7620" y="13710"/>
                </a:moveTo>
                <a:lnTo>
                  <a:pt x="4572" y="19808"/>
                </a:lnTo>
                <a:lnTo>
                  <a:pt x="1524" y="24382"/>
                </a:lnTo>
                <a:lnTo>
                  <a:pt x="6096" y="32002"/>
                </a:lnTo>
                <a:lnTo>
                  <a:pt x="6096" y="39622"/>
                </a:lnTo>
                <a:lnTo>
                  <a:pt x="5143" y="47767"/>
                </a:lnTo>
                <a:lnTo>
                  <a:pt x="952" y="58909"/>
                </a:lnTo>
                <a:lnTo>
                  <a:pt x="0" y="67050"/>
                </a:lnTo>
                <a:lnTo>
                  <a:pt x="952" y="75195"/>
                </a:lnTo>
                <a:lnTo>
                  <a:pt x="5143" y="86340"/>
                </a:lnTo>
                <a:lnTo>
                  <a:pt x="6096" y="94485"/>
                </a:lnTo>
                <a:lnTo>
                  <a:pt x="5143" y="102630"/>
                </a:lnTo>
                <a:lnTo>
                  <a:pt x="952" y="113775"/>
                </a:lnTo>
                <a:lnTo>
                  <a:pt x="0" y="121920"/>
                </a:lnTo>
                <a:lnTo>
                  <a:pt x="0" y="128010"/>
                </a:lnTo>
                <a:lnTo>
                  <a:pt x="7620" y="132585"/>
                </a:lnTo>
                <a:lnTo>
                  <a:pt x="10668" y="137160"/>
                </a:lnTo>
                <a:lnTo>
                  <a:pt x="13716" y="143250"/>
                </a:lnTo>
                <a:lnTo>
                  <a:pt x="13716" y="152400"/>
                </a:lnTo>
                <a:lnTo>
                  <a:pt x="18288" y="155445"/>
                </a:lnTo>
                <a:lnTo>
                  <a:pt x="24384" y="158490"/>
                </a:lnTo>
                <a:lnTo>
                  <a:pt x="32004" y="153922"/>
                </a:lnTo>
                <a:lnTo>
                  <a:pt x="241402" y="153922"/>
                </a:lnTo>
                <a:lnTo>
                  <a:pt x="242316" y="152400"/>
                </a:lnTo>
                <a:lnTo>
                  <a:pt x="248412" y="149348"/>
                </a:lnTo>
                <a:lnTo>
                  <a:pt x="252984" y="146302"/>
                </a:lnTo>
                <a:lnTo>
                  <a:pt x="262128" y="146302"/>
                </a:lnTo>
                <a:lnTo>
                  <a:pt x="265176" y="141728"/>
                </a:lnTo>
                <a:lnTo>
                  <a:pt x="268224" y="135630"/>
                </a:lnTo>
                <a:lnTo>
                  <a:pt x="263652" y="128010"/>
                </a:lnTo>
                <a:lnTo>
                  <a:pt x="263652" y="121920"/>
                </a:lnTo>
                <a:lnTo>
                  <a:pt x="264842" y="113775"/>
                </a:lnTo>
                <a:lnTo>
                  <a:pt x="270081" y="102630"/>
                </a:lnTo>
                <a:lnTo>
                  <a:pt x="271272" y="94485"/>
                </a:lnTo>
                <a:lnTo>
                  <a:pt x="270081" y="86340"/>
                </a:lnTo>
                <a:lnTo>
                  <a:pt x="264842" y="75195"/>
                </a:lnTo>
                <a:lnTo>
                  <a:pt x="263652" y="67050"/>
                </a:lnTo>
                <a:lnTo>
                  <a:pt x="264842" y="58909"/>
                </a:lnTo>
                <a:lnTo>
                  <a:pt x="270081" y="47767"/>
                </a:lnTo>
                <a:lnTo>
                  <a:pt x="271272" y="39622"/>
                </a:lnTo>
                <a:lnTo>
                  <a:pt x="271272" y="32002"/>
                </a:lnTo>
                <a:lnTo>
                  <a:pt x="262128" y="28950"/>
                </a:lnTo>
                <a:lnTo>
                  <a:pt x="259080" y="22860"/>
                </a:lnTo>
                <a:lnTo>
                  <a:pt x="256032" y="18285"/>
                </a:lnTo>
                <a:lnTo>
                  <a:pt x="256467" y="15240"/>
                </a:lnTo>
                <a:lnTo>
                  <a:pt x="16764" y="15240"/>
                </a:lnTo>
                <a:lnTo>
                  <a:pt x="7620" y="13710"/>
                </a:lnTo>
                <a:close/>
              </a:path>
              <a:path w="271779" h="160020">
                <a:moveTo>
                  <a:pt x="38100" y="0"/>
                </a:moveTo>
                <a:lnTo>
                  <a:pt x="32004" y="0"/>
                </a:lnTo>
                <a:lnTo>
                  <a:pt x="27432" y="7620"/>
                </a:lnTo>
                <a:lnTo>
                  <a:pt x="22860" y="10665"/>
                </a:lnTo>
                <a:lnTo>
                  <a:pt x="16764" y="15240"/>
                </a:lnTo>
                <a:lnTo>
                  <a:pt x="256467" y="15240"/>
                </a:lnTo>
                <a:lnTo>
                  <a:pt x="257556" y="7620"/>
                </a:lnTo>
                <a:lnTo>
                  <a:pt x="103632" y="7620"/>
                </a:lnTo>
                <a:lnTo>
                  <a:pt x="83748" y="6429"/>
                </a:lnTo>
                <a:lnTo>
                  <a:pt x="57126" y="1190"/>
                </a:lnTo>
                <a:lnTo>
                  <a:pt x="38100" y="0"/>
                </a:lnTo>
                <a:close/>
              </a:path>
              <a:path w="271779" h="160020">
                <a:moveTo>
                  <a:pt x="167640" y="0"/>
                </a:moveTo>
                <a:lnTo>
                  <a:pt x="148637" y="1190"/>
                </a:lnTo>
                <a:lnTo>
                  <a:pt x="122634" y="6429"/>
                </a:lnTo>
                <a:lnTo>
                  <a:pt x="103632" y="7620"/>
                </a:lnTo>
                <a:lnTo>
                  <a:pt x="231648" y="7620"/>
                </a:lnTo>
                <a:lnTo>
                  <a:pt x="212645" y="6429"/>
                </a:lnTo>
                <a:lnTo>
                  <a:pt x="186642" y="1190"/>
                </a:lnTo>
                <a:lnTo>
                  <a:pt x="167640" y="0"/>
                </a:lnTo>
                <a:close/>
              </a:path>
              <a:path w="271779" h="160020">
                <a:moveTo>
                  <a:pt x="246888" y="1522"/>
                </a:moveTo>
                <a:lnTo>
                  <a:pt x="237744" y="7620"/>
                </a:lnTo>
                <a:lnTo>
                  <a:pt x="257556" y="7620"/>
                </a:lnTo>
                <a:lnTo>
                  <a:pt x="251460" y="4568"/>
                </a:lnTo>
                <a:lnTo>
                  <a:pt x="246888" y="1522"/>
                </a:lnTo>
                <a:close/>
              </a:path>
            </a:pathLst>
          </a:custGeom>
          <a:solidFill>
            <a:srgbClr val="7BD3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9084891" y="6630323"/>
            <a:ext cx="67355" cy="43103"/>
          </a:xfrm>
          <a:custGeom>
            <a:avLst/>
            <a:gdLst/>
            <a:ahLst/>
            <a:cxnLst/>
            <a:rect l="l" t="t" r="r" b="b"/>
            <a:pathLst>
              <a:path w="47625" h="60959">
                <a:moveTo>
                  <a:pt x="30480" y="0"/>
                </a:moveTo>
                <a:lnTo>
                  <a:pt x="19812" y="0"/>
                </a:lnTo>
                <a:lnTo>
                  <a:pt x="13716" y="4572"/>
                </a:lnTo>
                <a:lnTo>
                  <a:pt x="0" y="42670"/>
                </a:lnTo>
                <a:lnTo>
                  <a:pt x="1143" y="50673"/>
                </a:lnTo>
                <a:lnTo>
                  <a:pt x="4572" y="56389"/>
                </a:lnTo>
                <a:lnTo>
                  <a:pt x="10287" y="59819"/>
                </a:lnTo>
                <a:lnTo>
                  <a:pt x="18288" y="60962"/>
                </a:lnTo>
                <a:lnTo>
                  <a:pt x="28956" y="60962"/>
                </a:lnTo>
                <a:lnTo>
                  <a:pt x="36576" y="57910"/>
                </a:lnTo>
                <a:lnTo>
                  <a:pt x="41148" y="51813"/>
                </a:lnTo>
                <a:lnTo>
                  <a:pt x="44029" y="46910"/>
                </a:lnTo>
                <a:lnTo>
                  <a:pt x="45413" y="42670"/>
                </a:lnTo>
                <a:lnTo>
                  <a:pt x="16764" y="42670"/>
                </a:lnTo>
                <a:lnTo>
                  <a:pt x="12192" y="39624"/>
                </a:lnTo>
                <a:lnTo>
                  <a:pt x="12192" y="28956"/>
                </a:lnTo>
                <a:lnTo>
                  <a:pt x="15240" y="22860"/>
                </a:lnTo>
                <a:lnTo>
                  <a:pt x="18288" y="19812"/>
                </a:lnTo>
                <a:lnTo>
                  <a:pt x="46228" y="19812"/>
                </a:lnTo>
                <a:lnTo>
                  <a:pt x="44196" y="16764"/>
                </a:lnTo>
                <a:lnTo>
                  <a:pt x="39624" y="10668"/>
                </a:lnTo>
                <a:lnTo>
                  <a:pt x="35052" y="3048"/>
                </a:lnTo>
                <a:lnTo>
                  <a:pt x="30480" y="0"/>
                </a:lnTo>
                <a:close/>
              </a:path>
              <a:path w="47625" h="60959">
                <a:moveTo>
                  <a:pt x="46228" y="19812"/>
                </a:moveTo>
                <a:lnTo>
                  <a:pt x="18288" y="19812"/>
                </a:lnTo>
                <a:lnTo>
                  <a:pt x="22860" y="20955"/>
                </a:lnTo>
                <a:lnTo>
                  <a:pt x="27432" y="24384"/>
                </a:lnTo>
                <a:lnTo>
                  <a:pt x="32004" y="30099"/>
                </a:lnTo>
                <a:lnTo>
                  <a:pt x="36576" y="38100"/>
                </a:lnTo>
                <a:lnTo>
                  <a:pt x="35050" y="41148"/>
                </a:lnTo>
                <a:lnTo>
                  <a:pt x="30480" y="42670"/>
                </a:lnTo>
                <a:lnTo>
                  <a:pt x="45413" y="42670"/>
                </a:lnTo>
                <a:lnTo>
                  <a:pt x="45910" y="41148"/>
                </a:lnTo>
                <a:lnTo>
                  <a:pt x="46934" y="34242"/>
                </a:lnTo>
                <a:lnTo>
                  <a:pt x="47130" y="28956"/>
                </a:lnTo>
                <a:lnTo>
                  <a:pt x="47244" y="21336"/>
                </a:lnTo>
                <a:lnTo>
                  <a:pt x="46228" y="19812"/>
                </a:lnTo>
                <a:close/>
              </a:path>
            </a:pathLst>
          </a:custGeom>
          <a:solidFill>
            <a:srgbClr val="0054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9190505" y="6627091"/>
            <a:ext cx="73640" cy="55226"/>
          </a:xfrm>
          <a:custGeom>
            <a:avLst/>
            <a:gdLst/>
            <a:ahLst/>
            <a:cxnLst/>
            <a:rect l="l" t="t" r="r" b="b"/>
            <a:pathLst>
              <a:path w="52070" h="78104">
                <a:moveTo>
                  <a:pt x="3048" y="0"/>
                </a:moveTo>
                <a:lnTo>
                  <a:pt x="1524" y="7620"/>
                </a:lnTo>
                <a:lnTo>
                  <a:pt x="0" y="12192"/>
                </a:lnTo>
                <a:lnTo>
                  <a:pt x="0" y="22860"/>
                </a:lnTo>
                <a:lnTo>
                  <a:pt x="6096" y="25908"/>
                </a:lnTo>
                <a:lnTo>
                  <a:pt x="30480" y="25908"/>
                </a:lnTo>
                <a:lnTo>
                  <a:pt x="30539" y="52055"/>
                </a:lnTo>
                <a:lnTo>
                  <a:pt x="32004" y="57914"/>
                </a:lnTo>
                <a:lnTo>
                  <a:pt x="35052" y="65534"/>
                </a:lnTo>
                <a:lnTo>
                  <a:pt x="39624" y="74677"/>
                </a:lnTo>
                <a:lnTo>
                  <a:pt x="42672" y="77722"/>
                </a:lnTo>
                <a:lnTo>
                  <a:pt x="47244" y="77722"/>
                </a:lnTo>
                <a:lnTo>
                  <a:pt x="47244" y="76200"/>
                </a:lnTo>
                <a:lnTo>
                  <a:pt x="50292" y="70102"/>
                </a:lnTo>
                <a:lnTo>
                  <a:pt x="50292" y="65534"/>
                </a:lnTo>
                <a:lnTo>
                  <a:pt x="51816" y="62482"/>
                </a:lnTo>
                <a:lnTo>
                  <a:pt x="51816" y="60960"/>
                </a:lnTo>
                <a:lnTo>
                  <a:pt x="50292" y="60960"/>
                </a:lnTo>
                <a:lnTo>
                  <a:pt x="50292" y="59437"/>
                </a:lnTo>
                <a:lnTo>
                  <a:pt x="45172" y="52055"/>
                </a:lnTo>
                <a:lnTo>
                  <a:pt x="41338" y="43816"/>
                </a:lnTo>
                <a:lnTo>
                  <a:pt x="38933" y="35004"/>
                </a:lnTo>
                <a:lnTo>
                  <a:pt x="38100" y="25908"/>
                </a:lnTo>
                <a:lnTo>
                  <a:pt x="38100" y="19812"/>
                </a:lnTo>
                <a:lnTo>
                  <a:pt x="39624" y="16764"/>
                </a:lnTo>
                <a:lnTo>
                  <a:pt x="39624" y="12192"/>
                </a:lnTo>
                <a:lnTo>
                  <a:pt x="41148" y="9144"/>
                </a:lnTo>
                <a:lnTo>
                  <a:pt x="41148" y="7620"/>
                </a:lnTo>
                <a:lnTo>
                  <a:pt x="18288" y="7620"/>
                </a:lnTo>
                <a:lnTo>
                  <a:pt x="3048" y="0"/>
                </a:lnTo>
                <a:close/>
              </a:path>
              <a:path w="52070" h="78104">
                <a:moveTo>
                  <a:pt x="39624" y="4572"/>
                </a:moveTo>
                <a:lnTo>
                  <a:pt x="35052" y="4572"/>
                </a:lnTo>
                <a:lnTo>
                  <a:pt x="32004" y="6096"/>
                </a:lnTo>
                <a:lnTo>
                  <a:pt x="28956" y="6096"/>
                </a:lnTo>
                <a:lnTo>
                  <a:pt x="25908" y="7620"/>
                </a:lnTo>
                <a:lnTo>
                  <a:pt x="41148" y="7620"/>
                </a:lnTo>
                <a:lnTo>
                  <a:pt x="41148" y="6096"/>
                </a:lnTo>
                <a:lnTo>
                  <a:pt x="39624" y="4572"/>
                </a:lnTo>
                <a:close/>
              </a:path>
            </a:pathLst>
          </a:custGeom>
          <a:solidFill>
            <a:srgbClr val="0054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7688211" y="2213340"/>
            <a:ext cx="1847333" cy="0"/>
          </a:xfrm>
          <a:custGeom>
            <a:avLst/>
            <a:gdLst/>
            <a:ahLst/>
            <a:cxnLst/>
            <a:rect l="l" t="t" r="r" b="b"/>
            <a:pathLst>
              <a:path w="1306195">
                <a:moveTo>
                  <a:pt x="1306068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44C8F4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9574158" y="22133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44C8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7668810" y="22133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44C8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7688211" y="2426700"/>
            <a:ext cx="1847333" cy="0"/>
          </a:xfrm>
          <a:custGeom>
            <a:avLst/>
            <a:gdLst/>
            <a:ahLst/>
            <a:cxnLst/>
            <a:rect l="l" t="t" r="r" b="b"/>
            <a:pathLst>
              <a:path w="1306195">
                <a:moveTo>
                  <a:pt x="1306068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44C8F4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9574158" y="24267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44C8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7668810" y="24267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44C8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7688211" y="2640061"/>
            <a:ext cx="1847333" cy="0"/>
          </a:xfrm>
          <a:custGeom>
            <a:avLst/>
            <a:gdLst/>
            <a:ahLst/>
            <a:cxnLst/>
            <a:rect l="l" t="t" r="r" b="b"/>
            <a:pathLst>
              <a:path w="1306195">
                <a:moveTo>
                  <a:pt x="1306068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44C8F4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9574158" y="264006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44C8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7668810" y="264006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44C8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7688211" y="2854498"/>
            <a:ext cx="1847333" cy="0"/>
          </a:xfrm>
          <a:custGeom>
            <a:avLst/>
            <a:gdLst/>
            <a:ahLst/>
            <a:cxnLst/>
            <a:rect l="l" t="t" r="r" b="b"/>
            <a:pathLst>
              <a:path w="1306195">
                <a:moveTo>
                  <a:pt x="1306068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44C8F4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9574158" y="285449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44C8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7668810" y="285449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44C8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7688211" y="3067857"/>
            <a:ext cx="1847333" cy="0"/>
          </a:xfrm>
          <a:custGeom>
            <a:avLst/>
            <a:gdLst/>
            <a:ahLst/>
            <a:cxnLst/>
            <a:rect l="l" t="t" r="r" b="b"/>
            <a:pathLst>
              <a:path w="1306195">
                <a:moveTo>
                  <a:pt x="1306068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44C8F4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9574158" y="306785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44C8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7668810" y="306785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44C8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7688211" y="3281217"/>
            <a:ext cx="1847333" cy="0"/>
          </a:xfrm>
          <a:custGeom>
            <a:avLst/>
            <a:gdLst/>
            <a:ahLst/>
            <a:cxnLst/>
            <a:rect l="l" t="t" r="r" b="b"/>
            <a:pathLst>
              <a:path w="1306195">
                <a:moveTo>
                  <a:pt x="1306068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44C8F4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9574158" y="328121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44C8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7668810" y="328121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44C8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7688211" y="3494578"/>
            <a:ext cx="1847333" cy="0"/>
          </a:xfrm>
          <a:custGeom>
            <a:avLst/>
            <a:gdLst/>
            <a:ahLst/>
            <a:cxnLst/>
            <a:rect l="l" t="t" r="r" b="b"/>
            <a:pathLst>
              <a:path w="1306195">
                <a:moveTo>
                  <a:pt x="1306068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44C8F4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9574158" y="349457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44C8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7668810" y="349457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44C8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7688211" y="3709016"/>
            <a:ext cx="1847333" cy="0"/>
          </a:xfrm>
          <a:custGeom>
            <a:avLst/>
            <a:gdLst/>
            <a:ahLst/>
            <a:cxnLst/>
            <a:rect l="l" t="t" r="r" b="b"/>
            <a:pathLst>
              <a:path w="1306195">
                <a:moveTo>
                  <a:pt x="1306068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44C8F4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9574158" y="370901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44C8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7668810" y="370901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44C8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7688211" y="3922375"/>
            <a:ext cx="1847333" cy="0"/>
          </a:xfrm>
          <a:custGeom>
            <a:avLst/>
            <a:gdLst/>
            <a:ahLst/>
            <a:cxnLst/>
            <a:rect l="l" t="t" r="r" b="b"/>
            <a:pathLst>
              <a:path w="1306195">
                <a:moveTo>
                  <a:pt x="1306068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44C8F4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9574158" y="392237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44C8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7668810" y="392237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44C8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7688211" y="4135735"/>
            <a:ext cx="1847333" cy="0"/>
          </a:xfrm>
          <a:custGeom>
            <a:avLst/>
            <a:gdLst/>
            <a:ahLst/>
            <a:cxnLst/>
            <a:rect l="l" t="t" r="r" b="b"/>
            <a:pathLst>
              <a:path w="1306195">
                <a:moveTo>
                  <a:pt x="1306068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44C8F4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9574158" y="413573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44C8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7668810" y="413573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44C8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7688211" y="4350173"/>
            <a:ext cx="1847333" cy="0"/>
          </a:xfrm>
          <a:custGeom>
            <a:avLst/>
            <a:gdLst/>
            <a:ahLst/>
            <a:cxnLst/>
            <a:rect l="l" t="t" r="r" b="b"/>
            <a:pathLst>
              <a:path w="1306195">
                <a:moveTo>
                  <a:pt x="1306068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44C8F4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9574158" y="435017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44C8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7668810" y="435017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44C8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7688211" y="4563533"/>
            <a:ext cx="1847333" cy="0"/>
          </a:xfrm>
          <a:custGeom>
            <a:avLst/>
            <a:gdLst/>
            <a:ahLst/>
            <a:cxnLst/>
            <a:rect l="l" t="t" r="r" b="b"/>
            <a:pathLst>
              <a:path w="1306195">
                <a:moveTo>
                  <a:pt x="1306068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44C8F4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9574158" y="456353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44C8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7668810" y="456353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44C8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7688211" y="4776893"/>
            <a:ext cx="1847333" cy="0"/>
          </a:xfrm>
          <a:custGeom>
            <a:avLst/>
            <a:gdLst/>
            <a:ahLst/>
            <a:cxnLst/>
            <a:rect l="l" t="t" r="r" b="b"/>
            <a:pathLst>
              <a:path w="1306195">
                <a:moveTo>
                  <a:pt x="1306068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44C8F4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9574158" y="477689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44C8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7668810" y="477689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44C8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7688211" y="4991330"/>
            <a:ext cx="1847333" cy="0"/>
          </a:xfrm>
          <a:custGeom>
            <a:avLst/>
            <a:gdLst/>
            <a:ahLst/>
            <a:cxnLst/>
            <a:rect l="l" t="t" r="r" b="b"/>
            <a:pathLst>
              <a:path w="1306195">
                <a:moveTo>
                  <a:pt x="1306068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44C8F4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9574158" y="499133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44C8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7668810" y="499133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44C8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7688211" y="5204690"/>
            <a:ext cx="1847333" cy="0"/>
          </a:xfrm>
          <a:custGeom>
            <a:avLst/>
            <a:gdLst/>
            <a:ahLst/>
            <a:cxnLst/>
            <a:rect l="l" t="t" r="r" b="b"/>
            <a:pathLst>
              <a:path w="1306195">
                <a:moveTo>
                  <a:pt x="1306068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44C8F4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9574158" y="520469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44C8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7668810" y="520469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44C8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7688211" y="5418050"/>
            <a:ext cx="1847333" cy="0"/>
          </a:xfrm>
          <a:custGeom>
            <a:avLst/>
            <a:gdLst/>
            <a:ahLst/>
            <a:cxnLst/>
            <a:rect l="l" t="t" r="r" b="b"/>
            <a:pathLst>
              <a:path w="1306195">
                <a:moveTo>
                  <a:pt x="1306068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44C8F4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9574158" y="541805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44C8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7668810" y="541805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44C8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7688211" y="5848003"/>
            <a:ext cx="1847333" cy="0"/>
          </a:xfrm>
          <a:custGeom>
            <a:avLst/>
            <a:gdLst/>
            <a:ahLst/>
            <a:cxnLst/>
            <a:rect l="l" t="t" r="r" b="b"/>
            <a:pathLst>
              <a:path w="1306195">
                <a:moveTo>
                  <a:pt x="1306068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44C8F4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9574158" y="584800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44C8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7668810" y="584800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44C8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7688211" y="5632488"/>
            <a:ext cx="1847333" cy="0"/>
          </a:xfrm>
          <a:custGeom>
            <a:avLst/>
            <a:gdLst/>
            <a:ahLst/>
            <a:cxnLst/>
            <a:rect l="l" t="t" r="r" b="b"/>
            <a:pathLst>
              <a:path w="1306195">
                <a:moveTo>
                  <a:pt x="1306068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44C8F4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9574158" y="563248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44C8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7668810" y="563248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44C8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7688211" y="6061364"/>
            <a:ext cx="1847333" cy="0"/>
          </a:xfrm>
          <a:custGeom>
            <a:avLst/>
            <a:gdLst/>
            <a:ahLst/>
            <a:cxnLst/>
            <a:rect l="l" t="t" r="r" b="b"/>
            <a:pathLst>
              <a:path w="1306195">
                <a:moveTo>
                  <a:pt x="1306068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44C8F4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9574158" y="606136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44C8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7668810" y="606136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44C8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7688211" y="6276879"/>
            <a:ext cx="1847333" cy="0"/>
          </a:xfrm>
          <a:custGeom>
            <a:avLst/>
            <a:gdLst/>
            <a:ahLst/>
            <a:cxnLst/>
            <a:rect l="l" t="t" r="r" b="b"/>
            <a:pathLst>
              <a:path w="1306195">
                <a:moveTo>
                  <a:pt x="1306068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44C8F4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9574158" y="62768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44C8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7668810" y="62768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44C8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853525" y="2218728"/>
            <a:ext cx="321152" cy="116378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1288915" y="2202564"/>
            <a:ext cx="43107" cy="16164"/>
          </a:xfrm>
          <a:custGeom>
            <a:avLst/>
            <a:gdLst/>
            <a:ahLst/>
            <a:cxnLst/>
            <a:rect l="l" t="t" r="r" b="b"/>
            <a:pathLst>
              <a:path w="30480" h="22860">
                <a:moveTo>
                  <a:pt x="30480" y="0"/>
                </a:moveTo>
                <a:lnTo>
                  <a:pt x="16762" y="9144"/>
                </a:lnTo>
                <a:lnTo>
                  <a:pt x="10665" y="12192"/>
                </a:lnTo>
                <a:lnTo>
                  <a:pt x="6090" y="15240"/>
                </a:lnTo>
                <a:lnTo>
                  <a:pt x="3045" y="16764"/>
                </a:lnTo>
                <a:lnTo>
                  <a:pt x="1522" y="19812"/>
                </a:lnTo>
                <a:lnTo>
                  <a:pt x="1522" y="21336"/>
                </a:lnTo>
                <a:lnTo>
                  <a:pt x="0" y="22860"/>
                </a:lnTo>
                <a:lnTo>
                  <a:pt x="15240" y="15240"/>
                </a:lnTo>
                <a:lnTo>
                  <a:pt x="24382" y="9144"/>
                </a:lnTo>
                <a:lnTo>
                  <a:pt x="28950" y="4572"/>
                </a:lnTo>
                <a:lnTo>
                  <a:pt x="30480" y="1524"/>
                </a:lnTo>
                <a:lnTo>
                  <a:pt x="30480" y="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1263046" y="2210107"/>
            <a:ext cx="349174" cy="114223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1707050" y="2219805"/>
            <a:ext cx="390125" cy="117456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2125196" y="2219806"/>
            <a:ext cx="21554" cy="82165"/>
          </a:xfrm>
          <a:custGeom>
            <a:avLst/>
            <a:gdLst/>
            <a:ahLst/>
            <a:cxnLst/>
            <a:rect l="l" t="t" r="r" b="b"/>
            <a:pathLst>
              <a:path w="15240" h="116204">
                <a:moveTo>
                  <a:pt x="7620" y="0"/>
                </a:moveTo>
                <a:lnTo>
                  <a:pt x="3048" y="9144"/>
                </a:lnTo>
                <a:lnTo>
                  <a:pt x="1524" y="13716"/>
                </a:lnTo>
                <a:lnTo>
                  <a:pt x="0" y="16764"/>
                </a:lnTo>
                <a:lnTo>
                  <a:pt x="0" y="18288"/>
                </a:lnTo>
                <a:lnTo>
                  <a:pt x="9144" y="115824"/>
                </a:lnTo>
                <a:lnTo>
                  <a:pt x="13716" y="106680"/>
                </a:lnTo>
                <a:lnTo>
                  <a:pt x="15240" y="99060"/>
                </a:lnTo>
                <a:lnTo>
                  <a:pt x="15240" y="94488"/>
                </a:lnTo>
                <a:lnTo>
                  <a:pt x="7620" y="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2230810" y="2219805"/>
            <a:ext cx="153031" cy="117456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2511008" y="2178857"/>
            <a:ext cx="32331" cy="22898"/>
          </a:xfrm>
          <a:custGeom>
            <a:avLst/>
            <a:gdLst/>
            <a:ahLst/>
            <a:cxnLst/>
            <a:rect l="l" t="t" r="r" b="b"/>
            <a:pathLst>
              <a:path w="22860" h="32385">
                <a:moveTo>
                  <a:pt x="12192" y="0"/>
                </a:moveTo>
                <a:lnTo>
                  <a:pt x="9144" y="0"/>
                </a:lnTo>
                <a:lnTo>
                  <a:pt x="3048" y="12192"/>
                </a:lnTo>
                <a:lnTo>
                  <a:pt x="0" y="19812"/>
                </a:lnTo>
                <a:lnTo>
                  <a:pt x="0" y="28956"/>
                </a:lnTo>
                <a:lnTo>
                  <a:pt x="3048" y="32004"/>
                </a:lnTo>
                <a:lnTo>
                  <a:pt x="12192" y="32004"/>
                </a:lnTo>
                <a:lnTo>
                  <a:pt x="15240" y="30480"/>
                </a:lnTo>
                <a:lnTo>
                  <a:pt x="18288" y="25908"/>
                </a:lnTo>
                <a:lnTo>
                  <a:pt x="21336" y="22860"/>
                </a:lnTo>
                <a:lnTo>
                  <a:pt x="7620" y="22860"/>
                </a:lnTo>
                <a:lnTo>
                  <a:pt x="6096" y="21336"/>
                </a:lnTo>
                <a:lnTo>
                  <a:pt x="6096" y="13716"/>
                </a:lnTo>
                <a:lnTo>
                  <a:pt x="9144" y="9144"/>
                </a:lnTo>
                <a:lnTo>
                  <a:pt x="19812" y="9144"/>
                </a:lnTo>
                <a:lnTo>
                  <a:pt x="18288" y="7620"/>
                </a:lnTo>
                <a:lnTo>
                  <a:pt x="15240" y="3048"/>
                </a:lnTo>
                <a:lnTo>
                  <a:pt x="12192" y="0"/>
                </a:lnTo>
                <a:close/>
              </a:path>
              <a:path w="22860" h="32385">
                <a:moveTo>
                  <a:pt x="19812" y="9144"/>
                </a:moveTo>
                <a:lnTo>
                  <a:pt x="9144" y="9144"/>
                </a:lnTo>
                <a:lnTo>
                  <a:pt x="15240" y="15240"/>
                </a:lnTo>
                <a:lnTo>
                  <a:pt x="16764" y="19812"/>
                </a:lnTo>
                <a:lnTo>
                  <a:pt x="15240" y="21336"/>
                </a:lnTo>
                <a:lnTo>
                  <a:pt x="12192" y="22860"/>
                </a:lnTo>
                <a:lnTo>
                  <a:pt x="21336" y="22860"/>
                </a:lnTo>
                <a:lnTo>
                  <a:pt x="22860" y="19812"/>
                </a:lnTo>
                <a:lnTo>
                  <a:pt x="22860" y="13716"/>
                </a:lnTo>
                <a:lnTo>
                  <a:pt x="21336" y="10668"/>
                </a:lnTo>
                <a:lnTo>
                  <a:pt x="19812" y="9144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2472210" y="2219806"/>
            <a:ext cx="187517" cy="113145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2752410" y="2271529"/>
            <a:ext cx="30534" cy="31429"/>
          </a:xfrm>
          <a:custGeom>
            <a:avLst/>
            <a:gdLst/>
            <a:ahLst/>
            <a:cxnLst/>
            <a:rect l="l" t="t" r="r" b="b"/>
            <a:pathLst>
              <a:path w="21589" h="44450">
                <a:moveTo>
                  <a:pt x="19812" y="0"/>
                </a:moveTo>
                <a:lnTo>
                  <a:pt x="15240" y="0"/>
                </a:lnTo>
                <a:lnTo>
                  <a:pt x="9144" y="3048"/>
                </a:lnTo>
                <a:lnTo>
                  <a:pt x="6096" y="12192"/>
                </a:lnTo>
                <a:lnTo>
                  <a:pt x="1524" y="18288"/>
                </a:lnTo>
                <a:lnTo>
                  <a:pt x="0" y="24384"/>
                </a:lnTo>
                <a:lnTo>
                  <a:pt x="0" y="39624"/>
                </a:lnTo>
                <a:lnTo>
                  <a:pt x="3048" y="44196"/>
                </a:lnTo>
                <a:lnTo>
                  <a:pt x="16764" y="44196"/>
                </a:lnTo>
                <a:lnTo>
                  <a:pt x="21336" y="39624"/>
                </a:lnTo>
                <a:lnTo>
                  <a:pt x="21336" y="27432"/>
                </a:lnTo>
                <a:lnTo>
                  <a:pt x="16764" y="24384"/>
                </a:lnTo>
                <a:lnTo>
                  <a:pt x="7620" y="24384"/>
                </a:lnTo>
                <a:lnTo>
                  <a:pt x="8453" y="16930"/>
                </a:lnTo>
                <a:lnTo>
                  <a:pt x="10858" y="10477"/>
                </a:lnTo>
                <a:lnTo>
                  <a:pt x="14692" y="4881"/>
                </a:lnTo>
                <a:lnTo>
                  <a:pt x="19812" y="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2847246" y="2219806"/>
            <a:ext cx="21554" cy="82165"/>
          </a:xfrm>
          <a:custGeom>
            <a:avLst/>
            <a:gdLst/>
            <a:ahLst/>
            <a:cxnLst/>
            <a:rect l="l" t="t" r="r" b="b"/>
            <a:pathLst>
              <a:path w="15239" h="116204">
                <a:moveTo>
                  <a:pt x="7620" y="0"/>
                </a:moveTo>
                <a:lnTo>
                  <a:pt x="3048" y="9144"/>
                </a:lnTo>
                <a:lnTo>
                  <a:pt x="1524" y="13716"/>
                </a:lnTo>
                <a:lnTo>
                  <a:pt x="0" y="16764"/>
                </a:lnTo>
                <a:lnTo>
                  <a:pt x="0" y="18288"/>
                </a:lnTo>
                <a:lnTo>
                  <a:pt x="9144" y="115824"/>
                </a:lnTo>
                <a:lnTo>
                  <a:pt x="13716" y="106680"/>
                </a:lnTo>
                <a:lnTo>
                  <a:pt x="15240" y="99060"/>
                </a:lnTo>
                <a:lnTo>
                  <a:pt x="15240" y="94488"/>
                </a:lnTo>
                <a:lnTo>
                  <a:pt x="7620" y="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2916218" y="2213340"/>
            <a:ext cx="47598" cy="28286"/>
          </a:xfrm>
          <a:custGeom>
            <a:avLst/>
            <a:gdLst/>
            <a:ahLst/>
            <a:cxnLst/>
            <a:rect l="l" t="t" r="r" b="b"/>
            <a:pathLst>
              <a:path w="33655" h="40005">
                <a:moveTo>
                  <a:pt x="32004" y="15240"/>
                </a:moveTo>
                <a:lnTo>
                  <a:pt x="27432" y="18288"/>
                </a:lnTo>
                <a:lnTo>
                  <a:pt x="21336" y="21336"/>
                </a:lnTo>
                <a:lnTo>
                  <a:pt x="16764" y="22860"/>
                </a:lnTo>
                <a:lnTo>
                  <a:pt x="10668" y="27432"/>
                </a:lnTo>
                <a:lnTo>
                  <a:pt x="4572" y="30480"/>
                </a:lnTo>
                <a:lnTo>
                  <a:pt x="3048" y="33528"/>
                </a:lnTo>
                <a:lnTo>
                  <a:pt x="1524" y="35052"/>
                </a:lnTo>
                <a:lnTo>
                  <a:pt x="0" y="38100"/>
                </a:lnTo>
                <a:lnTo>
                  <a:pt x="0" y="39624"/>
                </a:lnTo>
                <a:lnTo>
                  <a:pt x="22860" y="25908"/>
                </a:lnTo>
                <a:lnTo>
                  <a:pt x="27432" y="22860"/>
                </a:lnTo>
                <a:lnTo>
                  <a:pt x="28956" y="21336"/>
                </a:lnTo>
                <a:lnTo>
                  <a:pt x="30480" y="18288"/>
                </a:lnTo>
                <a:lnTo>
                  <a:pt x="32004" y="16764"/>
                </a:lnTo>
                <a:lnTo>
                  <a:pt x="32004" y="15240"/>
                </a:lnTo>
                <a:close/>
              </a:path>
              <a:path w="33655" h="40005">
                <a:moveTo>
                  <a:pt x="33528" y="0"/>
                </a:moveTo>
                <a:lnTo>
                  <a:pt x="10668" y="13716"/>
                </a:lnTo>
                <a:lnTo>
                  <a:pt x="6096" y="16764"/>
                </a:lnTo>
                <a:lnTo>
                  <a:pt x="3048" y="18288"/>
                </a:lnTo>
                <a:lnTo>
                  <a:pt x="1524" y="21336"/>
                </a:lnTo>
                <a:lnTo>
                  <a:pt x="1524" y="24384"/>
                </a:lnTo>
                <a:lnTo>
                  <a:pt x="6096" y="21336"/>
                </a:lnTo>
                <a:lnTo>
                  <a:pt x="12192" y="18288"/>
                </a:lnTo>
                <a:lnTo>
                  <a:pt x="16764" y="15240"/>
                </a:lnTo>
                <a:lnTo>
                  <a:pt x="28956" y="9144"/>
                </a:lnTo>
                <a:lnTo>
                  <a:pt x="30480" y="6096"/>
                </a:lnTo>
                <a:lnTo>
                  <a:pt x="33528" y="3048"/>
                </a:lnTo>
                <a:lnTo>
                  <a:pt x="33528" y="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2894664" y="2270451"/>
            <a:ext cx="86215" cy="64655"/>
          </a:xfrm>
          <a:custGeom>
            <a:avLst/>
            <a:gdLst/>
            <a:ahLst/>
            <a:cxnLst/>
            <a:rect l="l" t="t" r="r" b="b"/>
            <a:pathLst>
              <a:path w="60960" h="91439">
                <a:moveTo>
                  <a:pt x="45720" y="0"/>
                </a:moveTo>
                <a:lnTo>
                  <a:pt x="39624" y="16764"/>
                </a:lnTo>
                <a:lnTo>
                  <a:pt x="48768" y="28956"/>
                </a:lnTo>
                <a:lnTo>
                  <a:pt x="51816" y="35052"/>
                </a:lnTo>
                <a:lnTo>
                  <a:pt x="54864" y="39624"/>
                </a:lnTo>
                <a:lnTo>
                  <a:pt x="56388" y="42672"/>
                </a:lnTo>
                <a:lnTo>
                  <a:pt x="46077" y="57221"/>
                </a:lnTo>
                <a:lnTo>
                  <a:pt x="33337" y="68770"/>
                </a:lnTo>
                <a:lnTo>
                  <a:pt x="18026" y="77176"/>
                </a:lnTo>
                <a:lnTo>
                  <a:pt x="0" y="82296"/>
                </a:lnTo>
                <a:lnTo>
                  <a:pt x="5738" y="86296"/>
                </a:lnTo>
                <a:lnTo>
                  <a:pt x="11620" y="89154"/>
                </a:lnTo>
                <a:lnTo>
                  <a:pt x="17787" y="90868"/>
                </a:lnTo>
                <a:lnTo>
                  <a:pt x="24384" y="91440"/>
                </a:lnTo>
                <a:lnTo>
                  <a:pt x="31218" y="90011"/>
                </a:lnTo>
                <a:lnTo>
                  <a:pt x="55173" y="58793"/>
                </a:lnTo>
                <a:lnTo>
                  <a:pt x="60960" y="32004"/>
                </a:lnTo>
                <a:lnTo>
                  <a:pt x="60960" y="27432"/>
                </a:lnTo>
                <a:lnTo>
                  <a:pt x="59436" y="21336"/>
                </a:lnTo>
                <a:lnTo>
                  <a:pt x="56388" y="15240"/>
                </a:lnTo>
                <a:lnTo>
                  <a:pt x="45720" y="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3019675" y="2224116"/>
            <a:ext cx="325461" cy="81896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3450750" y="2228426"/>
            <a:ext cx="43107" cy="16164"/>
          </a:xfrm>
          <a:custGeom>
            <a:avLst/>
            <a:gdLst/>
            <a:ahLst/>
            <a:cxnLst/>
            <a:rect l="l" t="t" r="r" b="b"/>
            <a:pathLst>
              <a:path w="30480" h="22860">
                <a:moveTo>
                  <a:pt x="30480" y="0"/>
                </a:moveTo>
                <a:lnTo>
                  <a:pt x="15240" y="7620"/>
                </a:lnTo>
                <a:lnTo>
                  <a:pt x="9144" y="12192"/>
                </a:lnTo>
                <a:lnTo>
                  <a:pt x="4572" y="15240"/>
                </a:lnTo>
                <a:lnTo>
                  <a:pt x="3048" y="16764"/>
                </a:lnTo>
                <a:lnTo>
                  <a:pt x="1524" y="19812"/>
                </a:lnTo>
                <a:lnTo>
                  <a:pt x="0" y="21336"/>
                </a:lnTo>
                <a:lnTo>
                  <a:pt x="0" y="22860"/>
                </a:lnTo>
                <a:lnTo>
                  <a:pt x="13716" y="15240"/>
                </a:lnTo>
                <a:lnTo>
                  <a:pt x="19812" y="12192"/>
                </a:lnTo>
                <a:lnTo>
                  <a:pt x="24384" y="9144"/>
                </a:lnTo>
                <a:lnTo>
                  <a:pt x="28956" y="4572"/>
                </a:lnTo>
                <a:lnTo>
                  <a:pt x="30480" y="1524"/>
                </a:lnTo>
                <a:lnTo>
                  <a:pt x="30480" y="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3433506" y="2273684"/>
            <a:ext cx="90526" cy="94827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3552052" y="2219805"/>
            <a:ext cx="133633" cy="115301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3778366" y="2174547"/>
            <a:ext cx="3017520" cy="193964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864302" y="2421312"/>
            <a:ext cx="6435941" cy="200429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853524" y="2717645"/>
            <a:ext cx="222006" cy="89439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1107862" y="2718723"/>
            <a:ext cx="150876" cy="119611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1357883" y="2770447"/>
            <a:ext cx="30534" cy="31429"/>
          </a:xfrm>
          <a:custGeom>
            <a:avLst/>
            <a:gdLst/>
            <a:ahLst/>
            <a:cxnLst/>
            <a:rect l="l" t="t" r="r" b="b"/>
            <a:pathLst>
              <a:path w="21590" h="44450">
                <a:moveTo>
                  <a:pt x="19814" y="0"/>
                </a:moveTo>
                <a:lnTo>
                  <a:pt x="15240" y="0"/>
                </a:lnTo>
                <a:lnTo>
                  <a:pt x="10665" y="3048"/>
                </a:lnTo>
                <a:lnTo>
                  <a:pt x="3045" y="18288"/>
                </a:lnTo>
                <a:lnTo>
                  <a:pt x="0" y="25908"/>
                </a:lnTo>
                <a:lnTo>
                  <a:pt x="0" y="39624"/>
                </a:lnTo>
                <a:lnTo>
                  <a:pt x="4574" y="44196"/>
                </a:lnTo>
                <a:lnTo>
                  <a:pt x="16762" y="44196"/>
                </a:lnTo>
                <a:lnTo>
                  <a:pt x="21337" y="39624"/>
                </a:lnTo>
                <a:lnTo>
                  <a:pt x="21337" y="27432"/>
                </a:lnTo>
                <a:lnTo>
                  <a:pt x="16762" y="24384"/>
                </a:lnTo>
                <a:lnTo>
                  <a:pt x="7620" y="24384"/>
                </a:lnTo>
                <a:lnTo>
                  <a:pt x="8453" y="16930"/>
                </a:lnTo>
                <a:lnTo>
                  <a:pt x="10859" y="10477"/>
                </a:lnTo>
                <a:lnTo>
                  <a:pt x="14694" y="4881"/>
                </a:lnTo>
                <a:lnTo>
                  <a:pt x="19814" y="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1461345" y="2855575"/>
            <a:ext cx="39515" cy="15266"/>
          </a:xfrm>
          <a:custGeom>
            <a:avLst/>
            <a:gdLst/>
            <a:ahLst/>
            <a:cxnLst/>
            <a:rect l="l" t="t" r="r" b="b"/>
            <a:pathLst>
              <a:path w="27940" h="21589">
                <a:moveTo>
                  <a:pt x="27428" y="0"/>
                </a:moveTo>
                <a:lnTo>
                  <a:pt x="10092" y="10477"/>
                </a:lnTo>
                <a:lnTo>
                  <a:pt x="5354" y="13501"/>
                </a:lnTo>
                <a:lnTo>
                  <a:pt x="3045" y="15240"/>
                </a:lnTo>
                <a:lnTo>
                  <a:pt x="0" y="18288"/>
                </a:lnTo>
                <a:lnTo>
                  <a:pt x="0" y="21336"/>
                </a:lnTo>
                <a:lnTo>
                  <a:pt x="4568" y="18288"/>
                </a:lnTo>
                <a:lnTo>
                  <a:pt x="10665" y="15240"/>
                </a:lnTo>
                <a:lnTo>
                  <a:pt x="15240" y="12192"/>
                </a:lnTo>
                <a:lnTo>
                  <a:pt x="21330" y="9144"/>
                </a:lnTo>
                <a:lnTo>
                  <a:pt x="25905" y="4572"/>
                </a:lnTo>
                <a:lnTo>
                  <a:pt x="27428" y="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1433322" y="2768291"/>
            <a:ext cx="293128" cy="68965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1741544" y="2690706"/>
            <a:ext cx="118541" cy="110990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1903193" y="2718723"/>
            <a:ext cx="21554" cy="82165"/>
          </a:xfrm>
          <a:custGeom>
            <a:avLst/>
            <a:gdLst/>
            <a:ahLst/>
            <a:cxnLst/>
            <a:rect l="l" t="t" r="r" b="b"/>
            <a:pathLst>
              <a:path w="15240" h="116204">
                <a:moveTo>
                  <a:pt x="7620" y="0"/>
                </a:moveTo>
                <a:lnTo>
                  <a:pt x="3048" y="9144"/>
                </a:lnTo>
                <a:lnTo>
                  <a:pt x="1524" y="13716"/>
                </a:lnTo>
                <a:lnTo>
                  <a:pt x="0" y="16764"/>
                </a:lnTo>
                <a:lnTo>
                  <a:pt x="0" y="19812"/>
                </a:lnTo>
                <a:lnTo>
                  <a:pt x="9144" y="115824"/>
                </a:lnTo>
                <a:lnTo>
                  <a:pt x="13716" y="106680"/>
                </a:lnTo>
                <a:lnTo>
                  <a:pt x="15240" y="99060"/>
                </a:lnTo>
                <a:lnTo>
                  <a:pt x="15240" y="94488"/>
                </a:lnTo>
                <a:lnTo>
                  <a:pt x="7620" y="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2045447" y="2885747"/>
            <a:ext cx="36820" cy="15266"/>
          </a:xfrm>
          <a:custGeom>
            <a:avLst/>
            <a:gdLst/>
            <a:ahLst/>
            <a:cxnLst/>
            <a:rect l="l" t="t" r="r" b="b"/>
            <a:pathLst>
              <a:path w="26034" h="21589">
                <a:moveTo>
                  <a:pt x="25908" y="0"/>
                </a:moveTo>
                <a:lnTo>
                  <a:pt x="9906" y="10477"/>
                </a:lnTo>
                <a:lnTo>
                  <a:pt x="5334" y="13501"/>
                </a:lnTo>
                <a:lnTo>
                  <a:pt x="3048" y="15240"/>
                </a:lnTo>
                <a:lnTo>
                  <a:pt x="0" y="18288"/>
                </a:lnTo>
                <a:lnTo>
                  <a:pt x="0" y="21336"/>
                </a:lnTo>
                <a:lnTo>
                  <a:pt x="4572" y="18288"/>
                </a:lnTo>
                <a:lnTo>
                  <a:pt x="10668" y="15240"/>
                </a:lnTo>
                <a:lnTo>
                  <a:pt x="15240" y="12192"/>
                </a:lnTo>
                <a:lnTo>
                  <a:pt x="21336" y="9144"/>
                </a:lnTo>
                <a:lnTo>
                  <a:pt x="25908" y="4572"/>
                </a:lnTo>
                <a:lnTo>
                  <a:pt x="25908" y="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2030360" y="2763981"/>
            <a:ext cx="398744" cy="104525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2519628" y="2731654"/>
            <a:ext cx="181051" cy="136852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2864489" y="2839411"/>
            <a:ext cx="39515" cy="15266"/>
          </a:xfrm>
          <a:custGeom>
            <a:avLst/>
            <a:gdLst/>
            <a:ahLst/>
            <a:cxnLst/>
            <a:rect l="l" t="t" r="r" b="b"/>
            <a:pathLst>
              <a:path w="27939" h="21589">
                <a:moveTo>
                  <a:pt x="27432" y="0"/>
                </a:moveTo>
                <a:lnTo>
                  <a:pt x="0" y="18288"/>
                </a:lnTo>
                <a:lnTo>
                  <a:pt x="0" y="21336"/>
                </a:lnTo>
                <a:lnTo>
                  <a:pt x="27432" y="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2795516" y="2718723"/>
            <a:ext cx="588416" cy="119611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3416264" y="2718723"/>
            <a:ext cx="21554" cy="82165"/>
          </a:xfrm>
          <a:custGeom>
            <a:avLst/>
            <a:gdLst/>
            <a:ahLst/>
            <a:cxnLst/>
            <a:rect l="l" t="t" r="r" b="b"/>
            <a:pathLst>
              <a:path w="15239" h="116204">
                <a:moveTo>
                  <a:pt x="7620" y="0"/>
                </a:moveTo>
                <a:lnTo>
                  <a:pt x="3048" y="9144"/>
                </a:lnTo>
                <a:lnTo>
                  <a:pt x="1524" y="13716"/>
                </a:lnTo>
                <a:lnTo>
                  <a:pt x="0" y="16764"/>
                </a:lnTo>
                <a:lnTo>
                  <a:pt x="0" y="19812"/>
                </a:lnTo>
                <a:lnTo>
                  <a:pt x="10668" y="115824"/>
                </a:lnTo>
                <a:lnTo>
                  <a:pt x="13716" y="106680"/>
                </a:lnTo>
                <a:lnTo>
                  <a:pt x="15240" y="99060"/>
                </a:lnTo>
                <a:lnTo>
                  <a:pt x="15240" y="94488"/>
                </a:lnTo>
                <a:lnTo>
                  <a:pt x="7620" y="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3547741" y="2718723"/>
            <a:ext cx="290975" cy="126076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3963728" y="2701482"/>
            <a:ext cx="43107" cy="16164"/>
          </a:xfrm>
          <a:custGeom>
            <a:avLst/>
            <a:gdLst/>
            <a:ahLst/>
            <a:cxnLst/>
            <a:rect l="l" t="t" r="r" b="b"/>
            <a:pathLst>
              <a:path w="30480" h="22860">
                <a:moveTo>
                  <a:pt x="30480" y="0"/>
                </a:moveTo>
                <a:lnTo>
                  <a:pt x="15240" y="9144"/>
                </a:lnTo>
                <a:lnTo>
                  <a:pt x="9144" y="12192"/>
                </a:lnTo>
                <a:lnTo>
                  <a:pt x="4572" y="15240"/>
                </a:lnTo>
                <a:lnTo>
                  <a:pt x="3048" y="16764"/>
                </a:lnTo>
                <a:lnTo>
                  <a:pt x="1524" y="19812"/>
                </a:lnTo>
                <a:lnTo>
                  <a:pt x="0" y="21336"/>
                </a:lnTo>
                <a:lnTo>
                  <a:pt x="0" y="22860"/>
                </a:lnTo>
                <a:lnTo>
                  <a:pt x="13716" y="15240"/>
                </a:lnTo>
                <a:lnTo>
                  <a:pt x="19812" y="12192"/>
                </a:lnTo>
                <a:lnTo>
                  <a:pt x="24384" y="9144"/>
                </a:lnTo>
                <a:lnTo>
                  <a:pt x="28956" y="4572"/>
                </a:lnTo>
                <a:lnTo>
                  <a:pt x="28956" y="1524"/>
                </a:lnTo>
                <a:lnTo>
                  <a:pt x="30480" y="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3937864" y="2739197"/>
            <a:ext cx="318995" cy="98059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4289189" y="2717645"/>
            <a:ext cx="215537" cy="84051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4618961" y="2838334"/>
            <a:ext cx="36820" cy="15266"/>
          </a:xfrm>
          <a:custGeom>
            <a:avLst/>
            <a:gdLst/>
            <a:ahLst/>
            <a:cxnLst/>
            <a:rect l="l" t="t" r="r" b="b"/>
            <a:pathLst>
              <a:path w="26035" h="21589">
                <a:moveTo>
                  <a:pt x="25908" y="0"/>
                </a:moveTo>
                <a:lnTo>
                  <a:pt x="0" y="18288"/>
                </a:lnTo>
                <a:lnTo>
                  <a:pt x="0" y="21336"/>
                </a:lnTo>
                <a:lnTo>
                  <a:pt x="9144" y="15240"/>
                </a:lnTo>
                <a:lnTo>
                  <a:pt x="15240" y="12192"/>
                </a:lnTo>
                <a:lnTo>
                  <a:pt x="21336" y="7620"/>
                </a:lnTo>
                <a:lnTo>
                  <a:pt x="25908" y="4572"/>
                </a:lnTo>
                <a:lnTo>
                  <a:pt x="25908" y="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4606029" y="2749973"/>
            <a:ext cx="224159" cy="54956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4860362" y="2718723"/>
            <a:ext cx="196139" cy="118533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5090987" y="2718723"/>
            <a:ext cx="21554" cy="82165"/>
          </a:xfrm>
          <a:custGeom>
            <a:avLst/>
            <a:gdLst/>
            <a:ahLst/>
            <a:cxnLst/>
            <a:rect l="l" t="t" r="r" b="b"/>
            <a:pathLst>
              <a:path w="15239" h="116204">
                <a:moveTo>
                  <a:pt x="7620" y="0"/>
                </a:moveTo>
                <a:lnTo>
                  <a:pt x="3048" y="9144"/>
                </a:lnTo>
                <a:lnTo>
                  <a:pt x="1524" y="13716"/>
                </a:lnTo>
                <a:lnTo>
                  <a:pt x="0" y="16764"/>
                </a:lnTo>
                <a:lnTo>
                  <a:pt x="0" y="19812"/>
                </a:lnTo>
                <a:lnTo>
                  <a:pt x="9144" y="115824"/>
                </a:lnTo>
                <a:lnTo>
                  <a:pt x="13716" y="106680"/>
                </a:lnTo>
                <a:lnTo>
                  <a:pt x="15240" y="99060"/>
                </a:lnTo>
                <a:lnTo>
                  <a:pt x="15240" y="94488"/>
                </a:lnTo>
                <a:lnTo>
                  <a:pt x="7620" y="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5259106" y="2856652"/>
            <a:ext cx="36820" cy="15266"/>
          </a:xfrm>
          <a:custGeom>
            <a:avLst/>
            <a:gdLst/>
            <a:ahLst/>
            <a:cxnLst/>
            <a:rect l="l" t="t" r="r" b="b"/>
            <a:pathLst>
              <a:path w="26035" h="21589">
                <a:moveTo>
                  <a:pt x="25908" y="0"/>
                </a:moveTo>
                <a:lnTo>
                  <a:pt x="8572" y="10477"/>
                </a:lnTo>
                <a:lnTo>
                  <a:pt x="3833" y="13501"/>
                </a:lnTo>
                <a:lnTo>
                  <a:pt x="1524" y="15240"/>
                </a:lnTo>
                <a:lnTo>
                  <a:pt x="0" y="16764"/>
                </a:lnTo>
                <a:lnTo>
                  <a:pt x="0" y="21336"/>
                </a:lnTo>
                <a:lnTo>
                  <a:pt x="13716" y="12192"/>
                </a:lnTo>
                <a:lnTo>
                  <a:pt x="21336" y="9144"/>
                </a:lnTo>
                <a:lnTo>
                  <a:pt x="24384" y="4572"/>
                </a:lnTo>
                <a:lnTo>
                  <a:pt x="25908" y="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5215997" y="2718723"/>
            <a:ext cx="377190" cy="117456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5627675" y="2718723"/>
            <a:ext cx="19758" cy="82165"/>
          </a:xfrm>
          <a:custGeom>
            <a:avLst/>
            <a:gdLst/>
            <a:ahLst/>
            <a:cxnLst/>
            <a:rect l="l" t="t" r="r" b="b"/>
            <a:pathLst>
              <a:path w="13970" h="116204">
                <a:moveTo>
                  <a:pt x="6096" y="0"/>
                </a:moveTo>
                <a:lnTo>
                  <a:pt x="1524" y="9144"/>
                </a:lnTo>
                <a:lnTo>
                  <a:pt x="0" y="13716"/>
                </a:lnTo>
                <a:lnTo>
                  <a:pt x="0" y="19812"/>
                </a:lnTo>
                <a:lnTo>
                  <a:pt x="9144" y="115824"/>
                </a:lnTo>
                <a:lnTo>
                  <a:pt x="12192" y="106680"/>
                </a:lnTo>
                <a:lnTo>
                  <a:pt x="13716" y="99060"/>
                </a:lnTo>
                <a:lnTo>
                  <a:pt x="13716" y="94488"/>
                </a:lnTo>
                <a:lnTo>
                  <a:pt x="6096" y="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5759152" y="2718723"/>
            <a:ext cx="288820" cy="126076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6172984" y="2701482"/>
            <a:ext cx="43107" cy="16164"/>
          </a:xfrm>
          <a:custGeom>
            <a:avLst/>
            <a:gdLst/>
            <a:ahLst/>
            <a:cxnLst/>
            <a:rect l="l" t="t" r="r" b="b"/>
            <a:pathLst>
              <a:path w="30479" h="22860">
                <a:moveTo>
                  <a:pt x="30480" y="0"/>
                </a:moveTo>
                <a:lnTo>
                  <a:pt x="15240" y="9144"/>
                </a:lnTo>
                <a:lnTo>
                  <a:pt x="9144" y="12192"/>
                </a:lnTo>
                <a:lnTo>
                  <a:pt x="4572" y="15240"/>
                </a:lnTo>
                <a:lnTo>
                  <a:pt x="3048" y="16764"/>
                </a:lnTo>
                <a:lnTo>
                  <a:pt x="1524" y="19812"/>
                </a:lnTo>
                <a:lnTo>
                  <a:pt x="0" y="21336"/>
                </a:lnTo>
                <a:lnTo>
                  <a:pt x="0" y="22860"/>
                </a:lnTo>
                <a:lnTo>
                  <a:pt x="15240" y="15240"/>
                </a:lnTo>
                <a:lnTo>
                  <a:pt x="24384" y="9144"/>
                </a:lnTo>
                <a:lnTo>
                  <a:pt x="28956" y="4572"/>
                </a:lnTo>
                <a:lnTo>
                  <a:pt x="30480" y="1524"/>
                </a:lnTo>
                <a:lnTo>
                  <a:pt x="30480" y="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6147120" y="2739197"/>
            <a:ext cx="105972" cy="85308"/>
          </a:xfrm>
          <a:custGeom>
            <a:avLst/>
            <a:gdLst/>
            <a:ahLst/>
            <a:cxnLst/>
            <a:rect l="l" t="t" r="r" b="b"/>
            <a:pathLst>
              <a:path w="74929" h="120650">
                <a:moveTo>
                  <a:pt x="36576" y="0"/>
                </a:moveTo>
                <a:lnTo>
                  <a:pt x="24384" y="12192"/>
                </a:lnTo>
                <a:lnTo>
                  <a:pt x="32004" y="18288"/>
                </a:lnTo>
                <a:lnTo>
                  <a:pt x="36576" y="22860"/>
                </a:lnTo>
                <a:lnTo>
                  <a:pt x="48768" y="10668"/>
                </a:lnTo>
                <a:lnTo>
                  <a:pt x="39624" y="1524"/>
                </a:lnTo>
                <a:lnTo>
                  <a:pt x="36576" y="0"/>
                </a:lnTo>
                <a:close/>
              </a:path>
              <a:path w="74929" h="120650">
                <a:moveTo>
                  <a:pt x="10668" y="60960"/>
                </a:moveTo>
                <a:lnTo>
                  <a:pt x="5786" y="67198"/>
                </a:lnTo>
                <a:lnTo>
                  <a:pt x="2476" y="74295"/>
                </a:lnTo>
                <a:lnTo>
                  <a:pt x="595" y="81962"/>
                </a:lnTo>
                <a:lnTo>
                  <a:pt x="0" y="89916"/>
                </a:lnTo>
                <a:lnTo>
                  <a:pt x="2405" y="102393"/>
                </a:lnTo>
                <a:lnTo>
                  <a:pt x="8953" y="112014"/>
                </a:lnTo>
                <a:lnTo>
                  <a:pt x="18645" y="118205"/>
                </a:lnTo>
                <a:lnTo>
                  <a:pt x="30480" y="120396"/>
                </a:lnTo>
                <a:lnTo>
                  <a:pt x="40219" y="119514"/>
                </a:lnTo>
                <a:lnTo>
                  <a:pt x="48958" y="116776"/>
                </a:lnTo>
                <a:lnTo>
                  <a:pt x="56865" y="112014"/>
                </a:lnTo>
                <a:lnTo>
                  <a:pt x="64008" y="105156"/>
                </a:lnTo>
                <a:lnTo>
                  <a:pt x="66083" y="102108"/>
                </a:lnTo>
                <a:lnTo>
                  <a:pt x="25908" y="102108"/>
                </a:lnTo>
                <a:lnTo>
                  <a:pt x="19812" y="99060"/>
                </a:lnTo>
                <a:lnTo>
                  <a:pt x="15240" y="96012"/>
                </a:lnTo>
                <a:lnTo>
                  <a:pt x="10668" y="91440"/>
                </a:lnTo>
                <a:lnTo>
                  <a:pt x="7620" y="85344"/>
                </a:lnTo>
                <a:lnTo>
                  <a:pt x="7715" y="74295"/>
                </a:lnTo>
                <a:lnTo>
                  <a:pt x="9144" y="68580"/>
                </a:lnTo>
                <a:lnTo>
                  <a:pt x="10668" y="60960"/>
                </a:lnTo>
                <a:close/>
              </a:path>
              <a:path w="74929" h="120650">
                <a:moveTo>
                  <a:pt x="65532" y="33528"/>
                </a:moveTo>
                <a:lnTo>
                  <a:pt x="62484" y="38100"/>
                </a:lnTo>
                <a:lnTo>
                  <a:pt x="60960" y="44196"/>
                </a:lnTo>
                <a:lnTo>
                  <a:pt x="57912" y="51816"/>
                </a:lnTo>
                <a:lnTo>
                  <a:pt x="62793" y="61555"/>
                </a:lnTo>
                <a:lnTo>
                  <a:pt x="66103" y="70294"/>
                </a:lnTo>
                <a:lnTo>
                  <a:pt x="67984" y="78176"/>
                </a:lnTo>
                <a:lnTo>
                  <a:pt x="68580" y="85344"/>
                </a:lnTo>
                <a:lnTo>
                  <a:pt x="68580" y="89916"/>
                </a:lnTo>
                <a:lnTo>
                  <a:pt x="64008" y="92964"/>
                </a:lnTo>
                <a:lnTo>
                  <a:pt x="53340" y="97536"/>
                </a:lnTo>
                <a:lnTo>
                  <a:pt x="45720" y="100584"/>
                </a:lnTo>
                <a:lnTo>
                  <a:pt x="39624" y="102108"/>
                </a:lnTo>
                <a:lnTo>
                  <a:pt x="66083" y="102108"/>
                </a:lnTo>
                <a:lnTo>
                  <a:pt x="68889" y="97988"/>
                </a:lnTo>
                <a:lnTo>
                  <a:pt x="72199" y="90106"/>
                </a:lnTo>
                <a:lnTo>
                  <a:pt x="74080" y="81367"/>
                </a:lnTo>
                <a:lnTo>
                  <a:pt x="74676" y="71628"/>
                </a:lnTo>
                <a:lnTo>
                  <a:pt x="74676" y="65532"/>
                </a:lnTo>
                <a:lnTo>
                  <a:pt x="73152" y="59436"/>
                </a:lnTo>
                <a:lnTo>
                  <a:pt x="71628" y="51816"/>
                </a:lnTo>
                <a:lnTo>
                  <a:pt x="65532" y="33528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6263509" y="2769369"/>
            <a:ext cx="114953" cy="68246"/>
          </a:xfrm>
          <a:custGeom>
            <a:avLst/>
            <a:gdLst/>
            <a:ahLst/>
            <a:cxnLst/>
            <a:rect l="l" t="t" r="r" b="b"/>
            <a:pathLst>
              <a:path w="81279" h="96520">
                <a:moveTo>
                  <a:pt x="57912" y="0"/>
                </a:moveTo>
                <a:lnTo>
                  <a:pt x="51816" y="0"/>
                </a:lnTo>
                <a:lnTo>
                  <a:pt x="47244" y="4572"/>
                </a:lnTo>
                <a:lnTo>
                  <a:pt x="42672" y="12192"/>
                </a:lnTo>
                <a:lnTo>
                  <a:pt x="38100" y="21336"/>
                </a:lnTo>
                <a:lnTo>
                  <a:pt x="35052" y="28956"/>
                </a:lnTo>
                <a:lnTo>
                  <a:pt x="35052" y="42672"/>
                </a:lnTo>
                <a:lnTo>
                  <a:pt x="41148" y="47244"/>
                </a:lnTo>
                <a:lnTo>
                  <a:pt x="67056" y="47244"/>
                </a:lnTo>
                <a:lnTo>
                  <a:pt x="57054" y="62364"/>
                </a:lnTo>
                <a:lnTo>
                  <a:pt x="43053" y="73342"/>
                </a:lnTo>
                <a:lnTo>
                  <a:pt x="25050" y="80033"/>
                </a:lnTo>
                <a:lnTo>
                  <a:pt x="3048" y="82296"/>
                </a:lnTo>
                <a:lnTo>
                  <a:pt x="0" y="82296"/>
                </a:lnTo>
                <a:lnTo>
                  <a:pt x="12192" y="91440"/>
                </a:lnTo>
                <a:lnTo>
                  <a:pt x="18288" y="94488"/>
                </a:lnTo>
                <a:lnTo>
                  <a:pt x="22860" y="96012"/>
                </a:lnTo>
                <a:lnTo>
                  <a:pt x="28956" y="96012"/>
                </a:lnTo>
                <a:lnTo>
                  <a:pt x="63079" y="70580"/>
                </a:lnTo>
                <a:lnTo>
                  <a:pt x="73152" y="45720"/>
                </a:lnTo>
                <a:lnTo>
                  <a:pt x="80772" y="45720"/>
                </a:lnTo>
                <a:lnTo>
                  <a:pt x="80772" y="28956"/>
                </a:lnTo>
                <a:lnTo>
                  <a:pt x="48768" y="28956"/>
                </a:lnTo>
                <a:lnTo>
                  <a:pt x="45720" y="27432"/>
                </a:lnTo>
                <a:lnTo>
                  <a:pt x="45720" y="18288"/>
                </a:lnTo>
                <a:lnTo>
                  <a:pt x="73039" y="18288"/>
                </a:lnTo>
                <a:lnTo>
                  <a:pt x="72699" y="16073"/>
                </a:lnTo>
                <a:lnTo>
                  <a:pt x="69151" y="7048"/>
                </a:lnTo>
                <a:lnTo>
                  <a:pt x="64174" y="1738"/>
                </a:lnTo>
                <a:lnTo>
                  <a:pt x="57912" y="0"/>
                </a:lnTo>
                <a:close/>
              </a:path>
              <a:path w="81279" h="96520">
                <a:moveTo>
                  <a:pt x="73039" y="18288"/>
                </a:moveTo>
                <a:lnTo>
                  <a:pt x="54864" y="18288"/>
                </a:lnTo>
                <a:lnTo>
                  <a:pt x="59436" y="24384"/>
                </a:lnTo>
                <a:lnTo>
                  <a:pt x="60960" y="28956"/>
                </a:lnTo>
                <a:lnTo>
                  <a:pt x="74676" y="28956"/>
                </a:lnTo>
                <a:lnTo>
                  <a:pt x="73039" y="18288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6366968" y="2718723"/>
            <a:ext cx="47598" cy="83063"/>
          </a:xfrm>
          <a:custGeom>
            <a:avLst/>
            <a:gdLst/>
            <a:ahLst/>
            <a:cxnLst/>
            <a:rect l="l" t="t" r="r" b="b"/>
            <a:pathLst>
              <a:path w="33654" h="117475">
                <a:moveTo>
                  <a:pt x="9144" y="100584"/>
                </a:moveTo>
                <a:lnTo>
                  <a:pt x="0" y="100584"/>
                </a:lnTo>
                <a:lnTo>
                  <a:pt x="0" y="117348"/>
                </a:lnTo>
                <a:lnTo>
                  <a:pt x="16764" y="117348"/>
                </a:lnTo>
                <a:lnTo>
                  <a:pt x="25384" y="115681"/>
                </a:lnTo>
                <a:lnTo>
                  <a:pt x="30861" y="110871"/>
                </a:lnTo>
                <a:lnTo>
                  <a:pt x="33480" y="103203"/>
                </a:lnTo>
                <a:lnTo>
                  <a:pt x="33485" y="102108"/>
                </a:lnTo>
                <a:lnTo>
                  <a:pt x="21336" y="102108"/>
                </a:lnTo>
                <a:lnTo>
                  <a:pt x="9144" y="100584"/>
                </a:lnTo>
                <a:close/>
              </a:path>
              <a:path w="33654" h="117475">
                <a:moveTo>
                  <a:pt x="22860" y="0"/>
                </a:moveTo>
                <a:lnTo>
                  <a:pt x="19812" y="7620"/>
                </a:lnTo>
                <a:lnTo>
                  <a:pt x="18288" y="13716"/>
                </a:lnTo>
                <a:lnTo>
                  <a:pt x="18288" y="19812"/>
                </a:lnTo>
                <a:lnTo>
                  <a:pt x="19812" y="27432"/>
                </a:lnTo>
                <a:lnTo>
                  <a:pt x="19812" y="28956"/>
                </a:lnTo>
                <a:lnTo>
                  <a:pt x="23574" y="55506"/>
                </a:lnTo>
                <a:lnTo>
                  <a:pt x="25908" y="75628"/>
                </a:lnTo>
                <a:lnTo>
                  <a:pt x="27098" y="89177"/>
                </a:lnTo>
                <a:lnTo>
                  <a:pt x="27432" y="96012"/>
                </a:lnTo>
                <a:lnTo>
                  <a:pt x="27432" y="100584"/>
                </a:lnTo>
                <a:lnTo>
                  <a:pt x="21336" y="102108"/>
                </a:lnTo>
                <a:lnTo>
                  <a:pt x="33485" y="102108"/>
                </a:lnTo>
                <a:lnTo>
                  <a:pt x="33528" y="92964"/>
                </a:lnTo>
                <a:lnTo>
                  <a:pt x="28956" y="36576"/>
                </a:lnTo>
                <a:lnTo>
                  <a:pt x="28956" y="30480"/>
                </a:lnTo>
                <a:lnTo>
                  <a:pt x="32004" y="21336"/>
                </a:lnTo>
                <a:lnTo>
                  <a:pt x="32004" y="15240"/>
                </a:lnTo>
                <a:lnTo>
                  <a:pt x="22860" y="6096"/>
                </a:lnTo>
                <a:lnTo>
                  <a:pt x="22860" y="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6427316" y="2769369"/>
            <a:ext cx="116749" cy="68246"/>
          </a:xfrm>
          <a:custGeom>
            <a:avLst/>
            <a:gdLst/>
            <a:ahLst/>
            <a:cxnLst/>
            <a:rect l="l" t="t" r="r" b="b"/>
            <a:pathLst>
              <a:path w="82550" h="96520">
                <a:moveTo>
                  <a:pt x="57912" y="0"/>
                </a:moveTo>
                <a:lnTo>
                  <a:pt x="53340" y="0"/>
                </a:lnTo>
                <a:lnTo>
                  <a:pt x="48768" y="4572"/>
                </a:lnTo>
                <a:lnTo>
                  <a:pt x="42672" y="12192"/>
                </a:lnTo>
                <a:lnTo>
                  <a:pt x="38100" y="21336"/>
                </a:lnTo>
                <a:lnTo>
                  <a:pt x="36576" y="28956"/>
                </a:lnTo>
                <a:lnTo>
                  <a:pt x="36576" y="42672"/>
                </a:lnTo>
                <a:lnTo>
                  <a:pt x="42672" y="47244"/>
                </a:lnTo>
                <a:lnTo>
                  <a:pt x="67056" y="47244"/>
                </a:lnTo>
                <a:lnTo>
                  <a:pt x="57935" y="62364"/>
                </a:lnTo>
                <a:lnTo>
                  <a:pt x="44386" y="73342"/>
                </a:lnTo>
                <a:lnTo>
                  <a:pt x="26550" y="80033"/>
                </a:lnTo>
                <a:lnTo>
                  <a:pt x="4572" y="82296"/>
                </a:lnTo>
                <a:lnTo>
                  <a:pt x="0" y="82296"/>
                </a:lnTo>
                <a:lnTo>
                  <a:pt x="18288" y="94488"/>
                </a:lnTo>
                <a:lnTo>
                  <a:pt x="24384" y="96012"/>
                </a:lnTo>
                <a:lnTo>
                  <a:pt x="28956" y="96012"/>
                </a:lnTo>
                <a:lnTo>
                  <a:pt x="63103" y="70580"/>
                </a:lnTo>
                <a:lnTo>
                  <a:pt x="74676" y="45720"/>
                </a:lnTo>
                <a:lnTo>
                  <a:pt x="82296" y="45720"/>
                </a:lnTo>
                <a:lnTo>
                  <a:pt x="82296" y="28956"/>
                </a:lnTo>
                <a:lnTo>
                  <a:pt x="48768" y="28956"/>
                </a:lnTo>
                <a:lnTo>
                  <a:pt x="45720" y="27432"/>
                </a:lnTo>
                <a:lnTo>
                  <a:pt x="45720" y="18288"/>
                </a:lnTo>
                <a:lnTo>
                  <a:pt x="73039" y="18288"/>
                </a:lnTo>
                <a:lnTo>
                  <a:pt x="72699" y="16073"/>
                </a:lnTo>
                <a:lnTo>
                  <a:pt x="69151" y="7048"/>
                </a:lnTo>
                <a:lnTo>
                  <a:pt x="64174" y="1738"/>
                </a:lnTo>
                <a:lnTo>
                  <a:pt x="57912" y="0"/>
                </a:lnTo>
                <a:close/>
              </a:path>
              <a:path w="82550" h="96520">
                <a:moveTo>
                  <a:pt x="73039" y="18288"/>
                </a:moveTo>
                <a:lnTo>
                  <a:pt x="56388" y="18288"/>
                </a:lnTo>
                <a:lnTo>
                  <a:pt x="59436" y="24384"/>
                </a:lnTo>
                <a:lnTo>
                  <a:pt x="62484" y="28956"/>
                </a:lnTo>
                <a:lnTo>
                  <a:pt x="74676" y="28956"/>
                </a:lnTo>
                <a:lnTo>
                  <a:pt x="73039" y="18288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6530776" y="2779067"/>
            <a:ext cx="79928" cy="48491"/>
          </a:xfrm>
          <a:custGeom>
            <a:avLst/>
            <a:gdLst/>
            <a:ahLst/>
            <a:cxnLst/>
            <a:rect l="l" t="t" r="r" b="b"/>
            <a:pathLst>
              <a:path w="56514" h="68579">
                <a:moveTo>
                  <a:pt x="56388" y="15240"/>
                </a:moveTo>
                <a:lnTo>
                  <a:pt x="0" y="15240"/>
                </a:lnTo>
                <a:lnTo>
                  <a:pt x="0" y="32004"/>
                </a:lnTo>
                <a:lnTo>
                  <a:pt x="18288" y="32004"/>
                </a:lnTo>
                <a:lnTo>
                  <a:pt x="24384" y="27432"/>
                </a:lnTo>
                <a:lnTo>
                  <a:pt x="27432" y="18288"/>
                </a:lnTo>
                <a:lnTo>
                  <a:pt x="56388" y="18288"/>
                </a:lnTo>
                <a:lnTo>
                  <a:pt x="56388" y="15240"/>
                </a:lnTo>
                <a:close/>
              </a:path>
              <a:path w="56514" h="68579">
                <a:moveTo>
                  <a:pt x="56388" y="18288"/>
                </a:moveTo>
                <a:lnTo>
                  <a:pt x="27432" y="18288"/>
                </a:lnTo>
                <a:lnTo>
                  <a:pt x="28956" y="25908"/>
                </a:lnTo>
                <a:lnTo>
                  <a:pt x="36576" y="32004"/>
                </a:lnTo>
                <a:lnTo>
                  <a:pt x="56388" y="32004"/>
                </a:lnTo>
                <a:lnTo>
                  <a:pt x="56388" y="18288"/>
                </a:lnTo>
                <a:close/>
              </a:path>
              <a:path w="56514" h="68579">
                <a:moveTo>
                  <a:pt x="32004" y="1905"/>
                </a:moveTo>
                <a:lnTo>
                  <a:pt x="27432" y="7620"/>
                </a:lnTo>
                <a:lnTo>
                  <a:pt x="22860" y="12192"/>
                </a:lnTo>
                <a:lnTo>
                  <a:pt x="19812" y="13716"/>
                </a:lnTo>
                <a:lnTo>
                  <a:pt x="13716" y="15240"/>
                </a:lnTo>
                <a:lnTo>
                  <a:pt x="47244" y="15240"/>
                </a:lnTo>
                <a:lnTo>
                  <a:pt x="39624" y="12192"/>
                </a:lnTo>
                <a:lnTo>
                  <a:pt x="32004" y="7620"/>
                </a:lnTo>
                <a:lnTo>
                  <a:pt x="32004" y="1905"/>
                </a:lnTo>
                <a:close/>
              </a:path>
              <a:path w="56514" h="68579">
                <a:moveTo>
                  <a:pt x="33528" y="0"/>
                </a:moveTo>
                <a:lnTo>
                  <a:pt x="32004" y="0"/>
                </a:lnTo>
                <a:lnTo>
                  <a:pt x="32004" y="1905"/>
                </a:lnTo>
                <a:lnTo>
                  <a:pt x="33528" y="0"/>
                </a:lnTo>
                <a:close/>
              </a:path>
              <a:path w="56514" h="68579">
                <a:moveTo>
                  <a:pt x="28956" y="44196"/>
                </a:moveTo>
                <a:lnTo>
                  <a:pt x="16764" y="56388"/>
                </a:lnTo>
                <a:lnTo>
                  <a:pt x="28956" y="68580"/>
                </a:lnTo>
                <a:lnTo>
                  <a:pt x="41148" y="56388"/>
                </a:lnTo>
                <a:lnTo>
                  <a:pt x="35052" y="50292"/>
                </a:lnTo>
                <a:lnTo>
                  <a:pt x="30480" y="47244"/>
                </a:lnTo>
                <a:lnTo>
                  <a:pt x="28956" y="44196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6597592" y="2763981"/>
            <a:ext cx="150876" cy="62859"/>
          </a:xfrm>
          <a:custGeom>
            <a:avLst/>
            <a:gdLst/>
            <a:ahLst/>
            <a:cxnLst/>
            <a:rect l="l" t="t" r="r" b="b"/>
            <a:pathLst>
              <a:path w="106679" h="88900">
                <a:moveTo>
                  <a:pt x="80496" y="15240"/>
                </a:moveTo>
                <a:lnTo>
                  <a:pt x="24384" y="15240"/>
                </a:lnTo>
                <a:lnTo>
                  <a:pt x="28956" y="16764"/>
                </a:lnTo>
                <a:lnTo>
                  <a:pt x="39624" y="19812"/>
                </a:lnTo>
                <a:lnTo>
                  <a:pt x="53340" y="24384"/>
                </a:lnTo>
                <a:lnTo>
                  <a:pt x="13716" y="36576"/>
                </a:lnTo>
                <a:lnTo>
                  <a:pt x="0" y="36576"/>
                </a:lnTo>
                <a:lnTo>
                  <a:pt x="0" y="53340"/>
                </a:lnTo>
                <a:lnTo>
                  <a:pt x="15240" y="53340"/>
                </a:lnTo>
                <a:lnTo>
                  <a:pt x="20383" y="51887"/>
                </a:lnTo>
                <a:lnTo>
                  <a:pt x="26670" y="49720"/>
                </a:lnTo>
                <a:lnTo>
                  <a:pt x="34099" y="46696"/>
                </a:lnTo>
                <a:lnTo>
                  <a:pt x="42672" y="42672"/>
                </a:lnTo>
                <a:lnTo>
                  <a:pt x="52101" y="39290"/>
                </a:lnTo>
                <a:lnTo>
                  <a:pt x="59817" y="36195"/>
                </a:lnTo>
                <a:lnTo>
                  <a:pt x="65817" y="33670"/>
                </a:lnTo>
                <a:lnTo>
                  <a:pt x="70104" y="32004"/>
                </a:lnTo>
                <a:lnTo>
                  <a:pt x="79248" y="32004"/>
                </a:lnTo>
                <a:lnTo>
                  <a:pt x="83820" y="30480"/>
                </a:lnTo>
                <a:lnTo>
                  <a:pt x="91440" y="30480"/>
                </a:lnTo>
                <a:lnTo>
                  <a:pt x="101041" y="16764"/>
                </a:lnTo>
                <a:lnTo>
                  <a:pt x="91440" y="16764"/>
                </a:lnTo>
                <a:lnTo>
                  <a:pt x="84915" y="16192"/>
                </a:lnTo>
                <a:lnTo>
                  <a:pt x="80496" y="15240"/>
                </a:lnTo>
                <a:close/>
              </a:path>
              <a:path w="106679" h="88900">
                <a:moveTo>
                  <a:pt x="79248" y="32004"/>
                </a:moveTo>
                <a:lnTo>
                  <a:pt x="70104" y="32004"/>
                </a:lnTo>
                <a:lnTo>
                  <a:pt x="73318" y="40481"/>
                </a:lnTo>
                <a:lnTo>
                  <a:pt x="79819" y="47244"/>
                </a:lnTo>
                <a:lnTo>
                  <a:pt x="88320" y="51720"/>
                </a:lnTo>
                <a:lnTo>
                  <a:pt x="97536" y="53340"/>
                </a:lnTo>
                <a:lnTo>
                  <a:pt x="106680" y="53340"/>
                </a:lnTo>
                <a:lnTo>
                  <a:pt x="106680" y="36576"/>
                </a:lnTo>
                <a:lnTo>
                  <a:pt x="86868" y="36576"/>
                </a:lnTo>
                <a:lnTo>
                  <a:pt x="82296" y="35052"/>
                </a:lnTo>
                <a:lnTo>
                  <a:pt x="79248" y="32004"/>
                </a:lnTo>
                <a:close/>
              </a:path>
              <a:path w="106679" h="88900">
                <a:moveTo>
                  <a:pt x="28956" y="0"/>
                </a:moveTo>
                <a:lnTo>
                  <a:pt x="21145" y="1357"/>
                </a:lnTo>
                <a:lnTo>
                  <a:pt x="14478" y="5143"/>
                </a:lnTo>
                <a:lnTo>
                  <a:pt x="10096" y="10929"/>
                </a:lnTo>
                <a:lnTo>
                  <a:pt x="9144" y="18288"/>
                </a:lnTo>
                <a:lnTo>
                  <a:pt x="9144" y="21336"/>
                </a:lnTo>
                <a:lnTo>
                  <a:pt x="18288" y="15240"/>
                </a:lnTo>
                <a:lnTo>
                  <a:pt x="80496" y="15240"/>
                </a:lnTo>
                <a:lnTo>
                  <a:pt x="76962" y="14478"/>
                </a:lnTo>
                <a:lnTo>
                  <a:pt x="67865" y="11620"/>
                </a:lnTo>
                <a:lnTo>
                  <a:pt x="57912" y="7620"/>
                </a:lnTo>
                <a:lnTo>
                  <a:pt x="49101" y="4500"/>
                </a:lnTo>
                <a:lnTo>
                  <a:pt x="41148" y="2095"/>
                </a:lnTo>
                <a:lnTo>
                  <a:pt x="34337" y="547"/>
                </a:lnTo>
                <a:lnTo>
                  <a:pt x="28956" y="0"/>
                </a:lnTo>
                <a:close/>
              </a:path>
              <a:path w="106679" h="88900">
                <a:moveTo>
                  <a:pt x="102108" y="15240"/>
                </a:moveTo>
                <a:lnTo>
                  <a:pt x="97536" y="15240"/>
                </a:lnTo>
                <a:lnTo>
                  <a:pt x="94488" y="16764"/>
                </a:lnTo>
                <a:lnTo>
                  <a:pt x="101041" y="16764"/>
                </a:lnTo>
                <a:lnTo>
                  <a:pt x="102108" y="15240"/>
                </a:lnTo>
                <a:close/>
              </a:path>
              <a:path w="106679" h="88900">
                <a:moveTo>
                  <a:pt x="50292" y="64008"/>
                </a:moveTo>
                <a:lnTo>
                  <a:pt x="38100" y="76200"/>
                </a:lnTo>
                <a:lnTo>
                  <a:pt x="50292" y="88392"/>
                </a:lnTo>
                <a:lnTo>
                  <a:pt x="59436" y="79248"/>
                </a:lnTo>
                <a:lnTo>
                  <a:pt x="60960" y="76200"/>
                </a:lnTo>
                <a:lnTo>
                  <a:pt x="50292" y="64008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6733380" y="2772602"/>
            <a:ext cx="129322" cy="34572"/>
          </a:xfrm>
          <a:custGeom>
            <a:avLst/>
            <a:gdLst/>
            <a:ahLst/>
            <a:cxnLst/>
            <a:rect l="l" t="t" r="r" b="b"/>
            <a:pathLst>
              <a:path w="91439" h="48895">
                <a:moveTo>
                  <a:pt x="91440" y="30480"/>
                </a:moveTo>
                <a:lnTo>
                  <a:pt x="28956" y="30480"/>
                </a:lnTo>
                <a:lnTo>
                  <a:pt x="30480" y="33528"/>
                </a:lnTo>
                <a:lnTo>
                  <a:pt x="35052" y="38100"/>
                </a:lnTo>
                <a:lnTo>
                  <a:pt x="42672" y="41148"/>
                </a:lnTo>
                <a:lnTo>
                  <a:pt x="50292" y="45720"/>
                </a:lnTo>
                <a:lnTo>
                  <a:pt x="56388" y="48768"/>
                </a:lnTo>
                <a:lnTo>
                  <a:pt x="62484" y="48768"/>
                </a:lnTo>
                <a:lnTo>
                  <a:pt x="62484" y="47244"/>
                </a:lnTo>
                <a:lnTo>
                  <a:pt x="64008" y="47244"/>
                </a:lnTo>
                <a:lnTo>
                  <a:pt x="68580" y="41148"/>
                </a:lnTo>
                <a:lnTo>
                  <a:pt x="70104" y="36576"/>
                </a:lnTo>
                <a:lnTo>
                  <a:pt x="71628" y="35052"/>
                </a:lnTo>
                <a:lnTo>
                  <a:pt x="91440" y="35052"/>
                </a:lnTo>
                <a:lnTo>
                  <a:pt x="91440" y="30480"/>
                </a:lnTo>
                <a:close/>
              </a:path>
              <a:path w="91439" h="48895">
                <a:moveTo>
                  <a:pt x="60960" y="0"/>
                </a:moveTo>
                <a:lnTo>
                  <a:pt x="51816" y="0"/>
                </a:lnTo>
                <a:lnTo>
                  <a:pt x="47244" y="1524"/>
                </a:lnTo>
                <a:lnTo>
                  <a:pt x="44196" y="6096"/>
                </a:lnTo>
                <a:lnTo>
                  <a:pt x="36576" y="12192"/>
                </a:lnTo>
                <a:lnTo>
                  <a:pt x="33528" y="16764"/>
                </a:lnTo>
                <a:lnTo>
                  <a:pt x="32004" y="16764"/>
                </a:lnTo>
                <a:lnTo>
                  <a:pt x="25908" y="21336"/>
                </a:lnTo>
                <a:lnTo>
                  <a:pt x="18288" y="22860"/>
                </a:lnTo>
                <a:lnTo>
                  <a:pt x="9144" y="24384"/>
                </a:lnTo>
                <a:lnTo>
                  <a:pt x="0" y="24384"/>
                </a:lnTo>
                <a:lnTo>
                  <a:pt x="0" y="41148"/>
                </a:lnTo>
                <a:lnTo>
                  <a:pt x="16764" y="41148"/>
                </a:lnTo>
                <a:lnTo>
                  <a:pt x="25908" y="36576"/>
                </a:lnTo>
                <a:lnTo>
                  <a:pt x="28956" y="30480"/>
                </a:lnTo>
                <a:lnTo>
                  <a:pt x="91440" y="30480"/>
                </a:lnTo>
                <a:lnTo>
                  <a:pt x="91440" y="28956"/>
                </a:lnTo>
                <a:lnTo>
                  <a:pt x="64008" y="28956"/>
                </a:lnTo>
                <a:lnTo>
                  <a:pt x="53340" y="24384"/>
                </a:lnTo>
                <a:lnTo>
                  <a:pt x="45720" y="21336"/>
                </a:lnTo>
                <a:lnTo>
                  <a:pt x="41148" y="18288"/>
                </a:lnTo>
                <a:lnTo>
                  <a:pt x="45720" y="12192"/>
                </a:lnTo>
                <a:lnTo>
                  <a:pt x="50292" y="10668"/>
                </a:lnTo>
                <a:lnTo>
                  <a:pt x="70104" y="10668"/>
                </a:lnTo>
                <a:lnTo>
                  <a:pt x="64008" y="3048"/>
                </a:lnTo>
                <a:lnTo>
                  <a:pt x="60960" y="0"/>
                </a:lnTo>
                <a:close/>
              </a:path>
              <a:path w="91439" h="48895">
                <a:moveTo>
                  <a:pt x="91440" y="35052"/>
                </a:moveTo>
                <a:lnTo>
                  <a:pt x="71628" y="35052"/>
                </a:lnTo>
                <a:lnTo>
                  <a:pt x="77724" y="38100"/>
                </a:lnTo>
                <a:lnTo>
                  <a:pt x="80772" y="41148"/>
                </a:lnTo>
                <a:lnTo>
                  <a:pt x="91440" y="41148"/>
                </a:lnTo>
                <a:lnTo>
                  <a:pt x="91440" y="35052"/>
                </a:lnTo>
                <a:close/>
              </a:path>
              <a:path w="91439" h="48895">
                <a:moveTo>
                  <a:pt x="70104" y="10668"/>
                </a:moveTo>
                <a:lnTo>
                  <a:pt x="56388" y="10668"/>
                </a:lnTo>
                <a:lnTo>
                  <a:pt x="57912" y="12192"/>
                </a:lnTo>
                <a:lnTo>
                  <a:pt x="60960" y="19812"/>
                </a:lnTo>
                <a:lnTo>
                  <a:pt x="64008" y="25908"/>
                </a:lnTo>
                <a:lnTo>
                  <a:pt x="64008" y="28956"/>
                </a:lnTo>
                <a:lnTo>
                  <a:pt x="91440" y="28956"/>
                </a:lnTo>
                <a:lnTo>
                  <a:pt x="91440" y="24384"/>
                </a:lnTo>
                <a:lnTo>
                  <a:pt x="85344" y="24384"/>
                </a:lnTo>
                <a:lnTo>
                  <a:pt x="80772" y="22860"/>
                </a:lnTo>
                <a:lnTo>
                  <a:pt x="76200" y="18288"/>
                </a:lnTo>
                <a:lnTo>
                  <a:pt x="70104" y="10668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6854082" y="2718723"/>
            <a:ext cx="47598" cy="83063"/>
          </a:xfrm>
          <a:custGeom>
            <a:avLst/>
            <a:gdLst/>
            <a:ahLst/>
            <a:cxnLst/>
            <a:rect l="l" t="t" r="r" b="b"/>
            <a:pathLst>
              <a:path w="33654" h="117475">
                <a:moveTo>
                  <a:pt x="7620" y="100584"/>
                </a:moveTo>
                <a:lnTo>
                  <a:pt x="0" y="100584"/>
                </a:lnTo>
                <a:lnTo>
                  <a:pt x="0" y="117348"/>
                </a:lnTo>
                <a:lnTo>
                  <a:pt x="16764" y="117348"/>
                </a:lnTo>
                <a:lnTo>
                  <a:pt x="24741" y="115681"/>
                </a:lnTo>
                <a:lnTo>
                  <a:pt x="30289" y="110871"/>
                </a:lnTo>
                <a:lnTo>
                  <a:pt x="33266" y="103203"/>
                </a:lnTo>
                <a:lnTo>
                  <a:pt x="33294" y="102108"/>
                </a:lnTo>
                <a:lnTo>
                  <a:pt x="21336" y="102108"/>
                </a:lnTo>
                <a:lnTo>
                  <a:pt x="7620" y="100584"/>
                </a:lnTo>
                <a:close/>
              </a:path>
              <a:path w="33654" h="117475">
                <a:moveTo>
                  <a:pt x="22860" y="0"/>
                </a:moveTo>
                <a:lnTo>
                  <a:pt x="18288" y="7620"/>
                </a:lnTo>
                <a:lnTo>
                  <a:pt x="16764" y="13716"/>
                </a:lnTo>
                <a:lnTo>
                  <a:pt x="16764" y="19812"/>
                </a:lnTo>
                <a:lnTo>
                  <a:pt x="19812" y="27432"/>
                </a:lnTo>
                <a:lnTo>
                  <a:pt x="19812" y="28956"/>
                </a:lnTo>
                <a:lnTo>
                  <a:pt x="22931" y="55506"/>
                </a:lnTo>
                <a:lnTo>
                  <a:pt x="25336" y="75628"/>
                </a:lnTo>
                <a:lnTo>
                  <a:pt x="26884" y="89177"/>
                </a:lnTo>
                <a:lnTo>
                  <a:pt x="27432" y="96012"/>
                </a:lnTo>
                <a:lnTo>
                  <a:pt x="27432" y="100584"/>
                </a:lnTo>
                <a:lnTo>
                  <a:pt x="21336" y="102108"/>
                </a:lnTo>
                <a:lnTo>
                  <a:pt x="33294" y="102108"/>
                </a:lnTo>
                <a:lnTo>
                  <a:pt x="33528" y="92964"/>
                </a:lnTo>
                <a:lnTo>
                  <a:pt x="27432" y="36576"/>
                </a:lnTo>
                <a:lnTo>
                  <a:pt x="27432" y="30480"/>
                </a:lnTo>
                <a:lnTo>
                  <a:pt x="30480" y="21336"/>
                </a:lnTo>
                <a:lnTo>
                  <a:pt x="32004" y="18288"/>
                </a:lnTo>
                <a:lnTo>
                  <a:pt x="32004" y="16764"/>
                </a:lnTo>
                <a:lnTo>
                  <a:pt x="30480" y="15240"/>
                </a:lnTo>
                <a:lnTo>
                  <a:pt x="27432" y="10668"/>
                </a:lnTo>
                <a:lnTo>
                  <a:pt x="22860" y="6096"/>
                </a:lnTo>
                <a:lnTo>
                  <a:pt x="22860" y="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6935985" y="2718723"/>
            <a:ext cx="19758" cy="82165"/>
          </a:xfrm>
          <a:custGeom>
            <a:avLst/>
            <a:gdLst/>
            <a:ahLst/>
            <a:cxnLst/>
            <a:rect l="l" t="t" r="r" b="b"/>
            <a:pathLst>
              <a:path w="13970" h="116204">
                <a:moveTo>
                  <a:pt x="6096" y="0"/>
                </a:moveTo>
                <a:lnTo>
                  <a:pt x="1524" y="9144"/>
                </a:lnTo>
                <a:lnTo>
                  <a:pt x="0" y="13716"/>
                </a:lnTo>
                <a:lnTo>
                  <a:pt x="0" y="19812"/>
                </a:lnTo>
                <a:lnTo>
                  <a:pt x="9144" y="115824"/>
                </a:lnTo>
                <a:lnTo>
                  <a:pt x="12192" y="106680"/>
                </a:lnTo>
                <a:lnTo>
                  <a:pt x="13716" y="99060"/>
                </a:lnTo>
                <a:lnTo>
                  <a:pt x="13716" y="94488"/>
                </a:lnTo>
                <a:lnTo>
                  <a:pt x="6096" y="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7069618" y="2718723"/>
            <a:ext cx="230625" cy="118533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5140562" y="3037686"/>
            <a:ext cx="26044" cy="13021"/>
          </a:xfrm>
          <a:custGeom>
            <a:avLst/>
            <a:gdLst/>
            <a:ahLst/>
            <a:cxnLst/>
            <a:rect l="l" t="t" r="r" b="b"/>
            <a:pathLst>
              <a:path w="18414" h="18414">
                <a:moveTo>
                  <a:pt x="15240" y="0"/>
                </a:moveTo>
                <a:lnTo>
                  <a:pt x="3048" y="0"/>
                </a:lnTo>
                <a:lnTo>
                  <a:pt x="0" y="3048"/>
                </a:lnTo>
                <a:lnTo>
                  <a:pt x="0" y="13716"/>
                </a:lnTo>
                <a:lnTo>
                  <a:pt x="3048" y="18288"/>
                </a:lnTo>
                <a:lnTo>
                  <a:pt x="15240" y="18288"/>
                </a:lnTo>
                <a:lnTo>
                  <a:pt x="18288" y="15240"/>
                </a:lnTo>
                <a:lnTo>
                  <a:pt x="18288" y="3048"/>
                </a:lnTo>
                <a:lnTo>
                  <a:pt x="15240" y="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5287127" y="2924540"/>
            <a:ext cx="41310" cy="28286"/>
          </a:xfrm>
          <a:custGeom>
            <a:avLst/>
            <a:gdLst/>
            <a:ahLst/>
            <a:cxnLst/>
            <a:rect l="l" t="t" r="r" b="b"/>
            <a:pathLst>
              <a:path w="29210" h="40004">
                <a:moveTo>
                  <a:pt x="27432" y="0"/>
                </a:moveTo>
                <a:lnTo>
                  <a:pt x="21336" y="3048"/>
                </a:lnTo>
                <a:lnTo>
                  <a:pt x="13716" y="10668"/>
                </a:lnTo>
                <a:lnTo>
                  <a:pt x="13716" y="16764"/>
                </a:lnTo>
                <a:lnTo>
                  <a:pt x="16764" y="19812"/>
                </a:lnTo>
                <a:lnTo>
                  <a:pt x="19812" y="21336"/>
                </a:lnTo>
                <a:lnTo>
                  <a:pt x="15859" y="26765"/>
                </a:lnTo>
                <a:lnTo>
                  <a:pt x="11049" y="31623"/>
                </a:lnTo>
                <a:lnTo>
                  <a:pt x="5667" y="35909"/>
                </a:lnTo>
                <a:lnTo>
                  <a:pt x="0" y="39624"/>
                </a:lnTo>
                <a:lnTo>
                  <a:pt x="6572" y="38742"/>
                </a:lnTo>
                <a:lnTo>
                  <a:pt x="12573" y="36004"/>
                </a:lnTo>
                <a:lnTo>
                  <a:pt x="18002" y="31265"/>
                </a:lnTo>
                <a:lnTo>
                  <a:pt x="22860" y="24384"/>
                </a:lnTo>
                <a:lnTo>
                  <a:pt x="27432" y="24384"/>
                </a:lnTo>
                <a:lnTo>
                  <a:pt x="28956" y="22860"/>
                </a:lnTo>
                <a:lnTo>
                  <a:pt x="25908" y="19812"/>
                </a:lnTo>
                <a:lnTo>
                  <a:pt x="28956" y="16764"/>
                </a:lnTo>
                <a:lnTo>
                  <a:pt x="22860" y="16764"/>
                </a:lnTo>
                <a:lnTo>
                  <a:pt x="19812" y="10668"/>
                </a:lnTo>
                <a:lnTo>
                  <a:pt x="19812" y="7620"/>
                </a:lnTo>
                <a:lnTo>
                  <a:pt x="28956" y="7620"/>
                </a:lnTo>
                <a:lnTo>
                  <a:pt x="28956" y="1524"/>
                </a:lnTo>
                <a:lnTo>
                  <a:pt x="27432" y="0"/>
                </a:lnTo>
                <a:close/>
              </a:path>
              <a:path w="29210" h="40004">
                <a:moveTo>
                  <a:pt x="27432" y="24384"/>
                </a:moveTo>
                <a:lnTo>
                  <a:pt x="22860" y="24384"/>
                </a:lnTo>
                <a:lnTo>
                  <a:pt x="25908" y="27432"/>
                </a:lnTo>
                <a:lnTo>
                  <a:pt x="27432" y="24384"/>
                </a:lnTo>
                <a:close/>
              </a:path>
              <a:path w="29210" h="40004">
                <a:moveTo>
                  <a:pt x="28956" y="7620"/>
                </a:moveTo>
                <a:lnTo>
                  <a:pt x="24384" y="7620"/>
                </a:lnTo>
                <a:lnTo>
                  <a:pt x="25908" y="9144"/>
                </a:lnTo>
                <a:lnTo>
                  <a:pt x="25908" y="12192"/>
                </a:lnTo>
                <a:lnTo>
                  <a:pt x="24384" y="13716"/>
                </a:lnTo>
                <a:lnTo>
                  <a:pt x="22860" y="16764"/>
                </a:lnTo>
                <a:lnTo>
                  <a:pt x="28956" y="16764"/>
                </a:lnTo>
                <a:lnTo>
                  <a:pt x="28956" y="762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5220310" y="2969798"/>
            <a:ext cx="185362" cy="85128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5433692" y="2967643"/>
            <a:ext cx="362102" cy="119611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5836746" y="2967643"/>
            <a:ext cx="21554" cy="82165"/>
          </a:xfrm>
          <a:custGeom>
            <a:avLst/>
            <a:gdLst/>
            <a:ahLst/>
            <a:cxnLst/>
            <a:rect l="l" t="t" r="r" b="b"/>
            <a:pathLst>
              <a:path w="15239" h="116204">
                <a:moveTo>
                  <a:pt x="7620" y="0"/>
                </a:moveTo>
                <a:lnTo>
                  <a:pt x="6096" y="3048"/>
                </a:lnTo>
                <a:lnTo>
                  <a:pt x="4572" y="7620"/>
                </a:lnTo>
                <a:lnTo>
                  <a:pt x="3048" y="10668"/>
                </a:lnTo>
                <a:lnTo>
                  <a:pt x="1524" y="15240"/>
                </a:lnTo>
                <a:lnTo>
                  <a:pt x="0" y="18288"/>
                </a:lnTo>
                <a:lnTo>
                  <a:pt x="1524" y="19812"/>
                </a:lnTo>
                <a:lnTo>
                  <a:pt x="10668" y="115824"/>
                </a:lnTo>
                <a:lnTo>
                  <a:pt x="13716" y="106680"/>
                </a:lnTo>
                <a:lnTo>
                  <a:pt x="15240" y="100584"/>
                </a:lnTo>
                <a:lnTo>
                  <a:pt x="15240" y="96012"/>
                </a:lnTo>
                <a:lnTo>
                  <a:pt x="7620" y="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5955342" y="2939626"/>
            <a:ext cx="1344901" cy="163792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842748" y="3178848"/>
            <a:ext cx="4450843" cy="203662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5390582" y="3189624"/>
            <a:ext cx="1403147" cy="177800"/>
          </a:xfrm>
          <a:prstGeom prst="rect">
            <a:avLst/>
          </a:prstGeom>
          <a:blipFill>
            <a:blip r:embed="rId6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857841" y="3434233"/>
            <a:ext cx="3004584" cy="186421"/>
          </a:xfrm>
          <a:prstGeom prst="rect">
            <a:avLst/>
          </a:prstGeom>
          <a:blipFill>
            <a:blip r:embed="rId6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3976660" y="3433156"/>
            <a:ext cx="53884" cy="32327"/>
          </a:xfrm>
          <a:custGeom>
            <a:avLst/>
            <a:gdLst/>
            <a:ahLst/>
            <a:cxnLst/>
            <a:rect l="l" t="t" r="r" b="b"/>
            <a:pathLst>
              <a:path w="38100" h="45720">
                <a:moveTo>
                  <a:pt x="4572" y="27432"/>
                </a:moveTo>
                <a:lnTo>
                  <a:pt x="1524" y="27432"/>
                </a:lnTo>
                <a:lnTo>
                  <a:pt x="1524" y="42672"/>
                </a:lnTo>
                <a:lnTo>
                  <a:pt x="3048" y="45720"/>
                </a:lnTo>
                <a:lnTo>
                  <a:pt x="15240" y="45720"/>
                </a:lnTo>
                <a:lnTo>
                  <a:pt x="19812" y="42672"/>
                </a:lnTo>
                <a:lnTo>
                  <a:pt x="22860" y="38100"/>
                </a:lnTo>
                <a:lnTo>
                  <a:pt x="4572" y="38100"/>
                </a:lnTo>
                <a:lnTo>
                  <a:pt x="4572" y="27432"/>
                </a:lnTo>
                <a:close/>
              </a:path>
              <a:path w="38100" h="45720">
                <a:moveTo>
                  <a:pt x="24384" y="25908"/>
                </a:moveTo>
                <a:lnTo>
                  <a:pt x="21336" y="35052"/>
                </a:lnTo>
                <a:lnTo>
                  <a:pt x="16764" y="38100"/>
                </a:lnTo>
                <a:lnTo>
                  <a:pt x="22860" y="38100"/>
                </a:lnTo>
                <a:lnTo>
                  <a:pt x="24384" y="41148"/>
                </a:lnTo>
                <a:lnTo>
                  <a:pt x="25908" y="42672"/>
                </a:lnTo>
                <a:lnTo>
                  <a:pt x="32004" y="42672"/>
                </a:lnTo>
                <a:lnTo>
                  <a:pt x="38100" y="35052"/>
                </a:lnTo>
                <a:lnTo>
                  <a:pt x="38100" y="33528"/>
                </a:lnTo>
                <a:lnTo>
                  <a:pt x="25908" y="33528"/>
                </a:lnTo>
                <a:lnTo>
                  <a:pt x="24384" y="32004"/>
                </a:lnTo>
                <a:lnTo>
                  <a:pt x="24384" y="25908"/>
                </a:lnTo>
                <a:close/>
              </a:path>
              <a:path w="38100" h="45720">
                <a:moveTo>
                  <a:pt x="38100" y="22860"/>
                </a:moveTo>
                <a:lnTo>
                  <a:pt x="36576" y="24384"/>
                </a:lnTo>
                <a:lnTo>
                  <a:pt x="36576" y="25908"/>
                </a:lnTo>
                <a:lnTo>
                  <a:pt x="35052" y="30480"/>
                </a:lnTo>
                <a:lnTo>
                  <a:pt x="32004" y="33528"/>
                </a:lnTo>
                <a:lnTo>
                  <a:pt x="38100" y="33528"/>
                </a:lnTo>
                <a:lnTo>
                  <a:pt x="38100" y="22860"/>
                </a:lnTo>
                <a:close/>
              </a:path>
              <a:path w="38100" h="45720">
                <a:moveTo>
                  <a:pt x="28956" y="0"/>
                </a:moveTo>
                <a:lnTo>
                  <a:pt x="15240" y="7620"/>
                </a:lnTo>
                <a:lnTo>
                  <a:pt x="10668" y="12192"/>
                </a:lnTo>
                <a:lnTo>
                  <a:pt x="6096" y="15240"/>
                </a:lnTo>
                <a:lnTo>
                  <a:pt x="3048" y="16764"/>
                </a:lnTo>
                <a:lnTo>
                  <a:pt x="1524" y="19812"/>
                </a:lnTo>
                <a:lnTo>
                  <a:pt x="1524" y="21336"/>
                </a:lnTo>
                <a:lnTo>
                  <a:pt x="0" y="22860"/>
                </a:lnTo>
                <a:lnTo>
                  <a:pt x="13716" y="15240"/>
                </a:lnTo>
                <a:lnTo>
                  <a:pt x="19812" y="12192"/>
                </a:lnTo>
                <a:lnTo>
                  <a:pt x="24384" y="9144"/>
                </a:lnTo>
                <a:lnTo>
                  <a:pt x="28956" y="4572"/>
                </a:lnTo>
                <a:lnTo>
                  <a:pt x="28956" y="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3955162" y="3487035"/>
            <a:ext cx="105557" cy="85128"/>
          </a:xfrm>
          <a:prstGeom prst="rect">
            <a:avLst/>
          </a:prstGeom>
          <a:blipFill>
            <a:blip r:embed="rId6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4075808" y="3438543"/>
            <a:ext cx="118545" cy="112068"/>
          </a:xfrm>
          <a:prstGeom prst="rect">
            <a:avLst/>
          </a:prstGeom>
          <a:blipFill>
            <a:blip r:embed="rId6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4291345" y="3434233"/>
            <a:ext cx="3002432" cy="168102"/>
          </a:xfrm>
          <a:prstGeom prst="rect">
            <a:avLst/>
          </a:prstGeom>
          <a:blipFill>
            <a:blip r:embed="rId6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4968131" y="3683153"/>
            <a:ext cx="2325646" cy="153016"/>
          </a:xfrm>
          <a:prstGeom prst="rect">
            <a:avLst/>
          </a:prstGeom>
          <a:blipFill>
            <a:blip r:embed="rId6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5103920" y="3998883"/>
            <a:ext cx="26044" cy="34572"/>
          </a:xfrm>
          <a:custGeom>
            <a:avLst/>
            <a:gdLst/>
            <a:ahLst/>
            <a:cxnLst/>
            <a:rect l="l" t="t" r="r" b="b"/>
            <a:pathLst>
              <a:path w="18414" h="48895">
                <a:moveTo>
                  <a:pt x="13716" y="0"/>
                </a:moveTo>
                <a:lnTo>
                  <a:pt x="4572" y="0"/>
                </a:lnTo>
                <a:lnTo>
                  <a:pt x="0" y="4572"/>
                </a:lnTo>
                <a:lnTo>
                  <a:pt x="0" y="13716"/>
                </a:lnTo>
                <a:lnTo>
                  <a:pt x="1524" y="16764"/>
                </a:lnTo>
                <a:lnTo>
                  <a:pt x="3048" y="18288"/>
                </a:lnTo>
                <a:lnTo>
                  <a:pt x="6096" y="19812"/>
                </a:lnTo>
                <a:lnTo>
                  <a:pt x="13716" y="19812"/>
                </a:lnTo>
                <a:lnTo>
                  <a:pt x="18288" y="16764"/>
                </a:lnTo>
                <a:lnTo>
                  <a:pt x="18288" y="4572"/>
                </a:lnTo>
                <a:lnTo>
                  <a:pt x="13716" y="0"/>
                </a:lnTo>
                <a:close/>
              </a:path>
              <a:path w="18414" h="48895">
                <a:moveTo>
                  <a:pt x="15240" y="28956"/>
                </a:moveTo>
                <a:lnTo>
                  <a:pt x="4572" y="28956"/>
                </a:lnTo>
                <a:lnTo>
                  <a:pt x="0" y="33528"/>
                </a:lnTo>
                <a:lnTo>
                  <a:pt x="0" y="44196"/>
                </a:lnTo>
                <a:lnTo>
                  <a:pt x="3048" y="48768"/>
                </a:lnTo>
                <a:lnTo>
                  <a:pt x="15240" y="48768"/>
                </a:lnTo>
                <a:lnTo>
                  <a:pt x="18288" y="45720"/>
                </a:lnTo>
                <a:lnTo>
                  <a:pt x="18288" y="33528"/>
                </a:lnTo>
                <a:lnTo>
                  <a:pt x="15240" y="28956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5179357" y="3964400"/>
            <a:ext cx="381501" cy="150861"/>
          </a:xfrm>
          <a:prstGeom prst="rect">
            <a:avLst/>
          </a:prstGeom>
          <a:blipFill>
            <a:blip r:embed="rId6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5597500" y="3965478"/>
            <a:ext cx="133633" cy="86206"/>
          </a:xfrm>
          <a:prstGeom prst="rect">
            <a:avLst/>
          </a:prstGeom>
          <a:blipFill>
            <a:blip r:embed="rId7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5765618" y="3965479"/>
            <a:ext cx="21554" cy="82165"/>
          </a:xfrm>
          <a:custGeom>
            <a:avLst/>
            <a:gdLst/>
            <a:ahLst/>
            <a:cxnLst/>
            <a:rect l="l" t="t" r="r" b="b"/>
            <a:pathLst>
              <a:path w="15239" h="116204">
                <a:moveTo>
                  <a:pt x="7620" y="0"/>
                </a:moveTo>
                <a:lnTo>
                  <a:pt x="6096" y="4572"/>
                </a:lnTo>
                <a:lnTo>
                  <a:pt x="3048" y="10668"/>
                </a:lnTo>
                <a:lnTo>
                  <a:pt x="1524" y="15240"/>
                </a:lnTo>
                <a:lnTo>
                  <a:pt x="0" y="18288"/>
                </a:lnTo>
                <a:lnTo>
                  <a:pt x="0" y="19812"/>
                </a:lnTo>
                <a:lnTo>
                  <a:pt x="9144" y="115824"/>
                </a:lnTo>
                <a:lnTo>
                  <a:pt x="13716" y="106680"/>
                </a:lnTo>
                <a:lnTo>
                  <a:pt x="15240" y="100584"/>
                </a:lnTo>
                <a:lnTo>
                  <a:pt x="15240" y="96012"/>
                </a:lnTo>
                <a:lnTo>
                  <a:pt x="7620" y="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5875541" y="3964401"/>
            <a:ext cx="398744" cy="110990"/>
          </a:xfrm>
          <a:prstGeom prst="rect">
            <a:avLst/>
          </a:prstGeom>
          <a:blipFill>
            <a:blip r:embed="rId7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6308772" y="3965479"/>
            <a:ext cx="21554" cy="82165"/>
          </a:xfrm>
          <a:custGeom>
            <a:avLst/>
            <a:gdLst/>
            <a:ahLst/>
            <a:cxnLst/>
            <a:rect l="l" t="t" r="r" b="b"/>
            <a:pathLst>
              <a:path w="15239" h="116204">
                <a:moveTo>
                  <a:pt x="6096" y="0"/>
                </a:moveTo>
                <a:lnTo>
                  <a:pt x="4572" y="4572"/>
                </a:lnTo>
                <a:lnTo>
                  <a:pt x="1524" y="10668"/>
                </a:lnTo>
                <a:lnTo>
                  <a:pt x="0" y="15240"/>
                </a:lnTo>
                <a:lnTo>
                  <a:pt x="0" y="19812"/>
                </a:lnTo>
                <a:lnTo>
                  <a:pt x="9144" y="115824"/>
                </a:lnTo>
                <a:lnTo>
                  <a:pt x="12192" y="106680"/>
                </a:lnTo>
                <a:lnTo>
                  <a:pt x="15240" y="100584"/>
                </a:lnTo>
                <a:lnTo>
                  <a:pt x="13716" y="96012"/>
                </a:lnTo>
                <a:lnTo>
                  <a:pt x="6096" y="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6423007" y="3965478"/>
            <a:ext cx="370724" cy="118533"/>
          </a:xfrm>
          <a:prstGeom prst="rect">
            <a:avLst/>
          </a:prstGeom>
          <a:blipFill>
            <a:blip r:embed="rId7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1116486" y="4207933"/>
            <a:ext cx="69152" cy="90696"/>
          </a:xfrm>
          <a:custGeom>
            <a:avLst/>
            <a:gdLst/>
            <a:ahLst/>
            <a:cxnLst/>
            <a:rect l="l" t="t" r="r" b="b"/>
            <a:pathLst>
              <a:path w="48894" h="128270">
                <a:moveTo>
                  <a:pt x="36570" y="0"/>
                </a:moveTo>
                <a:lnTo>
                  <a:pt x="32002" y="0"/>
                </a:lnTo>
                <a:lnTo>
                  <a:pt x="26287" y="1119"/>
                </a:lnTo>
                <a:lnTo>
                  <a:pt x="2284" y="31813"/>
                </a:lnTo>
                <a:lnTo>
                  <a:pt x="0" y="45720"/>
                </a:lnTo>
                <a:lnTo>
                  <a:pt x="0" y="53340"/>
                </a:lnTo>
                <a:lnTo>
                  <a:pt x="4568" y="59436"/>
                </a:lnTo>
                <a:lnTo>
                  <a:pt x="13710" y="67056"/>
                </a:lnTo>
                <a:lnTo>
                  <a:pt x="24382" y="74676"/>
                </a:lnTo>
                <a:lnTo>
                  <a:pt x="28950" y="80772"/>
                </a:lnTo>
                <a:lnTo>
                  <a:pt x="30480" y="85344"/>
                </a:lnTo>
                <a:lnTo>
                  <a:pt x="32002" y="91440"/>
                </a:lnTo>
                <a:lnTo>
                  <a:pt x="33525" y="96012"/>
                </a:lnTo>
                <a:lnTo>
                  <a:pt x="33525" y="97536"/>
                </a:lnTo>
                <a:lnTo>
                  <a:pt x="36570" y="91440"/>
                </a:lnTo>
                <a:lnTo>
                  <a:pt x="38100" y="85344"/>
                </a:lnTo>
                <a:lnTo>
                  <a:pt x="38100" y="80772"/>
                </a:lnTo>
                <a:lnTo>
                  <a:pt x="18524" y="49577"/>
                </a:lnTo>
                <a:lnTo>
                  <a:pt x="12572" y="43053"/>
                </a:lnTo>
                <a:lnTo>
                  <a:pt x="8332" y="37099"/>
                </a:lnTo>
                <a:lnTo>
                  <a:pt x="6090" y="32004"/>
                </a:lnTo>
                <a:lnTo>
                  <a:pt x="7620" y="28956"/>
                </a:lnTo>
                <a:lnTo>
                  <a:pt x="10665" y="24384"/>
                </a:lnTo>
                <a:lnTo>
                  <a:pt x="13710" y="21336"/>
                </a:lnTo>
                <a:lnTo>
                  <a:pt x="19808" y="16764"/>
                </a:lnTo>
                <a:lnTo>
                  <a:pt x="22860" y="15240"/>
                </a:lnTo>
                <a:lnTo>
                  <a:pt x="48004" y="15240"/>
                </a:lnTo>
                <a:lnTo>
                  <a:pt x="47242" y="12192"/>
                </a:lnTo>
                <a:lnTo>
                  <a:pt x="45720" y="7620"/>
                </a:lnTo>
                <a:lnTo>
                  <a:pt x="44190" y="4572"/>
                </a:lnTo>
                <a:lnTo>
                  <a:pt x="41145" y="1524"/>
                </a:lnTo>
                <a:lnTo>
                  <a:pt x="36570" y="0"/>
                </a:lnTo>
                <a:close/>
              </a:path>
              <a:path w="48894" h="128270">
                <a:moveTo>
                  <a:pt x="48004" y="15240"/>
                </a:moveTo>
                <a:lnTo>
                  <a:pt x="30480" y="15240"/>
                </a:lnTo>
                <a:lnTo>
                  <a:pt x="33525" y="16764"/>
                </a:lnTo>
                <a:lnTo>
                  <a:pt x="36570" y="21336"/>
                </a:lnTo>
                <a:lnTo>
                  <a:pt x="39622" y="24384"/>
                </a:lnTo>
                <a:lnTo>
                  <a:pt x="41145" y="28956"/>
                </a:lnTo>
                <a:lnTo>
                  <a:pt x="41145" y="32004"/>
                </a:lnTo>
                <a:lnTo>
                  <a:pt x="42668" y="28956"/>
                </a:lnTo>
                <a:lnTo>
                  <a:pt x="45720" y="24384"/>
                </a:lnTo>
                <a:lnTo>
                  <a:pt x="48765" y="18288"/>
                </a:lnTo>
                <a:lnTo>
                  <a:pt x="48004" y="15240"/>
                </a:lnTo>
                <a:close/>
              </a:path>
              <a:path w="48894" h="128270">
                <a:moveTo>
                  <a:pt x="24382" y="102108"/>
                </a:moveTo>
                <a:lnTo>
                  <a:pt x="18285" y="117348"/>
                </a:lnTo>
                <a:lnTo>
                  <a:pt x="33525" y="128016"/>
                </a:lnTo>
                <a:lnTo>
                  <a:pt x="41145" y="114300"/>
                </a:lnTo>
                <a:lnTo>
                  <a:pt x="35048" y="109728"/>
                </a:lnTo>
                <a:lnTo>
                  <a:pt x="30480" y="105156"/>
                </a:lnTo>
                <a:lnTo>
                  <a:pt x="24382" y="102108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1316930" y="4205778"/>
            <a:ext cx="41310" cy="26939"/>
          </a:xfrm>
          <a:custGeom>
            <a:avLst/>
            <a:gdLst/>
            <a:ahLst/>
            <a:cxnLst/>
            <a:rect l="l" t="t" r="r" b="b"/>
            <a:pathLst>
              <a:path w="29209" h="38100">
                <a:moveTo>
                  <a:pt x="25911" y="0"/>
                </a:moveTo>
                <a:lnTo>
                  <a:pt x="22860" y="1524"/>
                </a:lnTo>
                <a:lnTo>
                  <a:pt x="21337" y="3048"/>
                </a:lnTo>
                <a:lnTo>
                  <a:pt x="18291" y="3048"/>
                </a:lnTo>
                <a:lnTo>
                  <a:pt x="15240" y="7620"/>
                </a:lnTo>
                <a:lnTo>
                  <a:pt x="13717" y="10668"/>
                </a:lnTo>
                <a:lnTo>
                  <a:pt x="13717" y="15240"/>
                </a:lnTo>
                <a:lnTo>
                  <a:pt x="15240" y="18288"/>
                </a:lnTo>
                <a:lnTo>
                  <a:pt x="19814" y="21336"/>
                </a:lnTo>
                <a:lnTo>
                  <a:pt x="15217" y="26741"/>
                </a:lnTo>
                <a:lnTo>
                  <a:pt x="10478" y="31432"/>
                </a:lnTo>
                <a:lnTo>
                  <a:pt x="5453" y="35266"/>
                </a:lnTo>
                <a:lnTo>
                  <a:pt x="0" y="38100"/>
                </a:lnTo>
                <a:lnTo>
                  <a:pt x="5715" y="37242"/>
                </a:lnTo>
                <a:lnTo>
                  <a:pt x="11430" y="34671"/>
                </a:lnTo>
                <a:lnTo>
                  <a:pt x="17145" y="30384"/>
                </a:lnTo>
                <a:lnTo>
                  <a:pt x="22860" y="24384"/>
                </a:lnTo>
                <a:lnTo>
                  <a:pt x="27434" y="24384"/>
                </a:lnTo>
                <a:lnTo>
                  <a:pt x="28957" y="22860"/>
                </a:lnTo>
                <a:lnTo>
                  <a:pt x="28957" y="21336"/>
                </a:lnTo>
                <a:lnTo>
                  <a:pt x="25911" y="18288"/>
                </a:lnTo>
                <a:lnTo>
                  <a:pt x="27434" y="15240"/>
                </a:lnTo>
                <a:lnTo>
                  <a:pt x="22860" y="15240"/>
                </a:lnTo>
                <a:lnTo>
                  <a:pt x="18291" y="10668"/>
                </a:lnTo>
                <a:lnTo>
                  <a:pt x="18291" y="7620"/>
                </a:lnTo>
                <a:lnTo>
                  <a:pt x="28957" y="7620"/>
                </a:lnTo>
                <a:lnTo>
                  <a:pt x="28957" y="1524"/>
                </a:lnTo>
                <a:lnTo>
                  <a:pt x="25911" y="0"/>
                </a:lnTo>
                <a:close/>
              </a:path>
              <a:path w="29209" h="38100">
                <a:moveTo>
                  <a:pt x="27434" y="24384"/>
                </a:moveTo>
                <a:lnTo>
                  <a:pt x="22860" y="24384"/>
                </a:lnTo>
                <a:lnTo>
                  <a:pt x="25911" y="25908"/>
                </a:lnTo>
                <a:lnTo>
                  <a:pt x="27434" y="24384"/>
                </a:lnTo>
                <a:close/>
              </a:path>
              <a:path w="29209" h="38100">
                <a:moveTo>
                  <a:pt x="28957" y="7620"/>
                </a:moveTo>
                <a:lnTo>
                  <a:pt x="25911" y="7620"/>
                </a:lnTo>
                <a:lnTo>
                  <a:pt x="25911" y="10668"/>
                </a:lnTo>
                <a:lnTo>
                  <a:pt x="24382" y="13716"/>
                </a:lnTo>
                <a:lnTo>
                  <a:pt x="22860" y="15240"/>
                </a:lnTo>
                <a:lnTo>
                  <a:pt x="27434" y="15240"/>
                </a:lnTo>
                <a:lnTo>
                  <a:pt x="28957" y="10668"/>
                </a:lnTo>
                <a:lnTo>
                  <a:pt x="28957" y="762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1254422" y="4260734"/>
            <a:ext cx="181053" cy="70042"/>
          </a:xfrm>
          <a:prstGeom prst="rect">
            <a:avLst/>
          </a:prstGeom>
          <a:blipFill>
            <a:blip r:embed="rId7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1474275" y="4215476"/>
            <a:ext cx="347012" cy="109913"/>
          </a:xfrm>
          <a:prstGeom prst="rect">
            <a:avLst/>
          </a:prstGeom>
          <a:blipFill>
            <a:blip r:embed="rId7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1855773" y="4215477"/>
            <a:ext cx="21554" cy="82165"/>
          </a:xfrm>
          <a:custGeom>
            <a:avLst/>
            <a:gdLst/>
            <a:ahLst/>
            <a:cxnLst/>
            <a:rect l="l" t="t" r="r" b="b"/>
            <a:pathLst>
              <a:path w="15240" h="116204">
                <a:moveTo>
                  <a:pt x="7620" y="0"/>
                </a:moveTo>
                <a:lnTo>
                  <a:pt x="3048" y="9144"/>
                </a:lnTo>
                <a:lnTo>
                  <a:pt x="1524" y="15240"/>
                </a:lnTo>
                <a:lnTo>
                  <a:pt x="0" y="18288"/>
                </a:lnTo>
                <a:lnTo>
                  <a:pt x="0" y="19812"/>
                </a:lnTo>
                <a:lnTo>
                  <a:pt x="9144" y="115824"/>
                </a:lnTo>
                <a:lnTo>
                  <a:pt x="13716" y="106680"/>
                </a:lnTo>
                <a:lnTo>
                  <a:pt x="15240" y="99060"/>
                </a:lnTo>
                <a:lnTo>
                  <a:pt x="15240" y="96012"/>
                </a:lnTo>
                <a:lnTo>
                  <a:pt x="7620" y="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1998029" y="4341552"/>
            <a:ext cx="39515" cy="15266"/>
          </a:xfrm>
          <a:custGeom>
            <a:avLst/>
            <a:gdLst/>
            <a:ahLst/>
            <a:cxnLst/>
            <a:rect l="l" t="t" r="r" b="b"/>
            <a:pathLst>
              <a:path w="27940" h="21589">
                <a:moveTo>
                  <a:pt x="27432" y="0"/>
                </a:moveTo>
                <a:lnTo>
                  <a:pt x="10096" y="10477"/>
                </a:lnTo>
                <a:lnTo>
                  <a:pt x="5357" y="13501"/>
                </a:lnTo>
                <a:lnTo>
                  <a:pt x="3048" y="15240"/>
                </a:lnTo>
                <a:lnTo>
                  <a:pt x="1524" y="15240"/>
                </a:lnTo>
                <a:lnTo>
                  <a:pt x="0" y="18288"/>
                </a:lnTo>
                <a:lnTo>
                  <a:pt x="0" y="21336"/>
                </a:lnTo>
                <a:lnTo>
                  <a:pt x="6096" y="18288"/>
                </a:lnTo>
                <a:lnTo>
                  <a:pt x="15240" y="12192"/>
                </a:lnTo>
                <a:lnTo>
                  <a:pt x="21336" y="7620"/>
                </a:lnTo>
                <a:lnTo>
                  <a:pt x="25908" y="4572"/>
                </a:lnTo>
                <a:lnTo>
                  <a:pt x="27432" y="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1970010" y="4214398"/>
            <a:ext cx="465560" cy="120688"/>
          </a:xfrm>
          <a:prstGeom prst="rect">
            <a:avLst/>
          </a:prstGeom>
          <a:blipFill>
            <a:blip r:embed="rId7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2470056" y="4215477"/>
            <a:ext cx="21554" cy="82165"/>
          </a:xfrm>
          <a:custGeom>
            <a:avLst/>
            <a:gdLst/>
            <a:ahLst/>
            <a:cxnLst/>
            <a:rect l="l" t="t" r="r" b="b"/>
            <a:pathLst>
              <a:path w="15239" h="116204">
                <a:moveTo>
                  <a:pt x="7620" y="0"/>
                </a:moveTo>
                <a:lnTo>
                  <a:pt x="3048" y="9144"/>
                </a:lnTo>
                <a:lnTo>
                  <a:pt x="1524" y="15240"/>
                </a:lnTo>
                <a:lnTo>
                  <a:pt x="0" y="18288"/>
                </a:lnTo>
                <a:lnTo>
                  <a:pt x="0" y="19812"/>
                </a:lnTo>
                <a:lnTo>
                  <a:pt x="9144" y="115824"/>
                </a:lnTo>
                <a:lnTo>
                  <a:pt x="13716" y="106680"/>
                </a:lnTo>
                <a:lnTo>
                  <a:pt x="15240" y="99060"/>
                </a:lnTo>
                <a:lnTo>
                  <a:pt x="15240" y="96012"/>
                </a:lnTo>
                <a:lnTo>
                  <a:pt x="7620" y="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2586446" y="4172373"/>
            <a:ext cx="1077686" cy="188576"/>
          </a:xfrm>
          <a:prstGeom prst="rect">
            <a:avLst/>
          </a:prstGeom>
          <a:blipFill>
            <a:blip r:embed="rId7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4649135" y="4170218"/>
            <a:ext cx="2142439" cy="210127"/>
          </a:xfrm>
          <a:prstGeom prst="rect">
            <a:avLst/>
          </a:prstGeom>
          <a:blipFill>
            <a:blip r:embed="rId7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3825784" y="4576464"/>
            <a:ext cx="3524032" cy="304954"/>
          </a:xfrm>
          <a:prstGeom prst="rect">
            <a:avLst/>
          </a:prstGeom>
          <a:blipFill>
            <a:blip r:embed="rId7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6248423" y="5006417"/>
            <a:ext cx="26044" cy="13021"/>
          </a:xfrm>
          <a:custGeom>
            <a:avLst/>
            <a:gdLst/>
            <a:ahLst/>
            <a:cxnLst/>
            <a:rect l="l" t="t" r="r" b="b"/>
            <a:pathLst>
              <a:path w="18414" h="18415">
                <a:moveTo>
                  <a:pt x="15240" y="0"/>
                </a:moveTo>
                <a:lnTo>
                  <a:pt x="3048" y="0"/>
                </a:lnTo>
                <a:lnTo>
                  <a:pt x="0" y="3048"/>
                </a:lnTo>
                <a:lnTo>
                  <a:pt x="0" y="13716"/>
                </a:lnTo>
                <a:lnTo>
                  <a:pt x="3048" y="18288"/>
                </a:lnTo>
                <a:lnTo>
                  <a:pt x="15240" y="18288"/>
                </a:lnTo>
                <a:lnTo>
                  <a:pt x="18288" y="15240"/>
                </a:lnTo>
                <a:lnTo>
                  <a:pt x="18288" y="3048"/>
                </a:lnTo>
                <a:lnTo>
                  <a:pt x="15240" y="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6330326" y="4982711"/>
            <a:ext cx="52088" cy="33674"/>
          </a:xfrm>
          <a:custGeom>
            <a:avLst/>
            <a:gdLst/>
            <a:ahLst/>
            <a:cxnLst/>
            <a:rect l="l" t="t" r="r" b="b"/>
            <a:pathLst>
              <a:path w="36829" h="47625">
                <a:moveTo>
                  <a:pt x="22860" y="0"/>
                </a:moveTo>
                <a:lnTo>
                  <a:pt x="16764" y="0"/>
                </a:lnTo>
                <a:lnTo>
                  <a:pt x="12192" y="3048"/>
                </a:lnTo>
                <a:lnTo>
                  <a:pt x="7620" y="9144"/>
                </a:lnTo>
                <a:lnTo>
                  <a:pt x="1524" y="16764"/>
                </a:lnTo>
                <a:lnTo>
                  <a:pt x="0" y="22860"/>
                </a:lnTo>
                <a:lnTo>
                  <a:pt x="0" y="32004"/>
                </a:lnTo>
                <a:lnTo>
                  <a:pt x="9144" y="35052"/>
                </a:lnTo>
                <a:lnTo>
                  <a:pt x="7620" y="42672"/>
                </a:lnTo>
                <a:lnTo>
                  <a:pt x="7620" y="47244"/>
                </a:lnTo>
                <a:lnTo>
                  <a:pt x="10668" y="42672"/>
                </a:lnTo>
                <a:lnTo>
                  <a:pt x="13716" y="39624"/>
                </a:lnTo>
                <a:lnTo>
                  <a:pt x="19812" y="35052"/>
                </a:lnTo>
                <a:lnTo>
                  <a:pt x="25908" y="32004"/>
                </a:lnTo>
                <a:lnTo>
                  <a:pt x="30480" y="27432"/>
                </a:lnTo>
                <a:lnTo>
                  <a:pt x="33528" y="22860"/>
                </a:lnTo>
                <a:lnTo>
                  <a:pt x="7620" y="22860"/>
                </a:lnTo>
                <a:lnTo>
                  <a:pt x="6096" y="19812"/>
                </a:lnTo>
                <a:lnTo>
                  <a:pt x="6096" y="18288"/>
                </a:lnTo>
                <a:lnTo>
                  <a:pt x="12192" y="12192"/>
                </a:lnTo>
                <a:lnTo>
                  <a:pt x="19812" y="12192"/>
                </a:lnTo>
                <a:lnTo>
                  <a:pt x="21336" y="9144"/>
                </a:lnTo>
                <a:lnTo>
                  <a:pt x="24384" y="4572"/>
                </a:lnTo>
                <a:lnTo>
                  <a:pt x="24384" y="1524"/>
                </a:lnTo>
                <a:lnTo>
                  <a:pt x="22860" y="0"/>
                </a:lnTo>
                <a:close/>
              </a:path>
              <a:path w="36829" h="47625">
                <a:moveTo>
                  <a:pt x="36576" y="15240"/>
                </a:moveTo>
                <a:lnTo>
                  <a:pt x="35052" y="15240"/>
                </a:lnTo>
                <a:lnTo>
                  <a:pt x="32004" y="16764"/>
                </a:lnTo>
                <a:lnTo>
                  <a:pt x="22860" y="22860"/>
                </a:lnTo>
                <a:lnTo>
                  <a:pt x="33528" y="22860"/>
                </a:lnTo>
                <a:lnTo>
                  <a:pt x="35052" y="18288"/>
                </a:lnTo>
                <a:lnTo>
                  <a:pt x="36576" y="15240"/>
                </a:lnTo>
                <a:close/>
              </a:path>
              <a:path w="36829" h="47625">
                <a:moveTo>
                  <a:pt x="19812" y="12192"/>
                </a:moveTo>
                <a:lnTo>
                  <a:pt x="16764" y="12192"/>
                </a:lnTo>
                <a:lnTo>
                  <a:pt x="18288" y="13716"/>
                </a:lnTo>
                <a:lnTo>
                  <a:pt x="18288" y="15240"/>
                </a:lnTo>
                <a:lnTo>
                  <a:pt x="19812" y="12192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6410075" y="4939607"/>
            <a:ext cx="176740" cy="79741"/>
          </a:xfrm>
          <a:prstGeom prst="rect">
            <a:avLst/>
          </a:prstGeom>
          <a:blipFill>
            <a:blip r:embed="rId7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6078147" y="4940685"/>
            <a:ext cx="1273825" cy="468745"/>
          </a:xfrm>
          <a:prstGeom prst="rect">
            <a:avLst/>
          </a:prstGeom>
          <a:blipFill>
            <a:blip r:embed="rId8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5625520" y="5184217"/>
            <a:ext cx="26044" cy="13021"/>
          </a:xfrm>
          <a:custGeom>
            <a:avLst/>
            <a:gdLst/>
            <a:ahLst/>
            <a:cxnLst/>
            <a:rect l="l" t="t" r="r" b="b"/>
            <a:pathLst>
              <a:path w="18414" h="18415">
                <a:moveTo>
                  <a:pt x="15240" y="0"/>
                </a:moveTo>
                <a:lnTo>
                  <a:pt x="3048" y="0"/>
                </a:lnTo>
                <a:lnTo>
                  <a:pt x="0" y="3048"/>
                </a:lnTo>
                <a:lnTo>
                  <a:pt x="0" y="15240"/>
                </a:lnTo>
                <a:lnTo>
                  <a:pt x="4572" y="18288"/>
                </a:lnTo>
                <a:lnTo>
                  <a:pt x="15240" y="18288"/>
                </a:lnTo>
                <a:lnTo>
                  <a:pt x="18288" y="15240"/>
                </a:lnTo>
                <a:lnTo>
                  <a:pt x="18288" y="3048"/>
                </a:lnTo>
                <a:lnTo>
                  <a:pt x="15240" y="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5688025" y="5117407"/>
            <a:ext cx="411676" cy="114223"/>
          </a:xfrm>
          <a:prstGeom prst="rect">
            <a:avLst/>
          </a:prstGeom>
          <a:blipFill>
            <a:blip r:embed="rId8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6132032" y="5118485"/>
            <a:ext cx="19758" cy="77675"/>
          </a:xfrm>
          <a:custGeom>
            <a:avLst/>
            <a:gdLst/>
            <a:ahLst/>
            <a:cxnLst/>
            <a:rect l="l" t="t" r="r" b="b"/>
            <a:pathLst>
              <a:path w="13970" h="109854">
                <a:moveTo>
                  <a:pt x="6096" y="0"/>
                </a:moveTo>
                <a:lnTo>
                  <a:pt x="1524" y="9144"/>
                </a:lnTo>
                <a:lnTo>
                  <a:pt x="0" y="13716"/>
                </a:lnTo>
                <a:lnTo>
                  <a:pt x="0" y="18288"/>
                </a:lnTo>
                <a:lnTo>
                  <a:pt x="9144" y="109728"/>
                </a:lnTo>
                <a:lnTo>
                  <a:pt x="12192" y="102108"/>
                </a:lnTo>
                <a:lnTo>
                  <a:pt x="13716" y="94488"/>
                </a:lnTo>
                <a:lnTo>
                  <a:pt x="13716" y="91440"/>
                </a:lnTo>
                <a:lnTo>
                  <a:pt x="6096" y="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6237644" y="5126027"/>
            <a:ext cx="118545" cy="92672"/>
          </a:xfrm>
          <a:prstGeom prst="rect">
            <a:avLst/>
          </a:prstGeom>
          <a:blipFill>
            <a:blip r:embed="rId8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6386364" y="5117407"/>
            <a:ext cx="310373" cy="80818"/>
          </a:xfrm>
          <a:prstGeom prst="rect">
            <a:avLst/>
          </a:prstGeom>
          <a:blipFill>
            <a:blip r:embed="rId8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6729069" y="5118485"/>
            <a:ext cx="19758" cy="77675"/>
          </a:xfrm>
          <a:custGeom>
            <a:avLst/>
            <a:gdLst/>
            <a:ahLst/>
            <a:cxnLst/>
            <a:rect l="l" t="t" r="r" b="b"/>
            <a:pathLst>
              <a:path w="13970" h="109854">
                <a:moveTo>
                  <a:pt x="6096" y="0"/>
                </a:moveTo>
                <a:lnTo>
                  <a:pt x="4572" y="3048"/>
                </a:lnTo>
                <a:lnTo>
                  <a:pt x="4572" y="6096"/>
                </a:lnTo>
                <a:lnTo>
                  <a:pt x="3048" y="9144"/>
                </a:lnTo>
                <a:lnTo>
                  <a:pt x="1524" y="13716"/>
                </a:lnTo>
                <a:lnTo>
                  <a:pt x="0" y="16764"/>
                </a:lnTo>
                <a:lnTo>
                  <a:pt x="0" y="18288"/>
                </a:lnTo>
                <a:lnTo>
                  <a:pt x="9144" y="109728"/>
                </a:lnTo>
                <a:lnTo>
                  <a:pt x="12192" y="102108"/>
                </a:lnTo>
                <a:lnTo>
                  <a:pt x="13716" y="94488"/>
                </a:lnTo>
                <a:lnTo>
                  <a:pt x="13716" y="91440"/>
                </a:lnTo>
                <a:lnTo>
                  <a:pt x="6096" y="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6369123" y="5540894"/>
            <a:ext cx="26044" cy="13021"/>
          </a:xfrm>
          <a:custGeom>
            <a:avLst/>
            <a:gdLst/>
            <a:ahLst/>
            <a:cxnLst/>
            <a:rect l="l" t="t" r="r" b="b"/>
            <a:pathLst>
              <a:path w="18414" h="18415">
                <a:moveTo>
                  <a:pt x="15240" y="0"/>
                </a:moveTo>
                <a:lnTo>
                  <a:pt x="3048" y="0"/>
                </a:lnTo>
                <a:lnTo>
                  <a:pt x="0" y="3048"/>
                </a:lnTo>
                <a:lnTo>
                  <a:pt x="0" y="13716"/>
                </a:lnTo>
                <a:lnTo>
                  <a:pt x="3048" y="18288"/>
                </a:lnTo>
                <a:lnTo>
                  <a:pt x="15240" y="18288"/>
                </a:lnTo>
                <a:lnTo>
                  <a:pt x="18288" y="15240"/>
                </a:lnTo>
                <a:lnTo>
                  <a:pt x="18288" y="3048"/>
                </a:lnTo>
                <a:lnTo>
                  <a:pt x="15240" y="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6440249" y="5487015"/>
            <a:ext cx="211226" cy="66810"/>
          </a:xfrm>
          <a:prstGeom prst="rect">
            <a:avLst/>
          </a:prstGeom>
          <a:blipFill>
            <a:blip r:embed="rId8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6683807" y="5490248"/>
            <a:ext cx="159497" cy="65732"/>
          </a:xfrm>
          <a:prstGeom prst="rect">
            <a:avLst/>
          </a:prstGeom>
          <a:blipFill>
            <a:blip r:embed="rId8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6927365" y="5506412"/>
            <a:ext cx="26044" cy="32327"/>
          </a:xfrm>
          <a:custGeom>
            <a:avLst/>
            <a:gdLst/>
            <a:ahLst/>
            <a:cxnLst/>
            <a:rect l="l" t="t" r="r" b="b"/>
            <a:pathLst>
              <a:path w="18414" h="45720">
                <a:moveTo>
                  <a:pt x="13716" y="0"/>
                </a:moveTo>
                <a:lnTo>
                  <a:pt x="6096" y="0"/>
                </a:lnTo>
                <a:lnTo>
                  <a:pt x="0" y="3048"/>
                </a:lnTo>
                <a:lnTo>
                  <a:pt x="0" y="12192"/>
                </a:lnTo>
                <a:lnTo>
                  <a:pt x="1524" y="15240"/>
                </a:lnTo>
                <a:lnTo>
                  <a:pt x="4572" y="16764"/>
                </a:lnTo>
                <a:lnTo>
                  <a:pt x="6096" y="18288"/>
                </a:lnTo>
                <a:lnTo>
                  <a:pt x="15240" y="18288"/>
                </a:lnTo>
                <a:lnTo>
                  <a:pt x="18288" y="15240"/>
                </a:lnTo>
                <a:lnTo>
                  <a:pt x="18288" y="3048"/>
                </a:lnTo>
                <a:lnTo>
                  <a:pt x="13716" y="0"/>
                </a:lnTo>
                <a:close/>
              </a:path>
              <a:path w="18414" h="45720">
                <a:moveTo>
                  <a:pt x="15240" y="27432"/>
                </a:moveTo>
                <a:lnTo>
                  <a:pt x="6096" y="27432"/>
                </a:lnTo>
                <a:lnTo>
                  <a:pt x="0" y="30480"/>
                </a:lnTo>
                <a:lnTo>
                  <a:pt x="0" y="41148"/>
                </a:lnTo>
                <a:lnTo>
                  <a:pt x="4572" y="45720"/>
                </a:lnTo>
                <a:lnTo>
                  <a:pt x="15240" y="45720"/>
                </a:lnTo>
                <a:lnTo>
                  <a:pt x="18288" y="42672"/>
                </a:lnTo>
                <a:lnTo>
                  <a:pt x="18288" y="30480"/>
                </a:lnTo>
                <a:lnTo>
                  <a:pt x="15240" y="27432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6998491" y="5490248"/>
            <a:ext cx="355636" cy="88361"/>
          </a:xfrm>
          <a:prstGeom prst="rect">
            <a:avLst/>
          </a:prstGeom>
          <a:blipFill>
            <a:blip r:embed="rId8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4881916" y="5652962"/>
            <a:ext cx="2465745" cy="292023"/>
          </a:xfrm>
          <a:prstGeom prst="rect">
            <a:avLst/>
          </a:prstGeom>
          <a:blipFill>
            <a:blip r:embed="rId8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5192290" y="6009640"/>
            <a:ext cx="2157527" cy="290945"/>
          </a:xfrm>
          <a:prstGeom prst="rect">
            <a:avLst/>
          </a:prstGeom>
          <a:blipFill>
            <a:blip r:embed="rId8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4340918" y="6364162"/>
            <a:ext cx="2047603" cy="144395"/>
          </a:xfrm>
          <a:prstGeom prst="rect">
            <a:avLst/>
          </a:prstGeom>
          <a:blipFill>
            <a:blip r:embed="rId8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6489824" y="6397567"/>
            <a:ext cx="26044" cy="32327"/>
          </a:xfrm>
          <a:custGeom>
            <a:avLst/>
            <a:gdLst/>
            <a:ahLst/>
            <a:cxnLst/>
            <a:rect l="l" t="t" r="r" b="b"/>
            <a:pathLst>
              <a:path w="18414" h="45720">
                <a:moveTo>
                  <a:pt x="13716" y="0"/>
                </a:moveTo>
                <a:lnTo>
                  <a:pt x="6096" y="0"/>
                </a:lnTo>
                <a:lnTo>
                  <a:pt x="0" y="4572"/>
                </a:lnTo>
                <a:lnTo>
                  <a:pt x="0" y="12192"/>
                </a:lnTo>
                <a:lnTo>
                  <a:pt x="1524" y="16764"/>
                </a:lnTo>
                <a:lnTo>
                  <a:pt x="4572" y="16764"/>
                </a:lnTo>
                <a:lnTo>
                  <a:pt x="6096" y="18288"/>
                </a:lnTo>
                <a:lnTo>
                  <a:pt x="13716" y="18288"/>
                </a:lnTo>
                <a:lnTo>
                  <a:pt x="18288" y="15240"/>
                </a:lnTo>
                <a:lnTo>
                  <a:pt x="18288" y="4572"/>
                </a:lnTo>
                <a:lnTo>
                  <a:pt x="13716" y="0"/>
                </a:lnTo>
                <a:close/>
              </a:path>
              <a:path w="18414" h="45720">
                <a:moveTo>
                  <a:pt x="15240" y="27432"/>
                </a:moveTo>
                <a:lnTo>
                  <a:pt x="6096" y="27432"/>
                </a:lnTo>
                <a:lnTo>
                  <a:pt x="0" y="32004"/>
                </a:lnTo>
                <a:lnTo>
                  <a:pt x="0" y="42672"/>
                </a:lnTo>
                <a:lnTo>
                  <a:pt x="4572" y="45720"/>
                </a:lnTo>
                <a:lnTo>
                  <a:pt x="15240" y="45720"/>
                </a:lnTo>
                <a:lnTo>
                  <a:pt x="18288" y="42672"/>
                </a:lnTo>
                <a:lnTo>
                  <a:pt x="18288" y="30480"/>
                </a:lnTo>
                <a:lnTo>
                  <a:pt x="15240" y="27432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6569572" y="6366318"/>
            <a:ext cx="715583" cy="112068"/>
          </a:xfrm>
          <a:prstGeom prst="rect">
            <a:avLst/>
          </a:prstGeom>
          <a:blipFill>
            <a:blip r:embed="rId9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7317486" y="6366318"/>
            <a:ext cx="19758" cy="77675"/>
          </a:xfrm>
          <a:custGeom>
            <a:avLst/>
            <a:gdLst/>
            <a:ahLst/>
            <a:cxnLst/>
            <a:rect l="l" t="t" r="r" b="b"/>
            <a:pathLst>
              <a:path w="13970" h="109854">
                <a:moveTo>
                  <a:pt x="6096" y="0"/>
                </a:moveTo>
                <a:lnTo>
                  <a:pt x="3048" y="6096"/>
                </a:lnTo>
                <a:lnTo>
                  <a:pt x="1524" y="10668"/>
                </a:lnTo>
                <a:lnTo>
                  <a:pt x="0" y="13716"/>
                </a:lnTo>
                <a:lnTo>
                  <a:pt x="0" y="19812"/>
                </a:lnTo>
                <a:lnTo>
                  <a:pt x="9144" y="109728"/>
                </a:lnTo>
                <a:lnTo>
                  <a:pt x="12192" y="102108"/>
                </a:lnTo>
                <a:lnTo>
                  <a:pt x="13716" y="94488"/>
                </a:lnTo>
                <a:lnTo>
                  <a:pt x="13716" y="91440"/>
                </a:lnTo>
                <a:lnTo>
                  <a:pt x="6096" y="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40227"/>
            <a:ext cx="3099424" cy="8390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376065"/>
            <a:ext cx="890171" cy="420577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85008" y="1376065"/>
            <a:ext cx="81231" cy="42057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5578609"/>
            <a:ext cx="922502" cy="84374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647147" y="6395055"/>
            <a:ext cx="19783" cy="2729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062182" y="5578609"/>
            <a:ext cx="136388" cy="84374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6419119"/>
            <a:ext cx="10666933" cy="60452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242232" y="6860923"/>
            <a:ext cx="640325" cy="162983"/>
          </a:xfrm>
          <a:custGeom>
            <a:avLst/>
            <a:gdLst/>
            <a:ahLst/>
            <a:cxnLst/>
            <a:rect l="l" t="t" r="r" b="b"/>
            <a:pathLst>
              <a:path w="452754" h="230504">
                <a:moveTo>
                  <a:pt x="374910" y="0"/>
                </a:moveTo>
                <a:lnTo>
                  <a:pt x="77717" y="0"/>
                </a:lnTo>
                <a:lnTo>
                  <a:pt x="47577" y="6142"/>
                </a:lnTo>
                <a:lnTo>
                  <a:pt x="22860" y="22859"/>
                </a:lnTo>
                <a:lnTo>
                  <a:pt x="6143" y="47577"/>
                </a:lnTo>
                <a:lnTo>
                  <a:pt x="0" y="77722"/>
                </a:lnTo>
                <a:lnTo>
                  <a:pt x="0" y="163070"/>
                </a:lnTo>
                <a:lnTo>
                  <a:pt x="6143" y="193001"/>
                </a:lnTo>
                <a:lnTo>
                  <a:pt x="22860" y="217361"/>
                </a:lnTo>
                <a:lnTo>
                  <a:pt x="41809" y="230122"/>
                </a:lnTo>
                <a:lnTo>
                  <a:pt x="77724" y="230122"/>
                </a:lnTo>
                <a:lnTo>
                  <a:pt x="77724" y="227075"/>
                </a:lnTo>
                <a:lnTo>
                  <a:pt x="52935" y="222003"/>
                </a:lnTo>
                <a:lnTo>
                  <a:pt x="32575" y="208216"/>
                </a:lnTo>
                <a:lnTo>
                  <a:pt x="18788" y="187857"/>
                </a:lnTo>
                <a:lnTo>
                  <a:pt x="13716" y="163070"/>
                </a:lnTo>
                <a:lnTo>
                  <a:pt x="13716" y="77722"/>
                </a:lnTo>
                <a:lnTo>
                  <a:pt x="18788" y="52054"/>
                </a:lnTo>
                <a:lnTo>
                  <a:pt x="32575" y="31243"/>
                </a:lnTo>
                <a:lnTo>
                  <a:pt x="52935" y="17289"/>
                </a:lnTo>
                <a:lnTo>
                  <a:pt x="77724" y="12193"/>
                </a:lnTo>
                <a:lnTo>
                  <a:pt x="413996" y="12193"/>
                </a:lnTo>
                <a:lnTo>
                  <a:pt x="405050" y="6142"/>
                </a:lnTo>
                <a:lnTo>
                  <a:pt x="374910" y="0"/>
                </a:lnTo>
                <a:close/>
              </a:path>
              <a:path w="452754" h="230504">
                <a:moveTo>
                  <a:pt x="413996" y="12193"/>
                </a:moveTo>
                <a:lnTo>
                  <a:pt x="374904" y="12193"/>
                </a:lnTo>
                <a:lnTo>
                  <a:pt x="399930" y="17289"/>
                </a:lnTo>
                <a:lnTo>
                  <a:pt x="420814" y="31243"/>
                </a:lnTo>
                <a:lnTo>
                  <a:pt x="435125" y="52054"/>
                </a:lnTo>
                <a:lnTo>
                  <a:pt x="440436" y="77722"/>
                </a:lnTo>
                <a:lnTo>
                  <a:pt x="440436" y="163070"/>
                </a:lnTo>
                <a:lnTo>
                  <a:pt x="435125" y="187857"/>
                </a:lnTo>
                <a:lnTo>
                  <a:pt x="420814" y="208216"/>
                </a:lnTo>
                <a:lnTo>
                  <a:pt x="399930" y="222003"/>
                </a:lnTo>
                <a:lnTo>
                  <a:pt x="374904" y="227075"/>
                </a:lnTo>
                <a:lnTo>
                  <a:pt x="77724" y="227075"/>
                </a:lnTo>
                <a:lnTo>
                  <a:pt x="77724" y="230122"/>
                </a:lnTo>
                <a:lnTo>
                  <a:pt x="410818" y="230122"/>
                </a:lnTo>
                <a:lnTo>
                  <a:pt x="429768" y="217361"/>
                </a:lnTo>
                <a:lnTo>
                  <a:pt x="446484" y="193001"/>
                </a:lnTo>
                <a:lnTo>
                  <a:pt x="452628" y="163070"/>
                </a:lnTo>
                <a:lnTo>
                  <a:pt x="452628" y="77722"/>
                </a:lnTo>
                <a:lnTo>
                  <a:pt x="446484" y="47577"/>
                </a:lnTo>
                <a:lnTo>
                  <a:pt x="429768" y="22859"/>
                </a:lnTo>
                <a:lnTo>
                  <a:pt x="413996" y="12193"/>
                </a:lnTo>
                <a:close/>
              </a:path>
            </a:pathLst>
          </a:custGeom>
          <a:solidFill>
            <a:srgbClr val="00C0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298272" y="6887863"/>
            <a:ext cx="530760" cy="115390"/>
          </a:xfrm>
          <a:custGeom>
            <a:avLst/>
            <a:gdLst/>
            <a:ahLst/>
            <a:cxnLst/>
            <a:rect l="l" t="t" r="r" b="b"/>
            <a:pathLst>
              <a:path w="375284" h="163195">
                <a:moveTo>
                  <a:pt x="236220" y="156974"/>
                </a:moveTo>
                <a:lnTo>
                  <a:pt x="38100" y="156974"/>
                </a:lnTo>
                <a:lnTo>
                  <a:pt x="67937" y="157927"/>
                </a:lnTo>
                <a:lnTo>
                  <a:pt x="88201" y="160023"/>
                </a:lnTo>
                <a:lnTo>
                  <a:pt x="108180" y="162119"/>
                </a:lnTo>
                <a:lnTo>
                  <a:pt x="137160" y="163071"/>
                </a:lnTo>
                <a:lnTo>
                  <a:pt x="166997" y="162119"/>
                </a:lnTo>
                <a:lnTo>
                  <a:pt x="187291" y="160020"/>
                </a:lnTo>
                <a:lnTo>
                  <a:pt x="207240" y="157927"/>
                </a:lnTo>
                <a:lnTo>
                  <a:pt x="236220" y="156974"/>
                </a:lnTo>
                <a:close/>
              </a:path>
              <a:path w="375284" h="163195">
                <a:moveTo>
                  <a:pt x="345034" y="156974"/>
                </a:moveTo>
                <a:lnTo>
                  <a:pt x="236220" y="156974"/>
                </a:lnTo>
                <a:lnTo>
                  <a:pt x="265199" y="157927"/>
                </a:lnTo>
                <a:lnTo>
                  <a:pt x="285178" y="160023"/>
                </a:lnTo>
                <a:lnTo>
                  <a:pt x="305442" y="162119"/>
                </a:lnTo>
                <a:lnTo>
                  <a:pt x="335280" y="163071"/>
                </a:lnTo>
                <a:lnTo>
                  <a:pt x="338328" y="160020"/>
                </a:lnTo>
                <a:lnTo>
                  <a:pt x="343207" y="160020"/>
                </a:lnTo>
                <a:lnTo>
                  <a:pt x="345034" y="156974"/>
                </a:lnTo>
                <a:close/>
              </a:path>
              <a:path w="375284" h="163195">
                <a:moveTo>
                  <a:pt x="338328" y="160020"/>
                </a:moveTo>
                <a:lnTo>
                  <a:pt x="335280" y="163071"/>
                </a:lnTo>
                <a:lnTo>
                  <a:pt x="338328" y="161549"/>
                </a:lnTo>
                <a:lnTo>
                  <a:pt x="338328" y="160020"/>
                </a:lnTo>
                <a:close/>
              </a:path>
              <a:path w="375284" h="163195">
                <a:moveTo>
                  <a:pt x="343207" y="160020"/>
                </a:moveTo>
                <a:lnTo>
                  <a:pt x="338328" y="160020"/>
                </a:lnTo>
                <a:lnTo>
                  <a:pt x="338328" y="161549"/>
                </a:lnTo>
                <a:lnTo>
                  <a:pt x="335280" y="163071"/>
                </a:lnTo>
                <a:lnTo>
                  <a:pt x="341376" y="163071"/>
                </a:lnTo>
                <a:lnTo>
                  <a:pt x="343207" y="160020"/>
                </a:lnTo>
                <a:close/>
              </a:path>
              <a:path w="375284" h="163195">
                <a:moveTo>
                  <a:pt x="7620" y="13717"/>
                </a:moveTo>
                <a:lnTo>
                  <a:pt x="4572" y="19814"/>
                </a:lnTo>
                <a:lnTo>
                  <a:pt x="1524" y="24389"/>
                </a:lnTo>
                <a:lnTo>
                  <a:pt x="6096" y="33531"/>
                </a:lnTo>
                <a:lnTo>
                  <a:pt x="6096" y="39629"/>
                </a:lnTo>
                <a:lnTo>
                  <a:pt x="5143" y="47770"/>
                </a:lnTo>
                <a:lnTo>
                  <a:pt x="952" y="58912"/>
                </a:lnTo>
                <a:lnTo>
                  <a:pt x="0" y="67057"/>
                </a:lnTo>
                <a:lnTo>
                  <a:pt x="952" y="76082"/>
                </a:lnTo>
                <a:lnTo>
                  <a:pt x="3048" y="82106"/>
                </a:lnTo>
                <a:lnTo>
                  <a:pt x="5143" y="87846"/>
                </a:lnTo>
                <a:lnTo>
                  <a:pt x="6096" y="96014"/>
                </a:lnTo>
                <a:lnTo>
                  <a:pt x="5143" y="104182"/>
                </a:lnTo>
                <a:lnTo>
                  <a:pt x="3048" y="109922"/>
                </a:lnTo>
                <a:lnTo>
                  <a:pt x="952" y="115946"/>
                </a:lnTo>
                <a:lnTo>
                  <a:pt x="0" y="124971"/>
                </a:lnTo>
                <a:lnTo>
                  <a:pt x="0" y="131069"/>
                </a:lnTo>
                <a:lnTo>
                  <a:pt x="7620" y="135637"/>
                </a:lnTo>
                <a:lnTo>
                  <a:pt x="10668" y="140211"/>
                </a:lnTo>
                <a:lnTo>
                  <a:pt x="13716" y="146309"/>
                </a:lnTo>
                <a:lnTo>
                  <a:pt x="13716" y="155451"/>
                </a:lnTo>
                <a:lnTo>
                  <a:pt x="19812" y="158497"/>
                </a:lnTo>
                <a:lnTo>
                  <a:pt x="24384" y="161549"/>
                </a:lnTo>
                <a:lnTo>
                  <a:pt x="32004" y="156974"/>
                </a:lnTo>
                <a:lnTo>
                  <a:pt x="345034" y="156974"/>
                </a:lnTo>
                <a:lnTo>
                  <a:pt x="345948" y="155451"/>
                </a:lnTo>
                <a:lnTo>
                  <a:pt x="350520" y="152400"/>
                </a:lnTo>
                <a:lnTo>
                  <a:pt x="356616" y="149354"/>
                </a:lnTo>
                <a:lnTo>
                  <a:pt x="365760" y="149354"/>
                </a:lnTo>
                <a:lnTo>
                  <a:pt x="368808" y="143257"/>
                </a:lnTo>
                <a:lnTo>
                  <a:pt x="371856" y="138689"/>
                </a:lnTo>
                <a:lnTo>
                  <a:pt x="367284" y="131069"/>
                </a:lnTo>
                <a:lnTo>
                  <a:pt x="367284" y="124971"/>
                </a:lnTo>
                <a:lnTo>
                  <a:pt x="368474" y="115946"/>
                </a:lnTo>
                <a:lnTo>
                  <a:pt x="371094" y="109922"/>
                </a:lnTo>
                <a:lnTo>
                  <a:pt x="373713" y="104182"/>
                </a:lnTo>
                <a:lnTo>
                  <a:pt x="374904" y="96014"/>
                </a:lnTo>
                <a:lnTo>
                  <a:pt x="373713" y="87846"/>
                </a:lnTo>
                <a:lnTo>
                  <a:pt x="371094" y="82106"/>
                </a:lnTo>
                <a:lnTo>
                  <a:pt x="368474" y="76082"/>
                </a:lnTo>
                <a:lnTo>
                  <a:pt x="367284" y="67057"/>
                </a:lnTo>
                <a:lnTo>
                  <a:pt x="368474" y="58912"/>
                </a:lnTo>
                <a:lnTo>
                  <a:pt x="373713" y="47770"/>
                </a:lnTo>
                <a:lnTo>
                  <a:pt x="374904" y="39629"/>
                </a:lnTo>
                <a:lnTo>
                  <a:pt x="374904" y="33531"/>
                </a:lnTo>
                <a:lnTo>
                  <a:pt x="365760" y="28957"/>
                </a:lnTo>
                <a:lnTo>
                  <a:pt x="362712" y="22860"/>
                </a:lnTo>
                <a:lnTo>
                  <a:pt x="359664" y="18291"/>
                </a:lnTo>
                <a:lnTo>
                  <a:pt x="359664" y="15240"/>
                </a:lnTo>
                <a:lnTo>
                  <a:pt x="16764" y="15240"/>
                </a:lnTo>
                <a:lnTo>
                  <a:pt x="7620" y="13717"/>
                </a:lnTo>
                <a:close/>
              </a:path>
              <a:path w="375284" h="163195">
                <a:moveTo>
                  <a:pt x="38100" y="0"/>
                </a:moveTo>
                <a:lnTo>
                  <a:pt x="32004" y="0"/>
                </a:lnTo>
                <a:lnTo>
                  <a:pt x="27432" y="9149"/>
                </a:lnTo>
                <a:lnTo>
                  <a:pt x="22860" y="12194"/>
                </a:lnTo>
                <a:lnTo>
                  <a:pt x="16764" y="15240"/>
                </a:lnTo>
                <a:lnTo>
                  <a:pt x="359664" y="15240"/>
                </a:lnTo>
                <a:lnTo>
                  <a:pt x="359664" y="9149"/>
                </a:lnTo>
                <a:lnTo>
                  <a:pt x="357373" y="7620"/>
                </a:lnTo>
                <a:lnTo>
                  <a:pt x="137160" y="7620"/>
                </a:lnTo>
                <a:lnTo>
                  <a:pt x="108180" y="6429"/>
                </a:lnTo>
                <a:lnTo>
                  <a:pt x="67937" y="1190"/>
                </a:lnTo>
                <a:lnTo>
                  <a:pt x="38100" y="0"/>
                </a:lnTo>
                <a:close/>
              </a:path>
              <a:path w="375284" h="163195">
                <a:moveTo>
                  <a:pt x="236220" y="0"/>
                </a:moveTo>
                <a:lnTo>
                  <a:pt x="207240" y="1190"/>
                </a:lnTo>
                <a:lnTo>
                  <a:pt x="166997" y="6429"/>
                </a:lnTo>
                <a:lnTo>
                  <a:pt x="137160" y="7620"/>
                </a:lnTo>
                <a:lnTo>
                  <a:pt x="335280" y="7620"/>
                </a:lnTo>
                <a:lnTo>
                  <a:pt x="305442" y="6429"/>
                </a:lnTo>
                <a:lnTo>
                  <a:pt x="265199" y="1190"/>
                </a:lnTo>
                <a:lnTo>
                  <a:pt x="236220" y="0"/>
                </a:lnTo>
                <a:close/>
              </a:path>
              <a:path w="375284" h="163195">
                <a:moveTo>
                  <a:pt x="348996" y="3051"/>
                </a:moveTo>
                <a:lnTo>
                  <a:pt x="341376" y="7620"/>
                </a:lnTo>
                <a:lnTo>
                  <a:pt x="357373" y="7620"/>
                </a:lnTo>
                <a:lnTo>
                  <a:pt x="355092" y="6097"/>
                </a:lnTo>
                <a:lnTo>
                  <a:pt x="348996" y="3051"/>
                </a:lnTo>
                <a:close/>
              </a:path>
            </a:pathLst>
          </a:custGeom>
          <a:solidFill>
            <a:srgbClr val="7BD3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983681" y="6860923"/>
            <a:ext cx="643018" cy="116737"/>
          </a:xfrm>
          <a:custGeom>
            <a:avLst/>
            <a:gdLst/>
            <a:ahLst/>
            <a:cxnLst/>
            <a:rect l="l" t="t" r="r" b="b"/>
            <a:pathLst>
              <a:path w="454659" h="165100">
                <a:moveTo>
                  <a:pt x="376428" y="0"/>
                </a:moveTo>
                <a:lnTo>
                  <a:pt x="77724" y="0"/>
                </a:lnTo>
                <a:lnTo>
                  <a:pt x="47577" y="6144"/>
                </a:lnTo>
                <a:lnTo>
                  <a:pt x="22860" y="22861"/>
                </a:lnTo>
                <a:lnTo>
                  <a:pt x="6143" y="47580"/>
                </a:lnTo>
                <a:lnTo>
                  <a:pt x="0" y="77729"/>
                </a:lnTo>
                <a:lnTo>
                  <a:pt x="0" y="86871"/>
                </a:lnTo>
                <a:lnTo>
                  <a:pt x="6143" y="117016"/>
                </a:lnTo>
                <a:lnTo>
                  <a:pt x="22860" y="141733"/>
                </a:lnTo>
                <a:lnTo>
                  <a:pt x="47577" y="158450"/>
                </a:lnTo>
                <a:lnTo>
                  <a:pt x="77724" y="164594"/>
                </a:lnTo>
                <a:lnTo>
                  <a:pt x="77724" y="150877"/>
                </a:lnTo>
                <a:lnTo>
                  <a:pt x="52935" y="145805"/>
                </a:lnTo>
                <a:lnTo>
                  <a:pt x="32575" y="132017"/>
                </a:lnTo>
                <a:lnTo>
                  <a:pt x="18788" y="111658"/>
                </a:lnTo>
                <a:lnTo>
                  <a:pt x="13716" y="86871"/>
                </a:lnTo>
                <a:lnTo>
                  <a:pt x="13716" y="77729"/>
                </a:lnTo>
                <a:lnTo>
                  <a:pt x="18788" y="52058"/>
                </a:lnTo>
                <a:lnTo>
                  <a:pt x="32575" y="31245"/>
                </a:lnTo>
                <a:lnTo>
                  <a:pt x="52935" y="17290"/>
                </a:lnTo>
                <a:lnTo>
                  <a:pt x="77724" y="12194"/>
                </a:lnTo>
                <a:lnTo>
                  <a:pt x="415520" y="12194"/>
                </a:lnTo>
                <a:lnTo>
                  <a:pt x="406574" y="6144"/>
                </a:lnTo>
                <a:lnTo>
                  <a:pt x="376428" y="0"/>
                </a:lnTo>
                <a:close/>
              </a:path>
              <a:path w="454659" h="165100">
                <a:moveTo>
                  <a:pt x="415520" y="12194"/>
                </a:moveTo>
                <a:lnTo>
                  <a:pt x="376428" y="12194"/>
                </a:lnTo>
                <a:lnTo>
                  <a:pt x="402097" y="17290"/>
                </a:lnTo>
                <a:lnTo>
                  <a:pt x="422910" y="31245"/>
                </a:lnTo>
                <a:lnTo>
                  <a:pt x="436864" y="52058"/>
                </a:lnTo>
                <a:lnTo>
                  <a:pt x="441960" y="77729"/>
                </a:lnTo>
                <a:lnTo>
                  <a:pt x="441960" y="86871"/>
                </a:lnTo>
                <a:lnTo>
                  <a:pt x="436864" y="111658"/>
                </a:lnTo>
                <a:lnTo>
                  <a:pt x="422910" y="132017"/>
                </a:lnTo>
                <a:lnTo>
                  <a:pt x="402097" y="145805"/>
                </a:lnTo>
                <a:lnTo>
                  <a:pt x="376428" y="150877"/>
                </a:lnTo>
                <a:lnTo>
                  <a:pt x="77724" y="150877"/>
                </a:lnTo>
                <a:lnTo>
                  <a:pt x="77724" y="164594"/>
                </a:lnTo>
                <a:lnTo>
                  <a:pt x="376428" y="164594"/>
                </a:lnTo>
                <a:lnTo>
                  <a:pt x="406574" y="158450"/>
                </a:lnTo>
                <a:lnTo>
                  <a:pt x="431292" y="141733"/>
                </a:lnTo>
                <a:lnTo>
                  <a:pt x="448008" y="117016"/>
                </a:lnTo>
                <a:lnTo>
                  <a:pt x="454152" y="86871"/>
                </a:lnTo>
                <a:lnTo>
                  <a:pt x="454152" y="77729"/>
                </a:lnTo>
                <a:lnTo>
                  <a:pt x="448008" y="47580"/>
                </a:lnTo>
                <a:lnTo>
                  <a:pt x="431292" y="22861"/>
                </a:lnTo>
                <a:lnTo>
                  <a:pt x="415520" y="12194"/>
                </a:lnTo>
                <a:close/>
              </a:path>
            </a:pathLst>
          </a:custGeom>
          <a:solidFill>
            <a:srgbClr val="00C0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037565" y="6887862"/>
            <a:ext cx="535251" cy="62859"/>
          </a:xfrm>
          <a:custGeom>
            <a:avLst/>
            <a:gdLst/>
            <a:ahLst/>
            <a:cxnLst/>
            <a:rect l="l" t="t" r="r" b="b"/>
            <a:pathLst>
              <a:path w="378459" h="88900">
                <a:moveTo>
                  <a:pt x="239268" y="80774"/>
                </a:moveTo>
                <a:lnTo>
                  <a:pt x="39624" y="80774"/>
                </a:lnTo>
                <a:lnTo>
                  <a:pt x="69484" y="81965"/>
                </a:lnTo>
                <a:lnTo>
                  <a:pt x="110347" y="87203"/>
                </a:lnTo>
                <a:lnTo>
                  <a:pt x="140208" y="88394"/>
                </a:lnTo>
                <a:lnTo>
                  <a:pt x="169187" y="87203"/>
                </a:lnTo>
                <a:lnTo>
                  <a:pt x="209430" y="81965"/>
                </a:lnTo>
                <a:lnTo>
                  <a:pt x="239268" y="80774"/>
                </a:lnTo>
                <a:close/>
              </a:path>
              <a:path w="378459" h="88900">
                <a:moveTo>
                  <a:pt x="349758" y="80774"/>
                </a:moveTo>
                <a:lnTo>
                  <a:pt x="239268" y="80774"/>
                </a:lnTo>
                <a:lnTo>
                  <a:pt x="269105" y="81965"/>
                </a:lnTo>
                <a:lnTo>
                  <a:pt x="309348" y="87203"/>
                </a:lnTo>
                <a:lnTo>
                  <a:pt x="338328" y="88394"/>
                </a:lnTo>
                <a:lnTo>
                  <a:pt x="342900" y="83820"/>
                </a:lnTo>
                <a:lnTo>
                  <a:pt x="348235" y="83820"/>
                </a:lnTo>
                <a:lnTo>
                  <a:pt x="349758" y="80774"/>
                </a:lnTo>
                <a:close/>
              </a:path>
              <a:path w="378459" h="88900">
                <a:moveTo>
                  <a:pt x="342900" y="83820"/>
                </a:moveTo>
                <a:lnTo>
                  <a:pt x="338328" y="88394"/>
                </a:lnTo>
                <a:lnTo>
                  <a:pt x="342900" y="85349"/>
                </a:lnTo>
                <a:lnTo>
                  <a:pt x="342900" y="83820"/>
                </a:lnTo>
                <a:close/>
              </a:path>
              <a:path w="378459" h="88900">
                <a:moveTo>
                  <a:pt x="348235" y="83820"/>
                </a:moveTo>
                <a:lnTo>
                  <a:pt x="342900" y="83820"/>
                </a:lnTo>
                <a:lnTo>
                  <a:pt x="342900" y="85349"/>
                </a:lnTo>
                <a:lnTo>
                  <a:pt x="338328" y="88394"/>
                </a:lnTo>
                <a:lnTo>
                  <a:pt x="345948" y="88394"/>
                </a:lnTo>
                <a:lnTo>
                  <a:pt x="348235" y="83820"/>
                </a:lnTo>
                <a:close/>
              </a:path>
              <a:path w="378459" h="88900">
                <a:moveTo>
                  <a:pt x="371856" y="47249"/>
                </a:moveTo>
                <a:lnTo>
                  <a:pt x="0" y="47249"/>
                </a:lnTo>
                <a:lnTo>
                  <a:pt x="0" y="54869"/>
                </a:lnTo>
                <a:lnTo>
                  <a:pt x="9144" y="59437"/>
                </a:lnTo>
                <a:lnTo>
                  <a:pt x="12192" y="64011"/>
                </a:lnTo>
                <a:lnTo>
                  <a:pt x="15240" y="70109"/>
                </a:lnTo>
                <a:lnTo>
                  <a:pt x="15240" y="79251"/>
                </a:lnTo>
                <a:lnTo>
                  <a:pt x="19812" y="82297"/>
                </a:lnTo>
                <a:lnTo>
                  <a:pt x="25908" y="85349"/>
                </a:lnTo>
                <a:lnTo>
                  <a:pt x="33528" y="80774"/>
                </a:lnTo>
                <a:lnTo>
                  <a:pt x="349758" y="80774"/>
                </a:lnTo>
                <a:lnTo>
                  <a:pt x="350520" y="79251"/>
                </a:lnTo>
                <a:lnTo>
                  <a:pt x="355092" y="76200"/>
                </a:lnTo>
                <a:lnTo>
                  <a:pt x="361188" y="73154"/>
                </a:lnTo>
                <a:lnTo>
                  <a:pt x="370332" y="73154"/>
                </a:lnTo>
                <a:lnTo>
                  <a:pt x="373380" y="68580"/>
                </a:lnTo>
                <a:lnTo>
                  <a:pt x="376428" y="62489"/>
                </a:lnTo>
                <a:lnTo>
                  <a:pt x="371856" y="54869"/>
                </a:lnTo>
                <a:lnTo>
                  <a:pt x="371856" y="47249"/>
                </a:lnTo>
                <a:close/>
              </a:path>
              <a:path w="378459" h="88900">
                <a:moveTo>
                  <a:pt x="377952" y="44197"/>
                </a:moveTo>
                <a:lnTo>
                  <a:pt x="7620" y="44197"/>
                </a:lnTo>
                <a:lnTo>
                  <a:pt x="7620" y="47249"/>
                </a:lnTo>
                <a:lnTo>
                  <a:pt x="377952" y="47249"/>
                </a:lnTo>
                <a:lnTo>
                  <a:pt x="377952" y="44197"/>
                </a:lnTo>
                <a:close/>
              </a:path>
              <a:path w="378459" h="88900">
                <a:moveTo>
                  <a:pt x="371856" y="41151"/>
                </a:moveTo>
                <a:lnTo>
                  <a:pt x="0" y="41151"/>
                </a:lnTo>
                <a:lnTo>
                  <a:pt x="0" y="44197"/>
                </a:lnTo>
                <a:lnTo>
                  <a:pt x="371856" y="44197"/>
                </a:lnTo>
                <a:lnTo>
                  <a:pt x="371856" y="41151"/>
                </a:lnTo>
                <a:close/>
              </a:path>
              <a:path w="378459" h="88900">
                <a:moveTo>
                  <a:pt x="9144" y="13717"/>
                </a:moveTo>
                <a:lnTo>
                  <a:pt x="6096" y="19814"/>
                </a:lnTo>
                <a:lnTo>
                  <a:pt x="3048" y="24389"/>
                </a:lnTo>
                <a:lnTo>
                  <a:pt x="7620" y="33531"/>
                </a:lnTo>
                <a:lnTo>
                  <a:pt x="7620" y="41151"/>
                </a:lnTo>
                <a:lnTo>
                  <a:pt x="377952" y="41151"/>
                </a:lnTo>
                <a:lnTo>
                  <a:pt x="377952" y="33531"/>
                </a:lnTo>
                <a:lnTo>
                  <a:pt x="370332" y="28957"/>
                </a:lnTo>
                <a:lnTo>
                  <a:pt x="367284" y="22860"/>
                </a:lnTo>
                <a:lnTo>
                  <a:pt x="364236" y="18291"/>
                </a:lnTo>
                <a:lnTo>
                  <a:pt x="364236" y="15240"/>
                </a:lnTo>
                <a:lnTo>
                  <a:pt x="18288" y="15240"/>
                </a:lnTo>
                <a:lnTo>
                  <a:pt x="9144" y="13717"/>
                </a:lnTo>
                <a:close/>
              </a:path>
              <a:path w="378459" h="88900">
                <a:moveTo>
                  <a:pt x="39624" y="0"/>
                </a:moveTo>
                <a:lnTo>
                  <a:pt x="33528" y="0"/>
                </a:lnTo>
                <a:lnTo>
                  <a:pt x="28956" y="9149"/>
                </a:lnTo>
                <a:lnTo>
                  <a:pt x="24384" y="12194"/>
                </a:lnTo>
                <a:lnTo>
                  <a:pt x="18288" y="15240"/>
                </a:lnTo>
                <a:lnTo>
                  <a:pt x="364236" y="15240"/>
                </a:lnTo>
                <a:lnTo>
                  <a:pt x="364236" y="9149"/>
                </a:lnTo>
                <a:lnTo>
                  <a:pt x="361181" y="7620"/>
                </a:lnTo>
                <a:lnTo>
                  <a:pt x="140208" y="7620"/>
                </a:lnTo>
                <a:lnTo>
                  <a:pt x="110347" y="6429"/>
                </a:lnTo>
                <a:lnTo>
                  <a:pt x="69484" y="1190"/>
                </a:lnTo>
                <a:lnTo>
                  <a:pt x="39624" y="0"/>
                </a:lnTo>
                <a:close/>
              </a:path>
              <a:path w="378459" h="88900">
                <a:moveTo>
                  <a:pt x="239268" y="0"/>
                </a:moveTo>
                <a:lnTo>
                  <a:pt x="209430" y="1190"/>
                </a:lnTo>
                <a:lnTo>
                  <a:pt x="169187" y="6429"/>
                </a:lnTo>
                <a:lnTo>
                  <a:pt x="140208" y="7620"/>
                </a:lnTo>
                <a:lnTo>
                  <a:pt x="338328" y="7620"/>
                </a:lnTo>
                <a:lnTo>
                  <a:pt x="309348" y="6429"/>
                </a:lnTo>
                <a:lnTo>
                  <a:pt x="269105" y="1190"/>
                </a:lnTo>
                <a:lnTo>
                  <a:pt x="239268" y="0"/>
                </a:lnTo>
                <a:close/>
              </a:path>
              <a:path w="378459" h="88900">
                <a:moveTo>
                  <a:pt x="353568" y="3051"/>
                </a:moveTo>
                <a:lnTo>
                  <a:pt x="345948" y="7620"/>
                </a:lnTo>
                <a:lnTo>
                  <a:pt x="361181" y="7620"/>
                </a:lnTo>
                <a:lnTo>
                  <a:pt x="358140" y="6097"/>
                </a:lnTo>
                <a:lnTo>
                  <a:pt x="353568" y="3051"/>
                </a:lnTo>
                <a:close/>
              </a:path>
            </a:pathLst>
          </a:custGeom>
          <a:solidFill>
            <a:srgbClr val="7BD3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310743" y="537710"/>
            <a:ext cx="6371815" cy="648593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449056" y="6541963"/>
            <a:ext cx="287383" cy="223148"/>
          </a:xfrm>
          <a:custGeom>
            <a:avLst/>
            <a:gdLst/>
            <a:ahLst/>
            <a:cxnLst/>
            <a:rect l="l" t="t" r="r" b="b"/>
            <a:pathLst>
              <a:path w="203200" h="315595">
                <a:moveTo>
                  <a:pt x="124968" y="0"/>
                </a:moveTo>
                <a:lnTo>
                  <a:pt x="77724" y="0"/>
                </a:lnTo>
                <a:lnTo>
                  <a:pt x="47577" y="6143"/>
                </a:lnTo>
                <a:lnTo>
                  <a:pt x="22860" y="22860"/>
                </a:lnTo>
                <a:lnTo>
                  <a:pt x="6143" y="47577"/>
                </a:lnTo>
                <a:lnTo>
                  <a:pt x="0" y="77724"/>
                </a:lnTo>
                <a:lnTo>
                  <a:pt x="0" y="237741"/>
                </a:lnTo>
                <a:lnTo>
                  <a:pt x="6143" y="267889"/>
                </a:lnTo>
                <a:lnTo>
                  <a:pt x="22860" y="292608"/>
                </a:lnTo>
                <a:lnTo>
                  <a:pt x="47577" y="309326"/>
                </a:lnTo>
                <a:lnTo>
                  <a:pt x="77724" y="315470"/>
                </a:lnTo>
                <a:lnTo>
                  <a:pt x="124968" y="315470"/>
                </a:lnTo>
                <a:lnTo>
                  <a:pt x="124968" y="303276"/>
                </a:lnTo>
                <a:lnTo>
                  <a:pt x="77724" y="303276"/>
                </a:lnTo>
                <a:lnTo>
                  <a:pt x="52697" y="298179"/>
                </a:lnTo>
                <a:lnTo>
                  <a:pt x="31813" y="284225"/>
                </a:lnTo>
                <a:lnTo>
                  <a:pt x="17502" y="263412"/>
                </a:lnTo>
                <a:lnTo>
                  <a:pt x="12192" y="237741"/>
                </a:lnTo>
                <a:lnTo>
                  <a:pt x="12192" y="77724"/>
                </a:lnTo>
                <a:lnTo>
                  <a:pt x="17502" y="52054"/>
                </a:lnTo>
                <a:lnTo>
                  <a:pt x="31813" y="31242"/>
                </a:lnTo>
                <a:lnTo>
                  <a:pt x="52697" y="17287"/>
                </a:lnTo>
                <a:lnTo>
                  <a:pt x="77724" y="12192"/>
                </a:lnTo>
                <a:lnTo>
                  <a:pt x="164057" y="12192"/>
                </a:lnTo>
                <a:lnTo>
                  <a:pt x="155114" y="6143"/>
                </a:lnTo>
                <a:lnTo>
                  <a:pt x="124968" y="0"/>
                </a:lnTo>
                <a:close/>
              </a:path>
              <a:path w="203200" h="315595">
                <a:moveTo>
                  <a:pt x="164057" y="12192"/>
                </a:moveTo>
                <a:lnTo>
                  <a:pt x="124968" y="12192"/>
                </a:lnTo>
                <a:lnTo>
                  <a:pt x="149756" y="17287"/>
                </a:lnTo>
                <a:lnTo>
                  <a:pt x="170116" y="31242"/>
                </a:lnTo>
                <a:lnTo>
                  <a:pt x="183903" y="52054"/>
                </a:lnTo>
                <a:lnTo>
                  <a:pt x="188976" y="77724"/>
                </a:lnTo>
                <a:lnTo>
                  <a:pt x="188976" y="237741"/>
                </a:lnTo>
                <a:lnTo>
                  <a:pt x="183903" y="263412"/>
                </a:lnTo>
                <a:lnTo>
                  <a:pt x="170116" y="284225"/>
                </a:lnTo>
                <a:lnTo>
                  <a:pt x="149756" y="298179"/>
                </a:lnTo>
                <a:lnTo>
                  <a:pt x="124968" y="303276"/>
                </a:lnTo>
                <a:lnTo>
                  <a:pt x="124968" y="315470"/>
                </a:lnTo>
                <a:lnTo>
                  <a:pt x="155114" y="309326"/>
                </a:lnTo>
                <a:lnTo>
                  <a:pt x="179832" y="292608"/>
                </a:lnTo>
                <a:lnTo>
                  <a:pt x="196548" y="267889"/>
                </a:lnTo>
                <a:lnTo>
                  <a:pt x="202692" y="237741"/>
                </a:lnTo>
                <a:lnTo>
                  <a:pt x="202692" y="77724"/>
                </a:lnTo>
                <a:lnTo>
                  <a:pt x="196548" y="47577"/>
                </a:lnTo>
                <a:lnTo>
                  <a:pt x="179832" y="22860"/>
                </a:lnTo>
                <a:lnTo>
                  <a:pt x="164057" y="12192"/>
                </a:lnTo>
                <a:close/>
              </a:path>
            </a:pathLst>
          </a:custGeom>
          <a:solidFill>
            <a:srgbClr val="00C0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502941" y="6568902"/>
            <a:ext cx="176740" cy="16918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313452" y="6646487"/>
            <a:ext cx="286664" cy="16917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873387" y="6589375"/>
            <a:ext cx="3743880" cy="43426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886596" y="6884633"/>
            <a:ext cx="284509" cy="13900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5276888"/>
            <a:ext cx="2823537" cy="174675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39697" y="5124949"/>
            <a:ext cx="355636" cy="10991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877421" y="6633556"/>
            <a:ext cx="694030" cy="21228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897004" y="6895408"/>
            <a:ext cx="271577" cy="12823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386273" y="6606616"/>
            <a:ext cx="271577" cy="161635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222280" y="6580755"/>
            <a:ext cx="1946300" cy="442885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975205"/>
            <a:ext cx="706965" cy="2461183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554208" y="6532265"/>
            <a:ext cx="272116" cy="212372"/>
          </a:xfrm>
          <a:custGeom>
            <a:avLst/>
            <a:gdLst/>
            <a:ahLst/>
            <a:cxnLst/>
            <a:rect l="l" t="t" r="r" b="b"/>
            <a:pathLst>
              <a:path w="192405" h="300354">
                <a:moveTo>
                  <a:pt x="114300" y="0"/>
                </a:moveTo>
                <a:lnTo>
                  <a:pt x="77724" y="0"/>
                </a:lnTo>
                <a:lnTo>
                  <a:pt x="47577" y="6143"/>
                </a:lnTo>
                <a:lnTo>
                  <a:pt x="22860" y="22860"/>
                </a:lnTo>
                <a:lnTo>
                  <a:pt x="6143" y="47577"/>
                </a:lnTo>
                <a:lnTo>
                  <a:pt x="0" y="77724"/>
                </a:lnTo>
                <a:lnTo>
                  <a:pt x="0" y="222506"/>
                </a:lnTo>
                <a:lnTo>
                  <a:pt x="6143" y="252651"/>
                </a:lnTo>
                <a:lnTo>
                  <a:pt x="22860" y="277368"/>
                </a:lnTo>
                <a:lnTo>
                  <a:pt x="47577" y="294085"/>
                </a:lnTo>
                <a:lnTo>
                  <a:pt x="77724" y="300229"/>
                </a:lnTo>
                <a:lnTo>
                  <a:pt x="114300" y="300229"/>
                </a:lnTo>
                <a:lnTo>
                  <a:pt x="114300" y="286512"/>
                </a:lnTo>
                <a:lnTo>
                  <a:pt x="77724" y="286512"/>
                </a:lnTo>
                <a:lnTo>
                  <a:pt x="52054" y="281439"/>
                </a:lnTo>
                <a:lnTo>
                  <a:pt x="31242" y="267652"/>
                </a:lnTo>
                <a:lnTo>
                  <a:pt x="17287" y="247293"/>
                </a:lnTo>
                <a:lnTo>
                  <a:pt x="12192" y="222506"/>
                </a:lnTo>
                <a:lnTo>
                  <a:pt x="12192" y="77724"/>
                </a:lnTo>
                <a:lnTo>
                  <a:pt x="17287" y="52054"/>
                </a:lnTo>
                <a:lnTo>
                  <a:pt x="31242" y="31242"/>
                </a:lnTo>
                <a:lnTo>
                  <a:pt x="52054" y="17287"/>
                </a:lnTo>
                <a:lnTo>
                  <a:pt x="77724" y="12192"/>
                </a:lnTo>
                <a:lnTo>
                  <a:pt x="153389" y="12192"/>
                </a:lnTo>
                <a:lnTo>
                  <a:pt x="144446" y="6143"/>
                </a:lnTo>
                <a:lnTo>
                  <a:pt x="114300" y="0"/>
                </a:lnTo>
                <a:close/>
              </a:path>
              <a:path w="192405" h="300354">
                <a:moveTo>
                  <a:pt x="153389" y="12192"/>
                </a:moveTo>
                <a:lnTo>
                  <a:pt x="114300" y="12192"/>
                </a:lnTo>
                <a:lnTo>
                  <a:pt x="139088" y="17287"/>
                </a:lnTo>
                <a:lnTo>
                  <a:pt x="159448" y="31242"/>
                </a:lnTo>
                <a:lnTo>
                  <a:pt x="173235" y="52054"/>
                </a:lnTo>
                <a:lnTo>
                  <a:pt x="178308" y="77724"/>
                </a:lnTo>
                <a:lnTo>
                  <a:pt x="178308" y="222506"/>
                </a:lnTo>
                <a:lnTo>
                  <a:pt x="173235" y="247293"/>
                </a:lnTo>
                <a:lnTo>
                  <a:pt x="159448" y="267652"/>
                </a:lnTo>
                <a:lnTo>
                  <a:pt x="139088" y="281439"/>
                </a:lnTo>
                <a:lnTo>
                  <a:pt x="114300" y="286512"/>
                </a:lnTo>
                <a:lnTo>
                  <a:pt x="114300" y="300229"/>
                </a:lnTo>
                <a:lnTo>
                  <a:pt x="144446" y="294085"/>
                </a:lnTo>
                <a:lnTo>
                  <a:pt x="169164" y="277368"/>
                </a:lnTo>
                <a:lnTo>
                  <a:pt x="185880" y="252651"/>
                </a:lnTo>
                <a:lnTo>
                  <a:pt x="192024" y="222506"/>
                </a:lnTo>
                <a:lnTo>
                  <a:pt x="192024" y="77724"/>
                </a:lnTo>
                <a:lnTo>
                  <a:pt x="185880" y="47577"/>
                </a:lnTo>
                <a:lnTo>
                  <a:pt x="169164" y="22860"/>
                </a:lnTo>
                <a:lnTo>
                  <a:pt x="153389" y="12192"/>
                </a:lnTo>
                <a:close/>
              </a:path>
            </a:pathLst>
          </a:custGeom>
          <a:solidFill>
            <a:srgbClr val="00C0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608092" y="6559204"/>
            <a:ext cx="161653" cy="157327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215997" y="6810279"/>
            <a:ext cx="610689" cy="110003"/>
          </a:xfrm>
          <a:custGeom>
            <a:avLst/>
            <a:gdLst/>
            <a:ahLst/>
            <a:cxnLst/>
            <a:rect l="l" t="t" r="r" b="b"/>
            <a:pathLst>
              <a:path w="431800" h="155575">
                <a:moveTo>
                  <a:pt x="353568" y="0"/>
                </a:moveTo>
                <a:lnTo>
                  <a:pt x="77724" y="0"/>
                </a:lnTo>
                <a:lnTo>
                  <a:pt x="47577" y="6143"/>
                </a:lnTo>
                <a:lnTo>
                  <a:pt x="22860" y="22860"/>
                </a:lnTo>
                <a:lnTo>
                  <a:pt x="6143" y="47577"/>
                </a:lnTo>
                <a:lnTo>
                  <a:pt x="0" y="77722"/>
                </a:lnTo>
                <a:lnTo>
                  <a:pt x="6143" y="107870"/>
                </a:lnTo>
                <a:lnTo>
                  <a:pt x="22860" y="132587"/>
                </a:lnTo>
                <a:lnTo>
                  <a:pt x="47577" y="149302"/>
                </a:lnTo>
                <a:lnTo>
                  <a:pt x="77724" y="155445"/>
                </a:lnTo>
                <a:lnTo>
                  <a:pt x="77724" y="143257"/>
                </a:lnTo>
                <a:lnTo>
                  <a:pt x="52935" y="138161"/>
                </a:lnTo>
                <a:lnTo>
                  <a:pt x="32575" y="124206"/>
                </a:lnTo>
                <a:lnTo>
                  <a:pt x="18788" y="103393"/>
                </a:lnTo>
                <a:lnTo>
                  <a:pt x="13716" y="77722"/>
                </a:lnTo>
                <a:lnTo>
                  <a:pt x="18788" y="52052"/>
                </a:lnTo>
                <a:lnTo>
                  <a:pt x="32575" y="31242"/>
                </a:lnTo>
                <a:lnTo>
                  <a:pt x="52935" y="17289"/>
                </a:lnTo>
                <a:lnTo>
                  <a:pt x="77724" y="12194"/>
                </a:lnTo>
                <a:lnTo>
                  <a:pt x="392660" y="12194"/>
                </a:lnTo>
                <a:lnTo>
                  <a:pt x="383714" y="6143"/>
                </a:lnTo>
                <a:lnTo>
                  <a:pt x="353568" y="0"/>
                </a:lnTo>
                <a:close/>
              </a:path>
              <a:path w="431800" h="155575">
                <a:moveTo>
                  <a:pt x="392660" y="12194"/>
                </a:moveTo>
                <a:lnTo>
                  <a:pt x="353568" y="12194"/>
                </a:lnTo>
                <a:lnTo>
                  <a:pt x="379237" y="17289"/>
                </a:lnTo>
                <a:lnTo>
                  <a:pt x="400050" y="31242"/>
                </a:lnTo>
                <a:lnTo>
                  <a:pt x="414004" y="52052"/>
                </a:lnTo>
                <a:lnTo>
                  <a:pt x="419100" y="77722"/>
                </a:lnTo>
                <a:lnTo>
                  <a:pt x="414004" y="103393"/>
                </a:lnTo>
                <a:lnTo>
                  <a:pt x="400050" y="124206"/>
                </a:lnTo>
                <a:lnTo>
                  <a:pt x="379237" y="138161"/>
                </a:lnTo>
                <a:lnTo>
                  <a:pt x="353568" y="143257"/>
                </a:lnTo>
                <a:lnTo>
                  <a:pt x="77724" y="143257"/>
                </a:lnTo>
                <a:lnTo>
                  <a:pt x="77724" y="155445"/>
                </a:lnTo>
                <a:lnTo>
                  <a:pt x="353568" y="155445"/>
                </a:lnTo>
                <a:lnTo>
                  <a:pt x="383714" y="149302"/>
                </a:lnTo>
                <a:lnTo>
                  <a:pt x="408432" y="132587"/>
                </a:lnTo>
                <a:lnTo>
                  <a:pt x="425148" y="107870"/>
                </a:lnTo>
                <a:lnTo>
                  <a:pt x="431292" y="77722"/>
                </a:lnTo>
                <a:lnTo>
                  <a:pt x="425148" y="47577"/>
                </a:lnTo>
                <a:lnTo>
                  <a:pt x="408432" y="22860"/>
                </a:lnTo>
                <a:lnTo>
                  <a:pt x="392660" y="12194"/>
                </a:lnTo>
                <a:close/>
              </a:path>
            </a:pathLst>
          </a:custGeom>
          <a:solidFill>
            <a:srgbClr val="00C0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272039" y="6837218"/>
            <a:ext cx="495735" cy="56124"/>
          </a:xfrm>
          <a:custGeom>
            <a:avLst/>
            <a:gdLst/>
            <a:ahLst/>
            <a:cxnLst/>
            <a:rect l="l" t="t" r="r" b="b"/>
            <a:pathLst>
              <a:path w="350520" h="79375">
                <a:moveTo>
                  <a:pt x="222504" y="71625"/>
                </a:moveTo>
                <a:lnTo>
                  <a:pt x="38100" y="71625"/>
                </a:lnTo>
                <a:lnTo>
                  <a:pt x="65270" y="72816"/>
                </a:lnTo>
                <a:lnTo>
                  <a:pt x="103036" y="78054"/>
                </a:lnTo>
                <a:lnTo>
                  <a:pt x="131064" y="79245"/>
                </a:lnTo>
                <a:lnTo>
                  <a:pt x="158210" y="78054"/>
                </a:lnTo>
                <a:lnTo>
                  <a:pt x="195357" y="72816"/>
                </a:lnTo>
                <a:lnTo>
                  <a:pt x="222504" y="71625"/>
                </a:lnTo>
                <a:close/>
              </a:path>
              <a:path w="350520" h="79375">
                <a:moveTo>
                  <a:pt x="324612" y="71625"/>
                </a:moveTo>
                <a:lnTo>
                  <a:pt x="222504" y="71625"/>
                </a:lnTo>
                <a:lnTo>
                  <a:pt x="249650" y="72816"/>
                </a:lnTo>
                <a:lnTo>
                  <a:pt x="286797" y="78054"/>
                </a:lnTo>
                <a:lnTo>
                  <a:pt x="313944" y="79245"/>
                </a:lnTo>
                <a:lnTo>
                  <a:pt x="316992" y="76200"/>
                </a:lnTo>
                <a:lnTo>
                  <a:pt x="321867" y="76200"/>
                </a:lnTo>
                <a:lnTo>
                  <a:pt x="324612" y="71625"/>
                </a:lnTo>
                <a:close/>
              </a:path>
              <a:path w="350520" h="79375">
                <a:moveTo>
                  <a:pt x="316992" y="76200"/>
                </a:moveTo>
                <a:lnTo>
                  <a:pt x="313944" y="79245"/>
                </a:lnTo>
                <a:lnTo>
                  <a:pt x="316992" y="77722"/>
                </a:lnTo>
                <a:lnTo>
                  <a:pt x="316992" y="76200"/>
                </a:lnTo>
                <a:close/>
              </a:path>
              <a:path w="350520" h="79375">
                <a:moveTo>
                  <a:pt x="321867" y="76200"/>
                </a:moveTo>
                <a:lnTo>
                  <a:pt x="316992" y="76200"/>
                </a:lnTo>
                <a:lnTo>
                  <a:pt x="316992" y="77722"/>
                </a:lnTo>
                <a:lnTo>
                  <a:pt x="313944" y="79245"/>
                </a:lnTo>
                <a:lnTo>
                  <a:pt x="320040" y="79245"/>
                </a:lnTo>
                <a:lnTo>
                  <a:pt x="321867" y="76200"/>
                </a:lnTo>
                <a:close/>
              </a:path>
              <a:path w="350520" h="79375">
                <a:moveTo>
                  <a:pt x="24384" y="3045"/>
                </a:moveTo>
                <a:lnTo>
                  <a:pt x="18288" y="6097"/>
                </a:lnTo>
                <a:lnTo>
                  <a:pt x="13716" y="9142"/>
                </a:lnTo>
                <a:lnTo>
                  <a:pt x="13716" y="18285"/>
                </a:lnTo>
                <a:lnTo>
                  <a:pt x="10668" y="24382"/>
                </a:lnTo>
                <a:lnTo>
                  <a:pt x="7620" y="28957"/>
                </a:lnTo>
                <a:lnTo>
                  <a:pt x="0" y="33525"/>
                </a:lnTo>
                <a:lnTo>
                  <a:pt x="0" y="47242"/>
                </a:lnTo>
                <a:lnTo>
                  <a:pt x="7620" y="50294"/>
                </a:lnTo>
                <a:lnTo>
                  <a:pt x="10668" y="56385"/>
                </a:lnTo>
                <a:lnTo>
                  <a:pt x="13716" y="60960"/>
                </a:lnTo>
                <a:lnTo>
                  <a:pt x="13716" y="71625"/>
                </a:lnTo>
                <a:lnTo>
                  <a:pt x="18288" y="74677"/>
                </a:lnTo>
                <a:lnTo>
                  <a:pt x="24384" y="77722"/>
                </a:lnTo>
                <a:lnTo>
                  <a:pt x="32004" y="71625"/>
                </a:lnTo>
                <a:lnTo>
                  <a:pt x="324612" y="71625"/>
                </a:lnTo>
                <a:lnTo>
                  <a:pt x="330708" y="68580"/>
                </a:lnTo>
                <a:lnTo>
                  <a:pt x="335280" y="64005"/>
                </a:lnTo>
                <a:lnTo>
                  <a:pt x="345188" y="64005"/>
                </a:lnTo>
                <a:lnTo>
                  <a:pt x="350520" y="53340"/>
                </a:lnTo>
                <a:lnTo>
                  <a:pt x="345948" y="45720"/>
                </a:lnTo>
                <a:lnTo>
                  <a:pt x="345948" y="33525"/>
                </a:lnTo>
                <a:lnTo>
                  <a:pt x="350520" y="24382"/>
                </a:lnTo>
                <a:lnTo>
                  <a:pt x="347472" y="19814"/>
                </a:lnTo>
                <a:lnTo>
                  <a:pt x="345185" y="15240"/>
                </a:lnTo>
                <a:lnTo>
                  <a:pt x="335280" y="15240"/>
                </a:lnTo>
                <a:lnTo>
                  <a:pt x="330708" y="12194"/>
                </a:lnTo>
                <a:lnTo>
                  <a:pt x="324612" y="9142"/>
                </a:lnTo>
                <a:lnTo>
                  <a:pt x="323850" y="7620"/>
                </a:lnTo>
                <a:lnTo>
                  <a:pt x="32004" y="7620"/>
                </a:lnTo>
                <a:lnTo>
                  <a:pt x="24384" y="3045"/>
                </a:lnTo>
                <a:close/>
              </a:path>
              <a:path w="350520" h="79375">
                <a:moveTo>
                  <a:pt x="345188" y="64005"/>
                </a:moveTo>
                <a:lnTo>
                  <a:pt x="335280" y="64005"/>
                </a:lnTo>
                <a:lnTo>
                  <a:pt x="344424" y="65534"/>
                </a:lnTo>
                <a:lnTo>
                  <a:pt x="345188" y="64005"/>
                </a:lnTo>
                <a:close/>
              </a:path>
              <a:path w="350520" h="79375">
                <a:moveTo>
                  <a:pt x="344424" y="13717"/>
                </a:moveTo>
                <a:lnTo>
                  <a:pt x="335280" y="15240"/>
                </a:lnTo>
                <a:lnTo>
                  <a:pt x="345185" y="15240"/>
                </a:lnTo>
                <a:lnTo>
                  <a:pt x="344424" y="13717"/>
                </a:lnTo>
                <a:close/>
              </a:path>
              <a:path w="350520" h="79375">
                <a:moveTo>
                  <a:pt x="131064" y="0"/>
                </a:moveTo>
                <a:lnTo>
                  <a:pt x="103036" y="1190"/>
                </a:lnTo>
                <a:lnTo>
                  <a:pt x="65270" y="6429"/>
                </a:lnTo>
                <a:lnTo>
                  <a:pt x="38100" y="7620"/>
                </a:lnTo>
                <a:lnTo>
                  <a:pt x="222504" y="7620"/>
                </a:lnTo>
                <a:lnTo>
                  <a:pt x="195357" y="6429"/>
                </a:lnTo>
                <a:lnTo>
                  <a:pt x="158210" y="1190"/>
                </a:lnTo>
                <a:lnTo>
                  <a:pt x="131064" y="0"/>
                </a:lnTo>
                <a:close/>
              </a:path>
              <a:path w="350520" h="79375">
                <a:moveTo>
                  <a:pt x="320040" y="0"/>
                </a:moveTo>
                <a:lnTo>
                  <a:pt x="313944" y="0"/>
                </a:lnTo>
                <a:lnTo>
                  <a:pt x="286797" y="1190"/>
                </a:lnTo>
                <a:lnTo>
                  <a:pt x="249650" y="6429"/>
                </a:lnTo>
                <a:lnTo>
                  <a:pt x="222504" y="7620"/>
                </a:lnTo>
                <a:lnTo>
                  <a:pt x="323850" y="7620"/>
                </a:lnTo>
                <a:lnTo>
                  <a:pt x="320040" y="0"/>
                </a:lnTo>
                <a:close/>
              </a:path>
            </a:pathLst>
          </a:custGeom>
          <a:solidFill>
            <a:srgbClr val="7BD3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966068" y="6577522"/>
            <a:ext cx="440055" cy="132901"/>
          </a:xfrm>
          <a:custGeom>
            <a:avLst/>
            <a:gdLst/>
            <a:ahLst/>
            <a:cxnLst/>
            <a:rect l="l" t="t" r="r" b="b"/>
            <a:pathLst>
              <a:path w="311150" h="187959">
                <a:moveTo>
                  <a:pt x="233172" y="0"/>
                </a:moveTo>
                <a:lnTo>
                  <a:pt x="77724" y="0"/>
                </a:lnTo>
                <a:lnTo>
                  <a:pt x="47577" y="6143"/>
                </a:lnTo>
                <a:lnTo>
                  <a:pt x="22860" y="22860"/>
                </a:lnTo>
                <a:lnTo>
                  <a:pt x="6143" y="47577"/>
                </a:lnTo>
                <a:lnTo>
                  <a:pt x="0" y="77724"/>
                </a:lnTo>
                <a:lnTo>
                  <a:pt x="0" y="109728"/>
                </a:lnTo>
                <a:lnTo>
                  <a:pt x="6143" y="139874"/>
                </a:lnTo>
                <a:lnTo>
                  <a:pt x="22860" y="164591"/>
                </a:lnTo>
                <a:lnTo>
                  <a:pt x="47577" y="181306"/>
                </a:lnTo>
                <a:lnTo>
                  <a:pt x="77724" y="187449"/>
                </a:lnTo>
                <a:lnTo>
                  <a:pt x="233172" y="187449"/>
                </a:lnTo>
                <a:lnTo>
                  <a:pt x="263318" y="181306"/>
                </a:lnTo>
                <a:lnTo>
                  <a:pt x="272257" y="175261"/>
                </a:lnTo>
                <a:lnTo>
                  <a:pt x="77724" y="175261"/>
                </a:lnTo>
                <a:lnTo>
                  <a:pt x="52054" y="169951"/>
                </a:lnTo>
                <a:lnTo>
                  <a:pt x="31242" y="155639"/>
                </a:lnTo>
                <a:lnTo>
                  <a:pt x="17287" y="134755"/>
                </a:lnTo>
                <a:lnTo>
                  <a:pt x="12192" y="109728"/>
                </a:lnTo>
                <a:lnTo>
                  <a:pt x="12192" y="77724"/>
                </a:lnTo>
                <a:lnTo>
                  <a:pt x="17287" y="52697"/>
                </a:lnTo>
                <a:lnTo>
                  <a:pt x="31242" y="31813"/>
                </a:lnTo>
                <a:lnTo>
                  <a:pt x="52054" y="17502"/>
                </a:lnTo>
                <a:lnTo>
                  <a:pt x="77724" y="12192"/>
                </a:lnTo>
                <a:lnTo>
                  <a:pt x="233172" y="12192"/>
                </a:lnTo>
                <a:lnTo>
                  <a:pt x="233172" y="0"/>
                </a:lnTo>
                <a:close/>
              </a:path>
              <a:path w="311150" h="187959">
                <a:moveTo>
                  <a:pt x="233172" y="0"/>
                </a:moveTo>
                <a:lnTo>
                  <a:pt x="233172" y="12192"/>
                </a:lnTo>
                <a:lnTo>
                  <a:pt x="258841" y="17502"/>
                </a:lnTo>
                <a:lnTo>
                  <a:pt x="279654" y="31813"/>
                </a:lnTo>
                <a:lnTo>
                  <a:pt x="293608" y="52697"/>
                </a:lnTo>
                <a:lnTo>
                  <a:pt x="298704" y="77724"/>
                </a:lnTo>
                <a:lnTo>
                  <a:pt x="298704" y="109728"/>
                </a:lnTo>
                <a:lnTo>
                  <a:pt x="293608" y="134755"/>
                </a:lnTo>
                <a:lnTo>
                  <a:pt x="279654" y="155639"/>
                </a:lnTo>
                <a:lnTo>
                  <a:pt x="258841" y="169951"/>
                </a:lnTo>
                <a:lnTo>
                  <a:pt x="233172" y="175261"/>
                </a:lnTo>
                <a:lnTo>
                  <a:pt x="272257" y="175261"/>
                </a:lnTo>
                <a:lnTo>
                  <a:pt x="288036" y="164591"/>
                </a:lnTo>
                <a:lnTo>
                  <a:pt x="304752" y="139874"/>
                </a:lnTo>
                <a:lnTo>
                  <a:pt x="310896" y="109728"/>
                </a:lnTo>
                <a:lnTo>
                  <a:pt x="310896" y="77724"/>
                </a:lnTo>
                <a:lnTo>
                  <a:pt x="304752" y="47577"/>
                </a:lnTo>
                <a:lnTo>
                  <a:pt x="288036" y="22860"/>
                </a:lnTo>
                <a:lnTo>
                  <a:pt x="263318" y="6143"/>
                </a:lnTo>
                <a:lnTo>
                  <a:pt x="233172" y="0"/>
                </a:lnTo>
                <a:close/>
              </a:path>
            </a:pathLst>
          </a:custGeom>
          <a:solidFill>
            <a:srgbClr val="00C0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019953" y="6604461"/>
            <a:ext cx="331927" cy="78661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457308" y="682105"/>
            <a:ext cx="355636" cy="11099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862333" y="537709"/>
            <a:ext cx="271577" cy="94827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373064" y="759690"/>
            <a:ext cx="271577" cy="161636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862333" y="537710"/>
            <a:ext cx="1944145" cy="410556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48321" y="537711"/>
            <a:ext cx="1707050" cy="400857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961388" y="821112"/>
            <a:ext cx="271577" cy="161636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205130" y="784475"/>
            <a:ext cx="272116" cy="211474"/>
          </a:xfrm>
          <a:custGeom>
            <a:avLst/>
            <a:gdLst/>
            <a:ahLst/>
            <a:cxnLst/>
            <a:rect l="l" t="t" r="r" b="b"/>
            <a:pathLst>
              <a:path w="192405" h="299084">
                <a:moveTo>
                  <a:pt x="77724" y="0"/>
                </a:moveTo>
                <a:lnTo>
                  <a:pt x="47577" y="6143"/>
                </a:lnTo>
                <a:lnTo>
                  <a:pt x="22860" y="22860"/>
                </a:lnTo>
                <a:lnTo>
                  <a:pt x="6143" y="47577"/>
                </a:lnTo>
                <a:lnTo>
                  <a:pt x="0" y="77724"/>
                </a:lnTo>
                <a:lnTo>
                  <a:pt x="0" y="220980"/>
                </a:lnTo>
                <a:lnTo>
                  <a:pt x="6143" y="251126"/>
                </a:lnTo>
                <a:lnTo>
                  <a:pt x="22860" y="275844"/>
                </a:lnTo>
                <a:lnTo>
                  <a:pt x="47577" y="292560"/>
                </a:lnTo>
                <a:lnTo>
                  <a:pt x="77724" y="298704"/>
                </a:lnTo>
                <a:lnTo>
                  <a:pt x="114300" y="298704"/>
                </a:lnTo>
                <a:lnTo>
                  <a:pt x="144446" y="292560"/>
                </a:lnTo>
                <a:lnTo>
                  <a:pt x="153389" y="286512"/>
                </a:lnTo>
                <a:lnTo>
                  <a:pt x="77724" y="286512"/>
                </a:lnTo>
                <a:lnTo>
                  <a:pt x="64365" y="285154"/>
                </a:lnTo>
                <a:lnTo>
                  <a:pt x="23764" y="258270"/>
                </a:lnTo>
                <a:lnTo>
                  <a:pt x="12192" y="220980"/>
                </a:lnTo>
                <a:lnTo>
                  <a:pt x="12192" y="77724"/>
                </a:lnTo>
                <a:lnTo>
                  <a:pt x="23764" y="41076"/>
                </a:lnTo>
                <a:lnTo>
                  <a:pt x="64365" y="13573"/>
                </a:lnTo>
                <a:lnTo>
                  <a:pt x="77724" y="12192"/>
                </a:lnTo>
                <a:lnTo>
                  <a:pt x="77724" y="0"/>
                </a:lnTo>
                <a:close/>
              </a:path>
              <a:path w="192405" h="299084">
                <a:moveTo>
                  <a:pt x="114300" y="0"/>
                </a:moveTo>
                <a:lnTo>
                  <a:pt x="77724" y="0"/>
                </a:lnTo>
                <a:lnTo>
                  <a:pt x="77724" y="12192"/>
                </a:lnTo>
                <a:lnTo>
                  <a:pt x="114300" y="12192"/>
                </a:lnTo>
                <a:lnTo>
                  <a:pt x="126801" y="13573"/>
                </a:lnTo>
                <a:lnTo>
                  <a:pt x="168021" y="41076"/>
                </a:lnTo>
                <a:lnTo>
                  <a:pt x="178308" y="77724"/>
                </a:lnTo>
                <a:lnTo>
                  <a:pt x="178308" y="220980"/>
                </a:lnTo>
                <a:lnTo>
                  <a:pt x="168021" y="258270"/>
                </a:lnTo>
                <a:lnTo>
                  <a:pt x="126801" y="285154"/>
                </a:lnTo>
                <a:lnTo>
                  <a:pt x="114300" y="286512"/>
                </a:lnTo>
                <a:lnTo>
                  <a:pt x="153389" y="286512"/>
                </a:lnTo>
                <a:lnTo>
                  <a:pt x="169164" y="275844"/>
                </a:lnTo>
                <a:lnTo>
                  <a:pt x="185880" y="251126"/>
                </a:lnTo>
                <a:lnTo>
                  <a:pt x="192024" y="220980"/>
                </a:lnTo>
                <a:lnTo>
                  <a:pt x="192024" y="77724"/>
                </a:lnTo>
                <a:lnTo>
                  <a:pt x="185880" y="47577"/>
                </a:lnTo>
                <a:lnTo>
                  <a:pt x="169164" y="22860"/>
                </a:lnTo>
                <a:lnTo>
                  <a:pt x="144446" y="6143"/>
                </a:lnTo>
                <a:lnTo>
                  <a:pt x="114300" y="0"/>
                </a:lnTo>
                <a:close/>
              </a:path>
            </a:pathLst>
          </a:custGeom>
          <a:solidFill>
            <a:srgbClr val="00C0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259014" y="811414"/>
            <a:ext cx="161653" cy="157326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5861" y="537710"/>
            <a:ext cx="272116" cy="198454"/>
          </a:xfrm>
          <a:custGeom>
            <a:avLst/>
            <a:gdLst/>
            <a:ahLst/>
            <a:cxnLst/>
            <a:rect l="l" t="t" r="r" b="b"/>
            <a:pathLst>
              <a:path w="192404" h="280669">
                <a:moveTo>
                  <a:pt x="48697" y="0"/>
                </a:moveTo>
                <a:lnTo>
                  <a:pt x="27367" y="0"/>
                </a:lnTo>
                <a:lnTo>
                  <a:pt x="22861" y="3047"/>
                </a:lnTo>
                <a:lnTo>
                  <a:pt x="6143" y="27764"/>
                </a:lnTo>
                <a:lnTo>
                  <a:pt x="0" y="57911"/>
                </a:lnTo>
                <a:lnTo>
                  <a:pt x="0" y="202691"/>
                </a:lnTo>
                <a:lnTo>
                  <a:pt x="6143" y="232837"/>
                </a:lnTo>
                <a:lnTo>
                  <a:pt x="22861" y="257555"/>
                </a:lnTo>
                <a:lnTo>
                  <a:pt x="47579" y="274271"/>
                </a:lnTo>
                <a:lnTo>
                  <a:pt x="77728" y="280415"/>
                </a:lnTo>
                <a:lnTo>
                  <a:pt x="114299" y="280415"/>
                </a:lnTo>
                <a:lnTo>
                  <a:pt x="144447" y="274271"/>
                </a:lnTo>
                <a:lnTo>
                  <a:pt x="155645" y="266699"/>
                </a:lnTo>
                <a:lnTo>
                  <a:pt x="77728" y="266699"/>
                </a:lnTo>
                <a:lnTo>
                  <a:pt x="52057" y="261627"/>
                </a:lnTo>
                <a:lnTo>
                  <a:pt x="31244" y="247839"/>
                </a:lnTo>
                <a:lnTo>
                  <a:pt x="17290" y="227480"/>
                </a:lnTo>
                <a:lnTo>
                  <a:pt x="12194" y="202691"/>
                </a:lnTo>
                <a:lnTo>
                  <a:pt x="12194" y="57911"/>
                </a:lnTo>
                <a:lnTo>
                  <a:pt x="17290" y="32884"/>
                </a:lnTo>
                <a:lnTo>
                  <a:pt x="31244" y="12000"/>
                </a:lnTo>
                <a:lnTo>
                  <a:pt x="48697" y="0"/>
                </a:lnTo>
                <a:close/>
              </a:path>
              <a:path w="192404" h="280669">
                <a:moveTo>
                  <a:pt x="164661" y="0"/>
                </a:moveTo>
                <a:lnTo>
                  <a:pt x="142377" y="0"/>
                </a:lnTo>
                <a:lnTo>
                  <a:pt x="159450" y="12000"/>
                </a:lnTo>
                <a:lnTo>
                  <a:pt x="173239" y="32884"/>
                </a:lnTo>
                <a:lnTo>
                  <a:pt x="178311" y="57911"/>
                </a:lnTo>
                <a:lnTo>
                  <a:pt x="178311" y="202691"/>
                </a:lnTo>
                <a:lnTo>
                  <a:pt x="173239" y="227480"/>
                </a:lnTo>
                <a:lnTo>
                  <a:pt x="159450" y="247839"/>
                </a:lnTo>
                <a:lnTo>
                  <a:pt x="139089" y="261627"/>
                </a:lnTo>
                <a:lnTo>
                  <a:pt x="114299" y="266699"/>
                </a:lnTo>
                <a:lnTo>
                  <a:pt x="155645" y="266699"/>
                </a:lnTo>
                <a:lnTo>
                  <a:pt x="169166" y="257555"/>
                </a:lnTo>
                <a:lnTo>
                  <a:pt x="185884" y="232837"/>
                </a:lnTo>
                <a:lnTo>
                  <a:pt x="192028" y="202691"/>
                </a:lnTo>
                <a:lnTo>
                  <a:pt x="192028" y="57911"/>
                </a:lnTo>
                <a:lnTo>
                  <a:pt x="185884" y="27764"/>
                </a:lnTo>
                <a:lnTo>
                  <a:pt x="169166" y="3047"/>
                </a:lnTo>
                <a:lnTo>
                  <a:pt x="164661" y="0"/>
                </a:lnTo>
                <a:close/>
              </a:path>
            </a:pathLst>
          </a:custGeom>
          <a:solidFill>
            <a:srgbClr val="00C0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9744" y="550640"/>
            <a:ext cx="163814" cy="158404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" y="4338320"/>
            <a:ext cx="455322" cy="306211"/>
          </a:xfrm>
          <a:custGeom>
            <a:avLst/>
            <a:gdLst/>
            <a:ahLst/>
            <a:cxnLst/>
            <a:rect l="l" t="t" r="r" b="b"/>
            <a:pathLst>
              <a:path w="321945" h="433070">
                <a:moveTo>
                  <a:pt x="0" y="370437"/>
                </a:moveTo>
                <a:lnTo>
                  <a:pt x="0" y="398687"/>
                </a:lnTo>
                <a:lnTo>
                  <a:pt x="7620" y="409955"/>
                </a:lnTo>
                <a:lnTo>
                  <a:pt x="32337" y="426672"/>
                </a:lnTo>
                <a:lnTo>
                  <a:pt x="62482" y="432815"/>
                </a:lnTo>
                <a:lnTo>
                  <a:pt x="243840" y="432815"/>
                </a:lnTo>
                <a:lnTo>
                  <a:pt x="274629" y="426672"/>
                </a:lnTo>
                <a:lnTo>
                  <a:pt x="283547" y="420623"/>
                </a:lnTo>
                <a:lnTo>
                  <a:pt x="62482" y="420623"/>
                </a:lnTo>
                <a:lnTo>
                  <a:pt x="36813" y="415527"/>
                </a:lnTo>
                <a:lnTo>
                  <a:pt x="16002" y="401573"/>
                </a:lnTo>
                <a:lnTo>
                  <a:pt x="2049" y="380761"/>
                </a:lnTo>
                <a:lnTo>
                  <a:pt x="0" y="370437"/>
                </a:lnTo>
                <a:close/>
              </a:path>
              <a:path w="321945" h="433070">
                <a:moveTo>
                  <a:pt x="283547" y="12191"/>
                </a:moveTo>
                <a:lnTo>
                  <a:pt x="243840" y="12191"/>
                </a:lnTo>
                <a:lnTo>
                  <a:pt x="269510" y="17287"/>
                </a:lnTo>
                <a:lnTo>
                  <a:pt x="290323" y="31241"/>
                </a:lnTo>
                <a:lnTo>
                  <a:pt x="304278" y="52053"/>
                </a:lnTo>
                <a:lnTo>
                  <a:pt x="309374" y="77723"/>
                </a:lnTo>
                <a:lnTo>
                  <a:pt x="309374" y="355091"/>
                </a:lnTo>
                <a:lnTo>
                  <a:pt x="304278" y="380761"/>
                </a:lnTo>
                <a:lnTo>
                  <a:pt x="290323" y="401573"/>
                </a:lnTo>
                <a:lnTo>
                  <a:pt x="269510" y="415527"/>
                </a:lnTo>
                <a:lnTo>
                  <a:pt x="243840" y="420623"/>
                </a:lnTo>
                <a:lnTo>
                  <a:pt x="283547" y="420623"/>
                </a:lnTo>
                <a:lnTo>
                  <a:pt x="299275" y="409955"/>
                </a:lnTo>
                <a:lnTo>
                  <a:pt x="315633" y="385238"/>
                </a:lnTo>
                <a:lnTo>
                  <a:pt x="321562" y="355091"/>
                </a:lnTo>
                <a:lnTo>
                  <a:pt x="321562" y="77723"/>
                </a:lnTo>
                <a:lnTo>
                  <a:pt x="315633" y="47577"/>
                </a:lnTo>
                <a:lnTo>
                  <a:pt x="299275" y="22859"/>
                </a:lnTo>
                <a:lnTo>
                  <a:pt x="283547" y="12191"/>
                </a:lnTo>
                <a:close/>
              </a:path>
              <a:path w="321945" h="433070">
                <a:moveTo>
                  <a:pt x="243841" y="0"/>
                </a:moveTo>
                <a:lnTo>
                  <a:pt x="62481" y="0"/>
                </a:lnTo>
                <a:lnTo>
                  <a:pt x="32337" y="6143"/>
                </a:lnTo>
                <a:lnTo>
                  <a:pt x="7620" y="22859"/>
                </a:lnTo>
                <a:lnTo>
                  <a:pt x="0" y="34127"/>
                </a:lnTo>
                <a:lnTo>
                  <a:pt x="0" y="62377"/>
                </a:lnTo>
                <a:lnTo>
                  <a:pt x="2049" y="52053"/>
                </a:lnTo>
                <a:lnTo>
                  <a:pt x="16002" y="31241"/>
                </a:lnTo>
                <a:lnTo>
                  <a:pt x="36813" y="17287"/>
                </a:lnTo>
                <a:lnTo>
                  <a:pt x="62482" y="12191"/>
                </a:lnTo>
                <a:lnTo>
                  <a:pt x="283547" y="12191"/>
                </a:lnTo>
                <a:lnTo>
                  <a:pt x="274629" y="6143"/>
                </a:lnTo>
                <a:lnTo>
                  <a:pt x="243841" y="0"/>
                </a:lnTo>
                <a:close/>
              </a:path>
            </a:pathLst>
          </a:custGeom>
          <a:solidFill>
            <a:srgbClr val="00C0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2331" y="4365259"/>
            <a:ext cx="369107" cy="252332"/>
          </a:xfrm>
          <a:custGeom>
            <a:avLst/>
            <a:gdLst/>
            <a:ahLst/>
            <a:cxnLst/>
            <a:rect l="l" t="t" r="r" b="b"/>
            <a:pathLst>
              <a:path w="260985" h="356870">
                <a:moveTo>
                  <a:pt x="161542" y="348996"/>
                </a:moveTo>
                <a:lnTo>
                  <a:pt x="39622" y="348996"/>
                </a:lnTo>
                <a:lnTo>
                  <a:pt x="57720" y="350186"/>
                </a:lnTo>
                <a:lnTo>
                  <a:pt x="82485" y="355425"/>
                </a:lnTo>
                <a:lnTo>
                  <a:pt x="100582" y="356616"/>
                </a:lnTo>
                <a:lnTo>
                  <a:pt x="118680" y="355425"/>
                </a:lnTo>
                <a:lnTo>
                  <a:pt x="143445" y="350186"/>
                </a:lnTo>
                <a:lnTo>
                  <a:pt x="161542" y="348996"/>
                </a:lnTo>
                <a:close/>
              </a:path>
              <a:path w="260985" h="356870">
                <a:moveTo>
                  <a:pt x="232412" y="348996"/>
                </a:moveTo>
                <a:lnTo>
                  <a:pt x="161542" y="348996"/>
                </a:lnTo>
                <a:lnTo>
                  <a:pt x="179616" y="350186"/>
                </a:lnTo>
                <a:lnTo>
                  <a:pt x="203762" y="355425"/>
                </a:lnTo>
                <a:lnTo>
                  <a:pt x="220980" y="356616"/>
                </a:lnTo>
                <a:lnTo>
                  <a:pt x="225554" y="353568"/>
                </a:lnTo>
                <a:lnTo>
                  <a:pt x="230124" y="353568"/>
                </a:lnTo>
                <a:lnTo>
                  <a:pt x="232412" y="348996"/>
                </a:lnTo>
                <a:close/>
              </a:path>
              <a:path w="260985" h="356870">
                <a:moveTo>
                  <a:pt x="225554" y="353568"/>
                </a:moveTo>
                <a:lnTo>
                  <a:pt x="220980" y="356616"/>
                </a:lnTo>
                <a:lnTo>
                  <a:pt x="225554" y="355092"/>
                </a:lnTo>
                <a:lnTo>
                  <a:pt x="225554" y="353568"/>
                </a:lnTo>
                <a:close/>
              </a:path>
              <a:path w="260985" h="356870">
                <a:moveTo>
                  <a:pt x="230124" y="353568"/>
                </a:moveTo>
                <a:lnTo>
                  <a:pt x="225554" y="353568"/>
                </a:lnTo>
                <a:lnTo>
                  <a:pt x="225554" y="355092"/>
                </a:lnTo>
                <a:lnTo>
                  <a:pt x="220980" y="356616"/>
                </a:lnTo>
                <a:lnTo>
                  <a:pt x="228600" y="356616"/>
                </a:lnTo>
                <a:lnTo>
                  <a:pt x="230124" y="353568"/>
                </a:lnTo>
                <a:close/>
              </a:path>
              <a:path w="260985" h="356870">
                <a:moveTo>
                  <a:pt x="7620" y="13716"/>
                </a:moveTo>
                <a:lnTo>
                  <a:pt x="4574" y="19812"/>
                </a:lnTo>
                <a:lnTo>
                  <a:pt x="1522" y="24384"/>
                </a:lnTo>
                <a:lnTo>
                  <a:pt x="7620" y="33528"/>
                </a:lnTo>
                <a:lnTo>
                  <a:pt x="7620" y="39624"/>
                </a:lnTo>
                <a:lnTo>
                  <a:pt x="6429" y="66794"/>
                </a:lnTo>
                <a:lnTo>
                  <a:pt x="3810" y="85534"/>
                </a:lnTo>
                <a:lnTo>
                  <a:pt x="1190" y="104560"/>
                </a:lnTo>
                <a:lnTo>
                  <a:pt x="0" y="132588"/>
                </a:lnTo>
                <a:lnTo>
                  <a:pt x="1190" y="159734"/>
                </a:lnTo>
                <a:lnTo>
                  <a:pt x="6429" y="196881"/>
                </a:lnTo>
                <a:lnTo>
                  <a:pt x="7620" y="224028"/>
                </a:lnTo>
                <a:lnTo>
                  <a:pt x="6429" y="252055"/>
                </a:lnTo>
                <a:lnTo>
                  <a:pt x="3810" y="271081"/>
                </a:lnTo>
                <a:lnTo>
                  <a:pt x="1190" y="289821"/>
                </a:lnTo>
                <a:lnTo>
                  <a:pt x="0" y="316992"/>
                </a:lnTo>
                <a:lnTo>
                  <a:pt x="0" y="323088"/>
                </a:lnTo>
                <a:lnTo>
                  <a:pt x="7620" y="327660"/>
                </a:lnTo>
                <a:lnTo>
                  <a:pt x="10665" y="333756"/>
                </a:lnTo>
                <a:lnTo>
                  <a:pt x="13717" y="338328"/>
                </a:lnTo>
                <a:lnTo>
                  <a:pt x="13717" y="347472"/>
                </a:lnTo>
                <a:lnTo>
                  <a:pt x="19814" y="352044"/>
                </a:lnTo>
                <a:lnTo>
                  <a:pt x="24382" y="353568"/>
                </a:lnTo>
                <a:lnTo>
                  <a:pt x="32002" y="348996"/>
                </a:lnTo>
                <a:lnTo>
                  <a:pt x="232412" y="348996"/>
                </a:lnTo>
                <a:lnTo>
                  <a:pt x="233174" y="347472"/>
                </a:lnTo>
                <a:lnTo>
                  <a:pt x="237742" y="344424"/>
                </a:lnTo>
                <a:lnTo>
                  <a:pt x="243840" y="341376"/>
                </a:lnTo>
                <a:lnTo>
                  <a:pt x="253745" y="341376"/>
                </a:lnTo>
                <a:lnTo>
                  <a:pt x="256034" y="336804"/>
                </a:lnTo>
                <a:lnTo>
                  <a:pt x="259080" y="332232"/>
                </a:lnTo>
                <a:lnTo>
                  <a:pt x="254505" y="323088"/>
                </a:lnTo>
                <a:lnTo>
                  <a:pt x="254505" y="316992"/>
                </a:lnTo>
                <a:lnTo>
                  <a:pt x="255458" y="289821"/>
                </a:lnTo>
                <a:lnTo>
                  <a:pt x="257554" y="271081"/>
                </a:lnTo>
                <a:lnTo>
                  <a:pt x="259650" y="252055"/>
                </a:lnTo>
                <a:lnTo>
                  <a:pt x="260602" y="224028"/>
                </a:lnTo>
                <a:lnTo>
                  <a:pt x="259650" y="196881"/>
                </a:lnTo>
                <a:lnTo>
                  <a:pt x="255458" y="159734"/>
                </a:lnTo>
                <a:lnTo>
                  <a:pt x="254505" y="132588"/>
                </a:lnTo>
                <a:lnTo>
                  <a:pt x="255458" y="104560"/>
                </a:lnTo>
                <a:lnTo>
                  <a:pt x="257554" y="85534"/>
                </a:lnTo>
                <a:lnTo>
                  <a:pt x="259650" y="66794"/>
                </a:lnTo>
                <a:lnTo>
                  <a:pt x="260602" y="39624"/>
                </a:lnTo>
                <a:lnTo>
                  <a:pt x="260602" y="33528"/>
                </a:lnTo>
                <a:lnTo>
                  <a:pt x="252982" y="28956"/>
                </a:lnTo>
                <a:lnTo>
                  <a:pt x="249937" y="22860"/>
                </a:lnTo>
                <a:lnTo>
                  <a:pt x="246885" y="18288"/>
                </a:lnTo>
                <a:lnTo>
                  <a:pt x="246885" y="15240"/>
                </a:lnTo>
                <a:lnTo>
                  <a:pt x="18285" y="15240"/>
                </a:lnTo>
                <a:lnTo>
                  <a:pt x="7620" y="13716"/>
                </a:lnTo>
                <a:close/>
              </a:path>
              <a:path w="260985" h="356870">
                <a:moveTo>
                  <a:pt x="253745" y="341376"/>
                </a:moveTo>
                <a:lnTo>
                  <a:pt x="243840" y="341376"/>
                </a:lnTo>
                <a:lnTo>
                  <a:pt x="252982" y="342900"/>
                </a:lnTo>
                <a:lnTo>
                  <a:pt x="253745" y="341376"/>
                </a:lnTo>
                <a:close/>
              </a:path>
              <a:path w="260985" h="356870">
                <a:moveTo>
                  <a:pt x="39622" y="0"/>
                </a:moveTo>
                <a:lnTo>
                  <a:pt x="32002" y="0"/>
                </a:lnTo>
                <a:lnTo>
                  <a:pt x="28957" y="7620"/>
                </a:lnTo>
                <a:lnTo>
                  <a:pt x="22860" y="10668"/>
                </a:lnTo>
                <a:lnTo>
                  <a:pt x="18285" y="15240"/>
                </a:lnTo>
                <a:lnTo>
                  <a:pt x="246885" y="15240"/>
                </a:lnTo>
                <a:lnTo>
                  <a:pt x="246885" y="7620"/>
                </a:lnTo>
                <a:lnTo>
                  <a:pt x="100582" y="7620"/>
                </a:lnTo>
                <a:lnTo>
                  <a:pt x="82485" y="6429"/>
                </a:lnTo>
                <a:lnTo>
                  <a:pt x="57720" y="1190"/>
                </a:lnTo>
                <a:lnTo>
                  <a:pt x="39622" y="0"/>
                </a:lnTo>
                <a:close/>
              </a:path>
              <a:path w="260985" h="356870">
                <a:moveTo>
                  <a:pt x="161542" y="0"/>
                </a:moveTo>
                <a:lnTo>
                  <a:pt x="143445" y="1190"/>
                </a:lnTo>
                <a:lnTo>
                  <a:pt x="118680" y="6429"/>
                </a:lnTo>
                <a:lnTo>
                  <a:pt x="100582" y="7620"/>
                </a:lnTo>
                <a:lnTo>
                  <a:pt x="220980" y="7620"/>
                </a:lnTo>
                <a:lnTo>
                  <a:pt x="203762" y="6429"/>
                </a:lnTo>
                <a:lnTo>
                  <a:pt x="179616" y="1190"/>
                </a:lnTo>
                <a:lnTo>
                  <a:pt x="161542" y="0"/>
                </a:lnTo>
                <a:close/>
              </a:path>
              <a:path w="260985" h="356870">
                <a:moveTo>
                  <a:pt x="236220" y="1524"/>
                </a:moveTo>
                <a:lnTo>
                  <a:pt x="228600" y="7620"/>
                </a:lnTo>
                <a:lnTo>
                  <a:pt x="246885" y="7620"/>
                </a:lnTo>
                <a:lnTo>
                  <a:pt x="240794" y="4572"/>
                </a:lnTo>
                <a:lnTo>
                  <a:pt x="236220" y="1524"/>
                </a:lnTo>
                <a:close/>
              </a:path>
            </a:pathLst>
          </a:custGeom>
          <a:solidFill>
            <a:srgbClr val="7BD3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40099" y="3724102"/>
            <a:ext cx="287383" cy="277027"/>
          </a:xfrm>
          <a:custGeom>
            <a:avLst/>
            <a:gdLst/>
            <a:ahLst/>
            <a:cxnLst/>
            <a:rect l="l" t="t" r="r" b="b"/>
            <a:pathLst>
              <a:path w="203200" h="391795">
                <a:moveTo>
                  <a:pt x="124965" y="0"/>
                </a:moveTo>
                <a:lnTo>
                  <a:pt x="77722" y="0"/>
                </a:lnTo>
                <a:lnTo>
                  <a:pt x="47577" y="6143"/>
                </a:lnTo>
                <a:lnTo>
                  <a:pt x="22860" y="22860"/>
                </a:lnTo>
                <a:lnTo>
                  <a:pt x="6143" y="47577"/>
                </a:lnTo>
                <a:lnTo>
                  <a:pt x="0" y="77724"/>
                </a:lnTo>
                <a:lnTo>
                  <a:pt x="0" y="313944"/>
                </a:lnTo>
                <a:lnTo>
                  <a:pt x="6143" y="344090"/>
                </a:lnTo>
                <a:lnTo>
                  <a:pt x="22860" y="368808"/>
                </a:lnTo>
                <a:lnTo>
                  <a:pt x="47577" y="385524"/>
                </a:lnTo>
                <a:lnTo>
                  <a:pt x="77722" y="391668"/>
                </a:lnTo>
                <a:lnTo>
                  <a:pt x="124965" y="391668"/>
                </a:lnTo>
                <a:lnTo>
                  <a:pt x="155113" y="385524"/>
                </a:lnTo>
                <a:lnTo>
                  <a:pt x="164057" y="379476"/>
                </a:lnTo>
                <a:lnTo>
                  <a:pt x="77722" y="379476"/>
                </a:lnTo>
                <a:lnTo>
                  <a:pt x="52935" y="374380"/>
                </a:lnTo>
                <a:lnTo>
                  <a:pt x="32576" y="360426"/>
                </a:lnTo>
                <a:lnTo>
                  <a:pt x="18789" y="339613"/>
                </a:lnTo>
                <a:lnTo>
                  <a:pt x="13717" y="313944"/>
                </a:lnTo>
                <a:lnTo>
                  <a:pt x="13717" y="77724"/>
                </a:lnTo>
                <a:lnTo>
                  <a:pt x="18789" y="52935"/>
                </a:lnTo>
                <a:lnTo>
                  <a:pt x="32576" y="32575"/>
                </a:lnTo>
                <a:lnTo>
                  <a:pt x="52935" y="18788"/>
                </a:lnTo>
                <a:lnTo>
                  <a:pt x="77722" y="13716"/>
                </a:lnTo>
                <a:lnTo>
                  <a:pt x="166311" y="13716"/>
                </a:lnTo>
                <a:lnTo>
                  <a:pt x="155113" y="6143"/>
                </a:lnTo>
                <a:lnTo>
                  <a:pt x="124965" y="0"/>
                </a:lnTo>
                <a:close/>
              </a:path>
              <a:path w="203200" h="391795">
                <a:moveTo>
                  <a:pt x="166311" y="13716"/>
                </a:moveTo>
                <a:lnTo>
                  <a:pt x="124965" y="13716"/>
                </a:lnTo>
                <a:lnTo>
                  <a:pt x="149993" y="18788"/>
                </a:lnTo>
                <a:lnTo>
                  <a:pt x="170878" y="32575"/>
                </a:lnTo>
                <a:lnTo>
                  <a:pt x="185189" y="52935"/>
                </a:lnTo>
                <a:lnTo>
                  <a:pt x="190500" y="77724"/>
                </a:lnTo>
                <a:lnTo>
                  <a:pt x="190500" y="313944"/>
                </a:lnTo>
                <a:lnTo>
                  <a:pt x="185189" y="339613"/>
                </a:lnTo>
                <a:lnTo>
                  <a:pt x="170878" y="360426"/>
                </a:lnTo>
                <a:lnTo>
                  <a:pt x="149993" y="374380"/>
                </a:lnTo>
                <a:lnTo>
                  <a:pt x="124965" y="379476"/>
                </a:lnTo>
                <a:lnTo>
                  <a:pt x="164057" y="379476"/>
                </a:lnTo>
                <a:lnTo>
                  <a:pt x="179832" y="368808"/>
                </a:lnTo>
                <a:lnTo>
                  <a:pt x="196550" y="344090"/>
                </a:lnTo>
                <a:lnTo>
                  <a:pt x="202694" y="313944"/>
                </a:lnTo>
                <a:lnTo>
                  <a:pt x="202694" y="77724"/>
                </a:lnTo>
                <a:lnTo>
                  <a:pt x="196550" y="47577"/>
                </a:lnTo>
                <a:lnTo>
                  <a:pt x="179832" y="22860"/>
                </a:lnTo>
                <a:lnTo>
                  <a:pt x="166311" y="13716"/>
                </a:lnTo>
                <a:close/>
              </a:path>
            </a:pathLst>
          </a:custGeom>
          <a:solidFill>
            <a:srgbClr val="00C0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96137" y="3752118"/>
            <a:ext cx="176920" cy="222250"/>
          </a:xfrm>
          <a:custGeom>
            <a:avLst/>
            <a:gdLst/>
            <a:ahLst/>
            <a:cxnLst/>
            <a:rect l="l" t="t" r="r" b="b"/>
            <a:pathLst>
              <a:path w="125095" h="314325">
                <a:moveTo>
                  <a:pt x="62482" y="306324"/>
                </a:moveTo>
                <a:lnTo>
                  <a:pt x="45720" y="306324"/>
                </a:lnTo>
                <a:lnTo>
                  <a:pt x="45720" y="313944"/>
                </a:lnTo>
                <a:lnTo>
                  <a:pt x="62482" y="313944"/>
                </a:lnTo>
                <a:lnTo>
                  <a:pt x="62482" y="306324"/>
                </a:lnTo>
                <a:close/>
              </a:path>
              <a:path w="125095" h="314325">
                <a:moveTo>
                  <a:pt x="96014" y="306324"/>
                </a:moveTo>
                <a:lnTo>
                  <a:pt x="77722" y="306324"/>
                </a:lnTo>
                <a:lnTo>
                  <a:pt x="77722" y="313944"/>
                </a:lnTo>
                <a:lnTo>
                  <a:pt x="85342" y="313944"/>
                </a:lnTo>
                <a:lnTo>
                  <a:pt x="88394" y="310896"/>
                </a:lnTo>
                <a:lnTo>
                  <a:pt x="93269" y="310896"/>
                </a:lnTo>
                <a:lnTo>
                  <a:pt x="96014" y="306324"/>
                </a:lnTo>
                <a:close/>
              </a:path>
              <a:path w="125095" h="314325">
                <a:moveTo>
                  <a:pt x="88394" y="310896"/>
                </a:moveTo>
                <a:lnTo>
                  <a:pt x="85342" y="313944"/>
                </a:lnTo>
                <a:lnTo>
                  <a:pt x="88394" y="312420"/>
                </a:lnTo>
                <a:lnTo>
                  <a:pt x="88394" y="310896"/>
                </a:lnTo>
                <a:close/>
              </a:path>
              <a:path w="125095" h="314325">
                <a:moveTo>
                  <a:pt x="93269" y="310896"/>
                </a:moveTo>
                <a:lnTo>
                  <a:pt x="88394" y="310896"/>
                </a:lnTo>
                <a:lnTo>
                  <a:pt x="88394" y="312420"/>
                </a:lnTo>
                <a:lnTo>
                  <a:pt x="85342" y="313944"/>
                </a:lnTo>
                <a:lnTo>
                  <a:pt x="91440" y="313944"/>
                </a:lnTo>
                <a:lnTo>
                  <a:pt x="93269" y="310896"/>
                </a:lnTo>
                <a:close/>
              </a:path>
              <a:path w="125095" h="314325">
                <a:moveTo>
                  <a:pt x="45720" y="0"/>
                </a:moveTo>
                <a:lnTo>
                  <a:pt x="32002" y="0"/>
                </a:lnTo>
                <a:lnTo>
                  <a:pt x="27434" y="7620"/>
                </a:lnTo>
                <a:lnTo>
                  <a:pt x="22860" y="10668"/>
                </a:lnTo>
                <a:lnTo>
                  <a:pt x="16762" y="13716"/>
                </a:lnTo>
                <a:lnTo>
                  <a:pt x="7620" y="13716"/>
                </a:lnTo>
                <a:lnTo>
                  <a:pt x="4574" y="18288"/>
                </a:lnTo>
                <a:lnTo>
                  <a:pt x="1522" y="24384"/>
                </a:lnTo>
                <a:lnTo>
                  <a:pt x="6097" y="32004"/>
                </a:lnTo>
                <a:lnTo>
                  <a:pt x="6097" y="38100"/>
                </a:lnTo>
                <a:lnTo>
                  <a:pt x="5144" y="61626"/>
                </a:lnTo>
                <a:lnTo>
                  <a:pt x="952" y="93821"/>
                </a:lnTo>
                <a:lnTo>
                  <a:pt x="0" y="117348"/>
                </a:lnTo>
                <a:lnTo>
                  <a:pt x="952" y="140874"/>
                </a:lnTo>
                <a:lnTo>
                  <a:pt x="5144" y="173069"/>
                </a:lnTo>
                <a:lnTo>
                  <a:pt x="6097" y="196596"/>
                </a:lnTo>
                <a:lnTo>
                  <a:pt x="5144" y="220098"/>
                </a:lnTo>
                <a:lnTo>
                  <a:pt x="3048" y="236029"/>
                </a:lnTo>
                <a:lnTo>
                  <a:pt x="952" y="251674"/>
                </a:lnTo>
                <a:lnTo>
                  <a:pt x="0" y="274320"/>
                </a:lnTo>
                <a:lnTo>
                  <a:pt x="0" y="281940"/>
                </a:lnTo>
                <a:lnTo>
                  <a:pt x="7620" y="284988"/>
                </a:lnTo>
                <a:lnTo>
                  <a:pt x="10671" y="291084"/>
                </a:lnTo>
                <a:lnTo>
                  <a:pt x="13717" y="295656"/>
                </a:lnTo>
                <a:lnTo>
                  <a:pt x="13717" y="306324"/>
                </a:lnTo>
                <a:lnTo>
                  <a:pt x="18291" y="309372"/>
                </a:lnTo>
                <a:lnTo>
                  <a:pt x="24382" y="312420"/>
                </a:lnTo>
                <a:lnTo>
                  <a:pt x="32002" y="306324"/>
                </a:lnTo>
                <a:lnTo>
                  <a:pt x="96014" y="306324"/>
                </a:lnTo>
                <a:lnTo>
                  <a:pt x="100582" y="303276"/>
                </a:lnTo>
                <a:lnTo>
                  <a:pt x="106680" y="300228"/>
                </a:lnTo>
                <a:lnTo>
                  <a:pt x="115822" y="300228"/>
                </a:lnTo>
                <a:lnTo>
                  <a:pt x="118874" y="294132"/>
                </a:lnTo>
                <a:lnTo>
                  <a:pt x="121920" y="289560"/>
                </a:lnTo>
                <a:lnTo>
                  <a:pt x="117351" y="281940"/>
                </a:lnTo>
                <a:lnTo>
                  <a:pt x="117351" y="274320"/>
                </a:lnTo>
                <a:lnTo>
                  <a:pt x="118542" y="251674"/>
                </a:lnTo>
                <a:lnTo>
                  <a:pt x="121161" y="236029"/>
                </a:lnTo>
                <a:lnTo>
                  <a:pt x="123781" y="220098"/>
                </a:lnTo>
                <a:lnTo>
                  <a:pt x="124971" y="196596"/>
                </a:lnTo>
                <a:lnTo>
                  <a:pt x="123781" y="173069"/>
                </a:lnTo>
                <a:lnTo>
                  <a:pt x="118542" y="140874"/>
                </a:lnTo>
                <a:lnTo>
                  <a:pt x="117351" y="117348"/>
                </a:lnTo>
                <a:lnTo>
                  <a:pt x="118542" y="93821"/>
                </a:lnTo>
                <a:lnTo>
                  <a:pt x="123781" y="61626"/>
                </a:lnTo>
                <a:lnTo>
                  <a:pt x="124971" y="38100"/>
                </a:lnTo>
                <a:lnTo>
                  <a:pt x="124971" y="32004"/>
                </a:lnTo>
                <a:lnTo>
                  <a:pt x="115822" y="27432"/>
                </a:lnTo>
                <a:lnTo>
                  <a:pt x="112777" y="22860"/>
                </a:lnTo>
                <a:lnTo>
                  <a:pt x="109731" y="16764"/>
                </a:lnTo>
                <a:lnTo>
                  <a:pt x="109731" y="7620"/>
                </a:lnTo>
                <a:lnTo>
                  <a:pt x="107444" y="6096"/>
                </a:lnTo>
                <a:lnTo>
                  <a:pt x="45720" y="6096"/>
                </a:lnTo>
                <a:lnTo>
                  <a:pt x="45720" y="0"/>
                </a:lnTo>
                <a:close/>
              </a:path>
              <a:path w="125095" h="314325">
                <a:moveTo>
                  <a:pt x="77722" y="0"/>
                </a:moveTo>
                <a:lnTo>
                  <a:pt x="62482" y="0"/>
                </a:lnTo>
                <a:lnTo>
                  <a:pt x="62482" y="6096"/>
                </a:lnTo>
                <a:lnTo>
                  <a:pt x="77722" y="6096"/>
                </a:lnTo>
                <a:lnTo>
                  <a:pt x="77722" y="0"/>
                </a:lnTo>
                <a:close/>
              </a:path>
              <a:path w="125095" h="314325">
                <a:moveTo>
                  <a:pt x="99060" y="1524"/>
                </a:moveTo>
                <a:lnTo>
                  <a:pt x="91440" y="6096"/>
                </a:lnTo>
                <a:lnTo>
                  <a:pt x="107444" y="6096"/>
                </a:lnTo>
                <a:lnTo>
                  <a:pt x="105157" y="4572"/>
                </a:lnTo>
                <a:lnTo>
                  <a:pt x="99060" y="1524"/>
                </a:lnTo>
                <a:close/>
              </a:path>
            </a:pathLst>
          </a:custGeom>
          <a:solidFill>
            <a:srgbClr val="7BD3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73728" y="3501043"/>
            <a:ext cx="429278" cy="180045"/>
          </a:xfrm>
          <a:custGeom>
            <a:avLst/>
            <a:gdLst/>
            <a:ahLst/>
            <a:cxnLst/>
            <a:rect l="l" t="t" r="r" b="b"/>
            <a:pathLst>
              <a:path w="303530" h="254635">
                <a:moveTo>
                  <a:pt x="225554" y="0"/>
                </a:moveTo>
                <a:lnTo>
                  <a:pt x="77729" y="0"/>
                </a:lnTo>
                <a:lnTo>
                  <a:pt x="47580" y="6143"/>
                </a:lnTo>
                <a:lnTo>
                  <a:pt x="22861" y="22860"/>
                </a:lnTo>
                <a:lnTo>
                  <a:pt x="6144" y="47577"/>
                </a:lnTo>
                <a:lnTo>
                  <a:pt x="0" y="77724"/>
                </a:lnTo>
                <a:lnTo>
                  <a:pt x="0" y="176784"/>
                </a:lnTo>
                <a:lnTo>
                  <a:pt x="6144" y="207573"/>
                </a:lnTo>
                <a:lnTo>
                  <a:pt x="22861" y="232219"/>
                </a:lnTo>
                <a:lnTo>
                  <a:pt x="47580" y="248578"/>
                </a:lnTo>
                <a:lnTo>
                  <a:pt x="77729" y="254508"/>
                </a:lnTo>
                <a:lnTo>
                  <a:pt x="225554" y="254508"/>
                </a:lnTo>
                <a:lnTo>
                  <a:pt x="256344" y="248578"/>
                </a:lnTo>
                <a:lnTo>
                  <a:pt x="265779" y="242316"/>
                </a:lnTo>
                <a:lnTo>
                  <a:pt x="77729" y="242316"/>
                </a:lnTo>
                <a:lnTo>
                  <a:pt x="52058" y="237220"/>
                </a:lnTo>
                <a:lnTo>
                  <a:pt x="31245" y="223266"/>
                </a:lnTo>
                <a:lnTo>
                  <a:pt x="17290" y="202453"/>
                </a:lnTo>
                <a:lnTo>
                  <a:pt x="12194" y="176784"/>
                </a:lnTo>
                <a:lnTo>
                  <a:pt x="12194" y="77724"/>
                </a:lnTo>
                <a:lnTo>
                  <a:pt x="17290" y="52054"/>
                </a:lnTo>
                <a:lnTo>
                  <a:pt x="31245" y="31242"/>
                </a:lnTo>
                <a:lnTo>
                  <a:pt x="52058" y="17287"/>
                </a:lnTo>
                <a:lnTo>
                  <a:pt x="77729" y="12192"/>
                </a:lnTo>
                <a:lnTo>
                  <a:pt x="265261" y="12192"/>
                </a:lnTo>
                <a:lnTo>
                  <a:pt x="256344" y="6143"/>
                </a:lnTo>
                <a:lnTo>
                  <a:pt x="225554" y="0"/>
                </a:lnTo>
                <a:close/>
              </a:path>
              <a:path w="303530" h="254635">
                <a:moveTo>
                  <a:pt x="265261" y="12192"/>
                </a:moveTo>
                <a:lnTo>
                  <a:pt x="225554" y="12192"/>
                </a:lnTo>
                <a:lnTo>
                  <a:pt x="251225" y="17287"/>
                </a:lnTo>
                <a:lnTo>
                  <a:pt x="272038" y="31242"/>
                </a:lnTo>
                <a:lnTo>
                  <a:pt x="285992" y="52054"/>
                </a:lnTo>
                <a:lnTo>
                  <a:pt x="291089" y="77724"/>
                </a:lnTo>
                <a:lnTo>
                  <a:pt x="291089" y="176784"/>
                </a:lnTo>
                <a:lnTo>
                  <a:pt x="285992" y="202453"/>
                </a:lnTo>
                <a:lnTo>
                  <a:pt x="272038" y="223266"/>
                </a:lnTo>
                <a:lnTo>
                  <a:pt x="251225" y="237220"/>
                </a:lnTo>
                <a:lnTo>
                  <a:pt x="225554" y="242316"/>
                </a:lnTo>
                <a:lnTo>
                  <a:pt x="265779" y="242316"/>
                </a:lnTo>
                <a:lnTo>
                  <a:pt x="280989" y="232219"/>
                </a:lnTo>
                <a:lnTo>
                  <a:pt x="297348" y="207573"/>
                </a:lnTo>
                <a:lnTo>
                  <a:pt x="303277" y="176784"/>
                </a:lnTo>
                <a:lnTo>
                  <a:pt x="303277" y="77724"/>
                </a:lnTo>
                <a:lnTo>
                  <a:pt x="297348" y="47577"/>
                </a:lnTo>
                <a:lnTo>
                  <a:pt x="280989" y="22860"/>
                </a:lnTo>
                <a:lnTo>
                  <a:pt x="265261" y="12192"/>
                </a:lnTo>
                <a:close/>
              </a:path>
            </a:pathLst>
          </a:custGeom>
          <a:solidFill>
            <a:srgbClr val="00C0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27613" y="3527983"/>
            <a:ext cx="321152" cy="126076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64703" y="3860953"/>
            <a:ext cx="215537" cy="594014"/>
          </a:xfrm>
          <a:custGeom>
            <a:avLst/>
            <a:gdLst/>
            <a:ahLst/>
            <a:cxnLst/>
            <a:rect l="l" t="t" r="r" b="b"/>
            <a:pathLst>
              <a:path w="152400" h="840104">
                <a:moveTo>
                  <a:pt x="76200" y="0"/>
                </a:moveTo>
                <a:lnTo>
                  <a:pt x="46293" y="6143"/>
                </a:lnTo>
                <a:lnTo>
                  <a:pt x="22099" y="22860"/>
                </a:lnTo>
                <a:lnTo>
                  <a:pt x="5906" y="47577"/>
                </a:lnTo>
                <a:lnTo>
                  <a:pt x="0" y="77724"/>
                </a:lnTo>
                <a:lnTo>
                  <a:pt x="0" y="762000"/>
                </a:lnTo>
                <a:lnTo>
                  <a:pt x="5906" y="792146"/>
                </a:lnTo>
                <a:lnTo>
                  <a:pt x="22099" y="816864"/>
                </a:lnTo>
                <a:lnTo>
                  <a:pt x="46293" y="833580"/>
                </a:lnTo>
                <a:lnTo>
                  <a:pt x="76200" y="839724"/>
                </a:lnTo>
                <a:lnTo>
                  <a:pt x="106109" y="833580"/>
                </a:lnTo>
                <a:lnTo>
                  <a:pt x="114863" y="827532"/>
                </a:lnTo>
                <a:lnTo>
                  <a:pt x="76200" y="827532"/>
                </a:lnTo>
                <a:lnTo>
                  <a:pt x="51413" y="822436"/>
                </a:lnTo>
                <a:lnTo>
                  <a:pt x="31054" y="808482"/>
                </a:lnTo>
                <a:lnTo>
                  <a:pt x="17266" y="787669"/>
                </a:lnTo>
                <a:lnTo>
                  <a:pt x="12194" y="762000"/>
                </a:lnTo>
                <a:lnTo>
                  <a:pt x="12194" y="77724"/>
                </a:lnTo>
                <a:lnTo>
                  <a:pt x="17266" y="52697"/>
                </a:lnTo>
                <a:lnTo>
                  <a:pt x="31054" y="31813"/>
                </a:lnTo>
                <a:lnTo>
                  <a:pt x="51413" y="17502"/>
                </a:lnTo>
                <a:lnTo>
                  <a:pt x="76200" y="12192"/>
                </a:lnTo>
                <a:lnTo>
                  <a:pt x="114863" y="12192"/>
                </a:lnTo>
                <a:lnTo>
                  <a:pt x="106109" y="6143"/>
                </a:lnTo>
                <a:lnTo>
                  <a:pt x="76200" y="0"/>
                </a:lnTo>
                <a:close/>
              </a:path>
              <a:path w="152400" h="840104">
                <a:moveTo>
                  <a:pt x="114863" y="12192"/>
                </a:moveTo>
                <a:lnTo>
                  <a:pt x="76200" y="12192"/>
                </a:lnTo>
                <a:lnTo>
                  <a:pt x="100990" y="17502"/>
                </a:lnTo>
                <a:lnTo>
                  <a:pt x="121351" y="31813"/>
                </a:lnTo>
                <a:lnTo>
                  <a:pt x="135139" y="52697"/>
                </a:lnTo>
                <a:lnTo>
                  <a:pt x="140211" y="77724"/>
                </a:lnTo>
                <a:lnTo>
                  <a:pt x="140211" y="762000"/>
                </a:lnTo>
                <a:lnTo>
                  <a:pt x="135139" y="787669"/>
                </a:lnTo>
                <a:lnTo>
                  <a:pt x="121351" y="808482"/>
                </a:lnTo>
                <a:lnTo>
                  <a:pt x="100990" y="822436"/>
                </a:lnTo>
                <a:lnTo>
                  <a:pt x="76200" y="827532"/>
                </a:lnTo>
                <a:lnTo>
                  <a:pt x="114863" y="827532"/>
                </a:lnTo>
                <a:lnTo>
                  <a:pt x="130302" y="816864"/>
                </a:lnTo>
                <a:lnTo>
                  <a:pt x="146494" y="792146"/>
                </a:lnTo>
                <a:lnTo>
                  <a:pt x="152400" y="762000"/>
                </a:lnTo>
                <a:lnTo>
                  <a:pt x="152400" y="77724"/>
                </a:lnTo>
                <a:lnTo>
                  <a:pt x="146494" y="47577"/>
                </a:lnTo>
                <a:lnTo>
                  <a:pt x="130302" y="22860"/>
                </a:lnTo>
                <a:lnTo>
                  <a:pt x="114863" y="12192"/>
                </a:lnTo>
                <a:close/>
              </a:path>
            </a:pathLst>
          </a:custGeom>
          <a:solidFill>
            <a:srgbClr val="00C0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18587" y="3890048"/>
            <a:ext cx="107769" cy="537890"/>
          </a:xfrm>
          <a:custGeom>
            <a:avLst/>
            <a:gdLst/>
            <a:ahLst/>
            <a:cxnLst/>
            <a:rect l="l" t="t" r="r" b="b"/>
            <a:pathLst>
              <a:path w="76200" h="760729">
                <a:moveTo>
                  <a:pt x="57914" y="745236"/>
                </a:moveTo>
                <a:lnTo>
                  <a:pt x="16769" y="745236"/>
                </a:lnTo>
                <a:lnTo>
                  <a:pt x="22860" y="748284"/>
                </a:lnTo>
                <a:lnTo>
                  <a:pt x="27434" y="751332"/>
                </a:lnTo>
                <a:lnTo>
                  <a:pt x="32009" y="760476"/>
                </a:lnTo>
                <a:lnTo>
                  <a:pt x="38100" y="760476"/>
                </a:lnTo>
                <a:lnTo>
                  <a:pt x="41151" y="757428"/>
                </a:lnTo>
                <a:lnTo>
                  <a:pt x="45722" y="757428"/>
                </a:lnTo>
                <a:lnTo>
                  <a:pt x="48771" y="751332"/>
                </a:lnTo>
                <a:lnTo>
                  <a:pt x="57914" y="745236"/>
                </a:lnTo>
                <a:close/>
              </a:path>
              <a:path w="76200" h="760729">
                <a:moveTo>
                  <a:pt x="41151" y="757428"/>
                </a:moveTo>
                <a:lnTo>
                  <a:pt x="38100" y="760476"/>
                </a:lnTo>
                <a:lnTo>
                  <a:pt x="41151" y="758952"/>
                </a:lnTo>
                <a:lnTo>
                  <a:pt x="41151" y="757428"/>
                </a:lnTo>
                <a:close/>
              </a:path>
              <a:path w="76200" h="760729">
                <a:moveTo>
                  <a:pt x="45722" y="757428"/>
                </a:moveTo>
                <a:lnTo>
                  <a:pt x="41151" y="757428"/>
                </a:lnTo>
                <a:lnTo>
                  <a:pt x="41151" y="758952"/>
                </a:lnTo>
                <a:lnTo>
                  <a:pt x="38100" y="760476"/>
                </a:lnTo>
                <a:lnTo>
                  <a:pt x="44197" y="760476"/>
                </a:lnTo>
                <a:lnTo>
                  <a:pt x="45722" y="757428"/>
                </a:lnTo>
                <a:close/>
              </a:path>
              <a:path w="76200" h="760729">
                <a:moveTo>
                  <a:pt x="24389" y="0"/>
                </a:moveTo>
                <a:lnTo>
                  <a:pt x="18291" y="3048"/>
                </a:lnTo>
                <a:lnTo>
                  <a:pt x="13717" y="6096"/>
                </a:lnTo>
                <a:lnTo>
                  <a:pt x="13717" y="15240"/>
                </a:lnTo>
                <a:lnTo>
                  <a:pt x="10671" y="21336"/>
                </a:lnTo>
                <a:lnTo>
                  <a:pt x="7620" y="25908"/>
                </a:lnTo>
                <a:lnTo>
                  <a:pt x="0" y="30480"/>
                </a:lnTo>
                <a:lnTo>
                  <a:pt x="0" y="36576"/>
                </a:lnTo>
                <a:lnTo>
                  <a:pt x="792" y="93268"/>
                </a:lnTo>
                <a:lnTo>
                  <a:pt x="2682" y="133502"/>
                </a:lnTo>
                <a:lnTo>
                  <a:pt x="4937" y="168249"/>
                </a:lnTo>
                <a:lnTo>
                  <a:pt x="6827" y="208483"/>
                </a:lnTo>
                <a:lnTo>
                  <a:pt x="7620" y="265176"/>
                </a:lnTo>
                <a:lnTo>
                  <a:pt x="6827" y="321856"/>
                </a:lnTo>
                <a:lnTo>
                  <a:pt x="4937" y="362004"/>
                </a:lnTo>
                <a:lnTo>
                  <a:pt x="2682" y="396520"/>
                </a:lnTo>
                <a:lnTo>
                  <a:pt x="792" y="436302"/>
                </a:lnTo>
                <a:lnTo>
                  <a:pt x="0" y="492252"/>
                </a:lnTo>
                <a:lnTo>
                  <a:pt x="792" y="548944"/>
                </a:lnTo>
                <a:lnTo>
                  <a:pt x="2682" y="589178"/>
                </a:lnTo>
                <a:lnTo>
                  <a:pt x="4937" y="623925"/>
                </a:lnTo>
                <a:lnTo>
                  <a:pt x="6827" y="664159"/>
                </a:lnTo>
                <a:lnTo>
                  <a:pt x="7620" y="720852"/>
                </a:lnTo>
                <a:lnTo>
                  <a:pt x="7620" y="726948"/>
                </a:lnTo>
                <a:lnTo>
                  <a:pt x="1529" y="734568"/>
                </a:lnTo>
                <a:lnTo>
                  <a:pt x="4574" y="740664"/>
                </a:lnTo>
                <a:lnTo>
                  <a:pt x="7620" y="745236"/>
                </a:lnTo>
                <a:lnTo>
                  <a:pt x="68580" y="745236"/>
                </a:lnTo>
                <a:lnTo>
                  <a:pt x="71631" y="740664"/>
                </a:lnTo>
                <a:lnTo>
                  <a:pt x="73154" y="734568"/>
                </a:lnTo>
                <a:lnTo>
                  <a:pt x="68580" y="726948"/>
                </a:lnTo>
                <a:lnTo>
                  <a:pt x="68580" y="720852"/>
                </a:lnTo>
                <a:lnTo>
                  <a:pt x="69372" y="664159"/>
                </a:lnTo>
                <a:lnTo>
                  <a:pt x="71262" y="623925"/>
                </a:lnTo>
                <a:lnTo>
                  <a:pt x="73517" y="589178"/>
                </a:lnTo>
                <a:lnTo>
                  <a:pt x="75407" y="548944"/>
                </a:lnTo>
                <a:lnTo>
                  <a:pt x="76200" y="492252"/>
                </a:lnTo>
                <a:lnTo>
                  <a:pt x="75407" y="436302"/>
                </a:lnTo>
                <a:lnTo>
                  <a:pt x="73517" y="396520"/>
                </a:lnTo>
                <a:lnTo>
                  <a:pt x="71262" y="362004"/>
                </a:lnTo>
                <a:lnTo>
                  <a:pt x="69372" y="321856"/>
                </a:lnTo>
                <a:lnTo>
                  <a:pt x="68580" y="265176"/>
                </a:lnTo>
                <a:lnTo>
                  <a:pt x="69372" y="208483"/>
                </a:lnTo>
                <a:lnTo>
                  <a:pt x="71262" y="168249"/>
                </a:lnTo>
                <a:lnTo>
                  <a:pt x="73517" y="133502"/>
                </a:lnTo>
                <a:lnTo>
                  <a:pt x="75407" y="93268"/>
                </a:lnTo>
                <a:lnTo>
                  <a:pt x="76200" y="36576"/>
                </a:lnTo>
                <a:lnTo>
                  <a:pt x="76200" y="30480"/>
                </a:lnTo>
                <a:lnTo>
                  <a:pt x="67057" y="25908"/>
                </a:lnTo>
                <a:lnTo>
                  <a:pt x="64011" y="21336"/>
                </a:lnTo>
                <a:lnTo>
                  <a:pt x="60960" y="15240"/>
                </a:lnTo>
                <a:lnTo>
                  <a:pt x="62489" y="6096"/>
                </a:lnTo>
                <a:lnTo>
                  <a:pt x="60201" y="4572"/>
                </a:lnTo>
                <a:lnTo>
                  <a:pt x="32009" y="4572"/>
                </a:lnTo>
                <a:lnTo>
                  <a:pt x="24389" y="0"/>
                </a:lnTo>
                <a:close/>
              </a:path>
              <a:path w="76200" h="760729">
                <a:moveTo>
                  <a:pt x="51817" y="0"/>
                </a:moveTo>
                <a:lnTo>
                  <a:pt x="44197" y="4572"/>
                </a:lnTo>
                <a:lnTo>
                  <a:pt x="60201" y="4572"/>
                </a:lnTo>
                <a:lnTo>
                  <a:pt x="57914" y="3048"/>
                </a:lnTo>
                <a:lnTo>
                  <a:pt x="51817" y="0"/>
                </a:lnTo>
                <a:close/>
              </a:path>
            </a:pathLst>
          </a:custGeom>
          <a:solidFill>
            <a:srgbClr val="7BD3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0" y="3782152"/>
            <a:ext cx="69152" cy="108207"/>
          </a:xfrm>
          <a:custGeom>
            <a:avLst/>
            <a:gdLst/>
            <a:ahLst/>
            <a:cxnLst/>
            <a:rect l="l" t="t" r="r" b="b"/>
            <a:pathLst>
              <a:path w="48895" h="153035">
                <a:moveTo>
                  <a:pt x="0" y="0"/>
                </a:moveTo>
                <a:lnTo>
                  <a:pt x="0" y="13860"/>
                </a:lnTo>
                <a:lnTo>
                  <a:pt x="17526" y="25912"/>
                </a:lnTo>
                <a:lnTo>
                  <a:pt x="31480" y="46796"/>
                </a:lnTo>
                <a:lnTo>
                  <a:pt x="36577" y="71822"/>
                </a:lnTo>
                <a:lnTo>
                  <a:pt x="36577" y="80966"/>
                </a:lnTo>
                <a:lnTo>
                  <a:pt x="31480" y="105993"/>
                </a:lnTo>
                <a:lnTo>
                  <a:pt x="17526" y="126877"/>
                </a:lnTo>
                <a:lnTo>
                  <a:pt x="0" y="138928"/>
                </a:lnTo>
                <a:lnTo>
                  <a:pt x="0" y="152789"/>
                </a:lnTo>
                <a:lnTo>
                  <a:pt x="1190" y="152547"/>
                </a:lnTo>
                <a:lnTo>
                  <a:pt x="25907" y="135830"/>
                </a:lnTo>
                <a:lnTo>
                  <a:pt x="42622" y="111113"/>
                </a:lnTo>
                <a:lnTo>
                  <a:pt x="48765" y="80966"/>
                </a:lnTo>
                <a:lnTo>
                  <a:pt x="48765" y="71822"/>
                </a:lnTo>
                <a:lnTo>
                  <a:pt x="42622" y="41676"/>
                </a:lnTo>
                <a:lnTo>
                  <a:pt x="25907" y="16958"/>
                </a:lnTo>
                <a:lnTo>
                  <a:pt x="1190" y="242"/>
                </a:lnTo>
                <a:lnTo>
                  <a:pt x="0" y="0"/>
                </a:lnTo>
                <a:close/>
              </a:path>
            </a:pathLst>
          </a:custGeom>
          <a:solidFill>
            <a:srgbClr val="00C0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" y="3823777"/>
            <a:ext cx="15267" cy="33225"/>
          </a:xfrm>
          <a:custGeom>
            <a:avLst/>
            <a:gdLst/>
            <a:ahLst/>
            <a:cxnLst/>
            <a:rect l="l" t="t" r="r" b="b"/>
            <a:pathLst>
              <a:path w="10795" h="46989">
                <a:moveTo>
                  <a:pt x="0" y="0"/>
                </a:moveTo>
                <a:lnTo>
                  <a:pt x="0" y="46482"/>
                </a:lnTo>
                <a:lnTo>
                  <a:pt x="1523" y="46482"/>
                </a:lnTo>
                <a:lnTo>
                  <a:pt x="6096" y="41910"/>
                </a:lnTo>
                <a:lnTo>
                  <a:pt x="9143" y="35814"/>
                </a:lnTo>
                <a:lnTo>
                  <a:pt x="3046" y="28194"/>
                </a:lnTo>
                <a:lnTo>
                  <a:pt x="3046" y="20574"/>
                </a:lnTo>
                <a:lnTo>
                  <a:pt x="10666" y="20574"/>
                </a:lnTo>
                <a:lnTo>
                  <a:pt x="10666" y="17526"/>
                </a:lnTo>
                <a:lnTo>
                  <a:pt x="3046" y="17526"/>
                </a:lnTo>
                <a:lnTo>
                  <a:pt x="3046" y="14478"/>
                </a:lnTo>
                <a:lnTo>
                  <a:pt x="10666" y="14478"/>
                </a:lnTo>
                <a:lnTo>
                  <a:pt x="10666" y="6858"/>
                </a:lnTo>
                <a:lnTo>
                  <a:pt x="1523" y="2286"/>
                </a:lnTo>
                <a:lnTo>
                  <a:pt x="0" y="0"/>
                </a:lnTo>
                <a:close/>
              </a:path>
            </a:pathLst>
          </a:custGeom>
          <a:solidFill>
            <a:srgbClr val="7BD3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40099" y="4046296"/>
            <a:ext cx="375394" cy="170616"/>
          </a:xfrm>
          <a:custGeom>
            <a:avLst/>
            <a:gdLst/>
            <a:ahLst/>
            <a:cxnLst/>
            <a:rect l="l" t="t" r="r" b="b"/>
            <a:pathLst>
              <a:path w="265430" h="241300">
                <a:moveTo>
                  <a:pt x="187454" y="0"/>
                </a:moveTo>
                <a:lnTo>
                  <a:pt x="77722" y="0"/>
                </a:lnTo>
                <a:lnTo>
                  <a:pt x="47577" y="6143"/>
                </a:lnTo>
                <a:lnTo>
                  <a:pt x="22860" y="22860"/>
                </a:lnTo>
                <a:lnTo>
                  <a:pt x="6143" y="47577"/>
                </a:lnTo>
                <a:lnTo>
                  <a:pt x="0" y="77724"/>
                </a:lnTo>
                <a:lnTo>
                  <a:pt x="0" y="161544"/>
                </a:lnTo>
                <a:lnTo>
                  <a:pt x="6143" y="192357"/>
                </a:lnTo>
                <a:lnTo>
                  <a:pt x="22860" y="217170"/>
                </a:lnTo>
                <a:lnTo>
                  <a:pt x="47577" y="233981"/>
                </a:lnTo>
                <a:lnTo>
                  <a:pt x="77722" y="240792"/>
                </a:lnTo>
                <a:lnTo>
                  <a:pt x="187454" y="240792"/>
                </a:lnTo>
                <a:lnTo>
                  <a:pt x="217599" y="233981"/>
                </a:lnTo>
                <a:lnTo>
                  <a:pt x="227752" y="227076"/>
                </a:lnTo>
                <a:lnTo>
                  <a:pt x="77722" y="227076"/>
                </a:lnTo>
                <a:lnTo>
                  <a:pt x="52935" y="221980"/>
                </a:lnTo>
                <a:lnTo>
                  <a:pt x="32576" y="208026"/>
                </a:lnTo>
                <a:lnTo>
                  <a:pt x="18789" y="187213"/>
                </a:lnTo>
                <a:lnTo>
                  <a:pt x="13717" y="161544"/>
                </a:lnTo>
                <a:lnTo>
                  <a:pt x="13717" y="77724"/>
                </a:lnTo>
                <a:lnTo>
                  <a:pt x="18789" y="52054"/>
                </a:lnTo>
                <a:lnTo>
                  <a:pt x="32576" y="31242"/>
                </a:lnTo>
                <a:lnTo>
                  <a:pt x="52935" y="17287"/>
                </a:lnTo>
                <a:lnTo>
                  <a:pt x="77722" y="12192"/>
                </a:lnTo>
                <a:lnTo>
                  <a:pt x="226542" y="12192"/>
                </a:lnTo>
                <a:lnTo>
                  <a:pt x="217599" y="6143"/>
                </a:lnTo>
                <a:lnTo>
                  <a:pt x="187454" y="0"/>
                </a:lnTo>
                <a:close/>
              </a:path>
              <a:path w="265430" h="241300">
                <a:moveTo>
                  <a:pt x="226542" y="12192"/>
                </a:moveTo>
                <a:lnTo>
                  <a:pt x="187454" y="12192"/>
                </a:lnTo>
                <a:lnTo>
                  <a:pt x="213121" y="17287"/>
                </a:lnTo>
                <a:lnTo>
                  <a:pt x="233932" y="31242"/>
                </a:lnTo>
                <a:lnTo>
                  <a:pt x="247886" y="52054"/>
                </a:lnTo>
                <a:lnTo>
                  <a:pt x="252982" y="77724"/>
                </a:lnTo>
                <a:lnTo>
                  <a:pt x="252982" y="161544"/>
                </a:lnTo>
                <a:lnTo>
                  <a:pt x="247886" y="187213"/>
                </a:lnTo>
                <a:lnTo>
                  <a:pt x="233932" y="208026"/>
                </a:lnTo>
                <a:lnTo>
                  <a:pt x="213121" y="221980"/>
                </a:lnTo>
                <a:lnTo>
                  <a:pt x="187454" y="227076"/>
                </a:lnTo>
                <a:lnTo>
                  <a:pt x="227752" y="227076"/>
                </a:lnTo>
                <a:lnTo>
                  <a:pt x="242316" y="217170"/>
                </a:lnTo>
                <a:lnTo>
                  <a:pt x="259033" y="192357"/>
                </a:lnTo>
                <a:lnTo>
                  <a:pt x="265177" y="161544"/>
                </a:lnTo>
                <a:lnTo>
                  <a:pt x="265177" y="77724"/>
                </a:lnTo>
                <a:lnTo>
                  <a:pt x="259033" y="47577"/>
                </a:lnTo>
                <a:lnTo>
                  <a:pt x="242316" y="22860"/>
                </a:lnTo>
                <a:lnTo>
                  <a:pt x="226542" y="12192"/>
                </a:lnTo>
                <a:close/>
              </a:path>
            </a:pathLst>
          </a:custGeom>
          <a:solidFill>
            <a:srgbClr val="00C0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96136" y="4073235"/>
            <a:ext cx="265114" cy="115301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" y="4956851"/>
            <a:ext cx="176920" cy="211474"/>
          </a:xfrm>
          <a:custGeom>
            <a:avLst/>
            <a:gdLst/>
            <a:ahLst/>
            <a:cxnLst/>
            <a:rect l="l" t="t" r="r" b="b"/>
            <a:pathLst>
              <a:path w="125095" h="299084">
                <a:moveTo>
                  <a:pt x="57902" y="0"/>
                </a:moveTo>
                <a:lnTo>
                  <a:pt x="32243" y="6140"/>
                </a:lnTo>
                <a:lnTo>
                  <a:pt x="11430" y="22857"/>
                </a:lnTo>
                <a:lnTo>
                  <a:pt x="0" y="43103"/>
                </a:lnTo>
                <a:lnTo>
                  <a:pt x="0" y="255594"/>
                </a:lnTo>
                <a:lnTo>
                  <a:pt x="11430" y="275841"/>
                </a:lnTo>
                <a:lnTo>
                  <a:pt x="32243" y="292557"/>
                </a:lnTo>
                <a:lnTo>
                  <a:pt x="57914" y="298701"/>
                </a:lnTo>
                <a:lnTo>
                  <a:pt x="84464" y="292557"/>
                </a:lnTo>
                <a:lnTo>
                  <a:pt x="92157" y="286509"/>
                </a:lnTo>
                <a:lnTo>
                  <a:pt x="57914" y="286509"/>
                </a:lnTo>
                <a:lnTo>
                  <a:pt x="38005" y="281413"/>
                </a:lnTo>
                <a:lnTo>
                  <a:pt x="20956" y="267459"/>
                </a:lnTo>
                <a:lnTo>
                  <a:pt x="9050" y="246647"/>
                </a:lnTo>
                <a:lnTo>
                  <a:pt x="4573" y="220977"/>
                </a:lnTo>
                <a:lnTo>
                  <a:pt x="4573" y="77721"/>
                </a:lnTo>
                <a:lnTo>
                  <a:pt x="9050" y="52051"/>
                </a:lnTo>
                <a:lnTo>
                  <a:pt x="20956" y="31239"/>
                </a:lnTo>
                <a:lnTo>
                  <a:pt x="38005" y="17285"/>
                </a:lnTo>
                <a:lnTo>
                  <a:pt x="57914" y="12189"/>
                </a:lnTo>
                <a:lnTo>
                  <a:pt x="57902" y="0"/>
                </a:lnTo>
                <a:close/>
              </a:path>
              <a:path w="125095" h="299084">
                <a:moveTo>
                  <a:pt x="57914" y="2"/>
                </a:moveTo>
                <a:lnTo>
                  <a:pt x="57914" y="12189"/>
                </a:lnTo>
                <a:lnTo>
                  <a:pt x="78462" y="17285"/>
                </a:lnTo>
                <a:lnTo>
                  <a:pt x="95441" y="31239"/>
                </a:lnTo>
                <a:lnTo>
                  <a:pt x="106991" y="52051"/>
                </a:lnTo>
                <a:lnTo>
                  <a:pt x="111254" y="77721"/>
                </a:lnTo>
                <a:lnTo>
                  <a:pt x="111254" y="220977"/>
                </a:lnTo>
                <a:lnTo>
                  <a:pt x="106991" y="246647"/>
                </a:lnTo>
                <a:lnTo>
                  <a:pt x="95441" y="267459"/>
                </a:lnTo>
                <a:lnTo>
                  <a:pt x="78462" y="281413"/>
                </a:lnTo>
                <a:lnTo>
                  <a:pt x="57914" y="286509"/>
                </a:lnTo>
                <a:lnTo>
                  <a:pt x="92157" y="286509"/>
                </a:lnTo>
                <a:lnTo>
                  <a:pt x="105727" y="275841"/>
                </a:lnTo>
                <a:lnTo>
                  <a:pt x="119846" y="251123"/>
                </a:lnTo>
                <a:lnTo>
                  <a:pt x="124965" y="220977"/>
                </a:lnTo>
                <a:lnTo>
                  <a:pt x="124965" y="77721"/>
                </a:lnTo>
                <a:lnTo>
                  <a:pt x="119846" y="47574"/>
                </a:lnTo>
                <a:lnTo>
                  <a:pt x="105727" y="22857"/>
                </a:lnTo>
                <a:lnTo>
                  <a:pt x="84464" y="6140"/>
                </a:lnTo>
                <a:lnTo>
                  <a:pt x="57914" y="2"/>
                </a:lnTo>
                <a:close/>
              </a:path>
            </a:pathLst>
          </a:custGeom>
          <a:solidFill>
            <a:srgbClr val="00C0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3107" y="4985942"/>
            <a:ext cx="78131" cy="155351"/>
          </a:xfrm>
          <a:custGeom>
            <a:avLst/>
            <a:gdLst/>
            <a:ahLst/>
            <a:cxnLst/>
            <a:rect l="l" t="t" r="r" b="b"/>
            <a:pathLst>
              <a:path w="55244" h="219709">
                <a:moveTo>
                  <a:pt x="42674" y="202692"/>
                </a:moveTo>
                <a:lnTo>
                  <a:pt x="13717" y="202692"/>
                </a:lnTo>
                <a:lnTo>
                  <a:pt x="16762" y="207264"/>
                </a:lnTo>
                <a:lnTo>
                  <a:pt x="21337" y="210312"/>
                </a:lnTo>
                <a:lnTo>
                  <a:pt x="22860" y="219456"/>
                </a:lnTo>
                <a:lnTo>
                  <a:pt x="27434" y="219456"/>
                </a:lnTo>
                <a:lnTo>
                  <a:pt x="32002" y="216408"/>
                </a:lnTo>
                <a:lnTo>
                  <a:pt x="33020" y="216408"/>
                </a:lnTo>
                <a:lnTo>
                  <a:pt x="35054" y="210312"/>
                </a:lnTo>
                <a:lnTo>
                  <a:pt x="42674" y="202692"/>
                </a:lnTo>
                <a:close/>
              </a:path>
              <a:path w="55244" h="219709">
                <a:moveTo>
                  <a:pt x="32002" y="216408"/>
                </a:moveTo>
                <a:lnTo>
                  <a:pt x="27434" y="219456"/>
                </a:lnTo>
                <a:lnTo>
                  <a:pt x="32002" y="217932"/>
                </a:lnTo>
                <a:lnTo>
                  <a:pt x="32002" y="216408"/>
                </a:lnTo>
                <a:close/>
              </a:path>
              <a:path w="55244" h="219709">
                <a:moveTo>
                  <a:pt x="33020" y="216408"/>
                </a:moveTo>
                <a:lnTo>
                  <a:pt x="32002" y="216408"/>
                </a:lnTo>
                <a:lnTo>
                  <a:pt x="32002" y="217932"/>
                </a:lnTo>
                <a:lnTo>
                  <a:pt x="27434" y="219456"/>
                </a:lnTo>
                <a:lnTo>
                  <a:pt x="32002" y="219456"/>
                </a:lnTo>
                <a:lnTo>
                  <a:pt x="33020" y="216408"/>
                </a:lnTo>
                <a:close/>
              </a:path>
              <a:path w="55244" h="219709">
                <a:moveTo>
                  <a:pt x="15240" y="0"/>
                </a:moveTo>
                <a:lnTo>
                  <a:pt x="12194" y="4572"/>
                </a:lnTo>
                <a:lnTo>
                  <a:pt x="9142" y="7620"/>
                </a:lnTo>
                <a:lnTo>
                  <a:pt x="12194" y="16764"/>
                </a:lnTo>
                <a:lnTo>
                  <a:pt x="9142" y="21336"/>
                </a:lnTo>
                <a:lnTo>
                  <a:pt x="7620" y="25908"/>
                </a:lnTo>
                <a:lnTo>
                  <a:pt x="0" y="30480"/>
                </a:lnTo>
                <a:lnTo>
                  <a:pt x="0" y="36576"/>
                </a:lnTo>
                <a:lnTo>
                  <a:pt x="1190" y="50172"/>
                </a:lnTo>
                <a:lnTo>
                  <a:pt x="3810" y="59626"/>
                </a:lnTo>
                <a:lnTo>
                  <a:pt x="6429" y="69365"/>
                </a:lnTo>
                <a:lnTo>
                  <a:pt x="7620" y="83820"/>
                </a:lnTo>
                <a:lnTo>
                  <a:pt x="6429" y="98298"/>
                </a:lnTo>
                <a:lnTo>
                  <a:pt x="1190" y="118110"/>
                </a:lnTo>
                <a:lnTo>
                  <a:pt x="0" y="132588"/>
                </a:lnTo>
                <a:lnTo>
                  <a:pt x="1190" y="146184"/>
                </a:lnTo>
                <a:lnTo>
                  <a:pt x="3810" y="155638"/>
                </a:lnTo>
                <a:lnTo>
                  <a:pt x="6429" y="165377"/>
                </a:lnTo>
                <a:lnTo>
                  <a:pt x="7620" y="179832"/>
                </a:lnTo>
                <a:lnTo>
                  <a:pt x="7620" y="185928"/>
                </a:lnTo>
                <a:lnTo>
                  <a:pt x="1522" y="192024"/>
                </a:lnTo>
                <a:lnTo>
                  <a:pt x="3045" y="196596"/>
                </a:lnTo>
                <a:lnTo>
                  <a:pt x="4574" y="202692"/>
                </a:lnTo>
                <a:lnTo>
                  <a:pt x="50294" y="202692"/>
                </a:lnTo>
                <a:lnTo>
                  <a:pt x="53340" y="196596"/>
                </a:lnTo>
                <a:lnTo>
                  <a:pt x="54862" y="192024"/>
                </a:lnTo>
                <a:lnTo>
                  <a:pt x="48765" y="185928"/>
                </a:lnTo>
                <a:lnTo>
                  <a:pt x="48765" y="179832"/>
                </a:lnTo>
                <a:lnTo>
                  <a:pt x="49718" y="165377"/>
                </a:lnTo>
                <a:lnTo>
                  <a:pt x="51814" y="155638"/>
                </a:lnTo>
                <a:lnTo>
                  <a:pt x="53910" y="146184"/>
                </a:lnTo>
                <a:lnTo>
                  <a:pt x="54862" y="132588"/>
                </a:lnTo>
                <a:lnTo>
                  <a:pt x="53910" y="118110"/>
                </a:lnTo>
                <a:lnTo>
                  <a:pt x="49718" y="98298"/>
                </a:lnTo>
                <a:lnTo>
                  <a:pt x="48765" y="83820"/>
                </a:lnTo>
                <a:lnTo>
                  <a:pt x="49718" y="69365"/>
                </a:lnTo>
                <a:lnTo>
                  <a:pt x="51814" y="59626"/>
                </a:lnTo>
                <a:lnTo>
                  <a:pt x="53910" y="50172"/>
                </a:lnTo>
                <a:lnTo>
                  <a:pt x="54862" y="36576"/>
                </a:lnTo>
                <a:lnTo>
                  <a:pt x="54862" y="30480"/>
                </a:lnTo>
                <a:lnTo>
                  <a:pt x="47242" y="25908"/>
                </a:lnTo>
                <a:lnTo>
                  <a:pt x="44197" y="16764"/>
                </a:lnTo>
                <a:lnTo>
                  <a:pt x="47242" y="7620"/>
                </a:lnTo>
                <a:lnTo>
                  <a:pt x="42670" y="3048"/>
                </a:lnTo>
                <a:lnTo>
                  <a:pt x="22860" y="3048"/>
                </a:lnTo>
                <a:lnTo>
                  <a:pt x="15240" y="0"/>
                </a:lnTo>
                <a:close/>
              </a:path>
              <a:path w="55244" h="219709">
                <a:moveTo>
                  <a:pt x="39622" y="0"/>
                </a:moveTo>
                <a:lnTo>
                  <a:pt x="32002" y="3048"/>
                </a:lnTo>
                <a:lnTo>
                  <a:pt x="42670" y="3048"/>
                </a:lnTo>
                <a:lnTo>
                  <a:pt x="39622" y="0"/>
                </a:lnTo>
                <a:close/>
              </a:path>
            </a:pathLst>
          </a:custGeom>
          <a:solidFill>
            <a:srgbClr val="7BD3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43560" y="4854479"/>
            <a:ext cx="269421" cy="212372"/>
          </a:xfrm>
          <a:custGeom>
            <a:avLst/>
            <a:gdLst/>
            <a:ahLst/>
            <a:cxnLst/>
            <a:rect l="l" t="t" r="r" b="b"/>
            <a:pathLst>
              <a:path w="190500" h="300354">
                <a:moveTo>
                  <a:pt x="77722" y="0"/>
                </a:moveTo>
                <a:lnTo>
                  <a:pt x="46932" y="6143"/>
                </a:lnTo>
                <a:lnTo>
                  <a:pt x="22287" y="22860"/>
                </a:lnTo>
                <a:lnTo>
                  <a:pt x="5928" y="47577"/>
                </a:lnTo>
                <a:lnTo>
                  <a:pt x="0" y="77724"/>
                </a:lnTo>
                <a:lnTo>
                  <a:pt x="0" y="222504"/>
                </a:lnTo>
                <a:lnTo>
                  <a:pt x="5928" y="252650"/>
                </a:lnTo>
                <a:lnTo>
                  <a:pt x="22287" y="277368"/>
                </a:lnTo>
                <a:lnTo>
                  <a:pt x="46932" y="294084"/>
                </a:lnTo>
                <a:lnTo>
                  <a:pt x="77722" y="300228"/>
                </a:lnTo>
                <a:lnTo>
                  <a:pt x="112770" y="300228"/>
                </a:lnTo>
                <a:lnTo>
                  <a:pt x="142919" y="294084"/>
                </a:lnTo>
                <a:lnTo>
                  <a:pt x="151863" y="288036"/>
                </a:lnTo>
                <a:lnTo>
                  <a:pt x="77722" y="288036"/>
                </a:lnTo>
                <a:lnTo>
                  <a:pt x="52051" y="282725"/>
                </a:lnTo>
                <a:lnTo>
                  <a:pt x="31238" y="268414"/>
                </a:lnTo>
                <a:lnTo>
                  <a:pt x="17284" y="247530"/>
                </a:lnTo>
                <a:lnTo>
                  <a:pt x="12188" y="222504"/>
                </a:lnTo>
                <a:lnTo>
                  <a:pt x="12188" y="77724"/>
                </a:lnTo>
                <a:lnTo>
                  <a:pt x="17284" y="52935"/>
                </a:lnTo>
                <a:lnTo>
                  <a:pt x="31238" y="32575"/>
                </a:lnTo>
                <a:lnTo>
                  <a:pt x="52051" y="18788"/>
                </a:lnTo>
                <a:lnTo>
                  <a:pt x="77722" y="13716"/>
                </a:lnTo>
                <a:lnTo>
                  <a:pt x="77722" y="0"/>
                </a:lnTo>
                <a:close/>
              </a:path>
              <a:path w="190500" h="300354">
                <a:moveTo>
                  <a:pt x="112770" y="0"/>
                </a:moveTo>
                <a:lnTo>
                  <a:pt x="77722" y="0"/>
                </a:lnTo>
                <a:lnTo>
                  <a:pt x="77722" y="13716"/>
                </a:lnTo>
                <a:lnTo>
                  <a:pt x="112770" y="13716"/>
                </a:lnTo>
                <a:lnTo>
                  <a:pt x="138441" y="18788"/>
                </a:lnTo>
                <a:lnTo>
                  <a:pt x="159254" y="32575"/>
                </a:lnTo>
                <a:lnTo>
                  <a:pt x="173209" y="52935"/>
                </a:lnTo>
                <a:lnTo>
                  <a:pt x="178305" y="77724"/>
                </a:lnTo>
                <a:lnTo>
                  <a:pt x="178305" y="222504"/>
                </a:lnTo>
                <a:lnTo>
                  <a:pt x="173209" y="247530"/>
                </a:lnTo>
                <a:lnTo>
                  <a:pt x="159254" y="268414"/>
                </a:lnTo>
                <a:lnTo>
                  <a:pt x="138441" y="282725"/>
                </a:lnTo>
                <a:lnTo>
                  <a:pt x="112770" y="288036"/>
                </a:lnTo>
                <a:lnTo>
                  <a:pt x="151863" y="288036"/>
                </a:lnTo>
                <a:lnTo>
                  <a:pt x="167638" y="277368"/>
                </a:lnTo>
                <a:lnTo>
                  <a:pt x="184355" y="252650"/>
                </a:lnTo>
                <a:lnTo>
                  <a:pt x="190500" y="222504"/>
                </a:lnTo>
                <a:lnTo>
                  <a:pt x="190500" y="77724"/>
                </a:lnTo>
                <a:lnTo>
                  <a:pt x="184355" y="47577"/>
                </a:lnTo>
                <a:lnTo>
                  <a:pt x="167638" y="22860"/>
                </a:lnTo>
                <a:lnTo>
                  <a:pt x="142919" y="6143"/>
                </a:lnTo>
                <a:lnTo>
                  <a:pt x="112770" y="0"/>
                </a:lnTo>
                <a:close/>
              </a:path>
            </a:pathLst>
          </a:custGeom>
          <a:solidFill>
            <a:srgbClr val="00C0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97444" y="4882495"/>
            <a:ext cx="161653" cy="157326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0" y="4702541"/>
            <a:ext cx="260797" cy="161635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890172" y="1033394"/>
            <a:ext cx="2209251" cy="917017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890172" y="3824316"/>
            <a:ext cx="2196319" cy="2682086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3166239" y="1037705"/>
            <a:ext cx="7505003" cy="5468697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9688395" y="6560280"/>
            <a:ext cx="466099" cy="224495"/>
          </a:xfrm>
          <a:custGeom>
            <a:avLst/>
            <a:gdLst/>
            <a:ahLst/>
            <a:cxnLst/>
            <a:rect l="l" t="t" r="r" b="b"/>
            <a:pathLst>
              <a:path w="329565" h="317500">
                <a:moveTo>
                  <a:pt x="251460" y="0"/>
                </a:moveTo>
                <a:lnTo>
                  <a:pt x="77724" y="0"/>
                </a:lnTo>
                <a:lnTo>
                  <a:pt x="47577" y="6143"/>
                </a:lnTo>
                <a:lnTo>
                  <a:pt x="22860" y="22860"/>
                </a:lnTo>
                <a:lnTo>
                  <a:pt x="6143" y="47577"/>
                </a:lnTo>
                <a:lnTo>
                  <a:pt x="0" y="77724"/>
                </a:lnTo>
                <a:lnTo>
                  <a:pt x="0" y="239268"/>
                </a:lnTo>
                <a:lnTo>
                  <a:pt x="6143" y="269415"/>
                </a:lnTo>
                <a:lnTo>
                  <a:pt x="22860" y="294132"/>
                </a:lnTo>
                <a:lnTo>
                  <a:pt x="47577" y="310847"/>
                </a:lnTo>
                <a:lnTo>
                  <a:pt x="77724" y="316990"/>
                </a:lnTo>
                <a:lnTo>
                  <a:pt x="77724" y="303273"/>
                </a:lnTo>
                <a:lnTo>
                  <a:pt x="52935" y="298202"/>
                </a:lnTo>
                <a:lnTo>
                  <a:pt x="32575" y="284416"/>
                </a:lnTo>
                <a:lnTo>
                  <a:pt x="18788" y="264057"/>
                </a:lnTo>
                <a:lnTo>
                  <a:pt x="13716" y="239268"/>
                </a:lnTo>
                <a:lnTo>
                  <a:pt x="13716" y="77724"/>
                </a:lnTo>
                <a:lnTo>
                  <a:pt x="18788" y="52935"/>
                </a:lnTo>
                <a:lnTo>
                  <a:pt x="32575" y="32575"/>
                </a:lnTo>
                <a:lnTo>
                  <a:pt x="52935" y="18788"/>
                </a:lnTo>
                <a:lnTo>
                  <a:pt x="77724" y="13716"/>
                </a:lnTo>
                <a:lnTo>
                  <a:pt x="292803" y="13716"/>
                </a:lnTo>
                <a:lnTo>
                  <a:pt x="281606" y="6143"/>
                </a:lnTo>
                <a:lnTo>
                  <a:pt x="251460" y="0"/>
                </a:lnTo>
                <a:close/>
              </a:path>
              <a:path w="329565" h="317500">
                <a:moveTo>
                  <a:pt x="292803" y="13716"/>
                </a:moveTo>
                <a:lnTo>
                  <a:pt x="251460" y="13716"/>
                </a:lnTo>
                <a:lnTo>
                  <a:pt x="276486" y="18788"/>
                </a:lnTo>
                <a:lnTo>
                  <a:pt x="297370" y="32575"/>
                </a:lnTo>
                <a:lnTo>
                  <a:pt x="311681" y="52935"/>
                </a:lnTo>
                <a:lnTo>
                  <a:pt x="316992" y="77724"/>
                </a:lnTo>
                <a:lnTo>
                  <a:pt x="316992" y="239268"/>
                </a:lnTo>
                <a:lnTo>
                  <a:pt x="311681" y="264057"/>
                </a:lnTo>
                <a:lnTo>
                  <a:pt x="297370" y="284416"/>
                </a:lnTo>
                <a:lnTo>
                  <a:pt x="276486" y="298202"/>
                </a:lnTo>
                <a:lnTo>
                  <a:pt x="251460" y="303273"/>
                </a:lnTo>
                <a:lnTo>
                  <a:pt x="77724" y="303273"/>
                </a:lnTo>
                <a:lnTo>
                  <a:pt x="77724" y="316990"/>
                </a:lnTo>
                <a:lnTo>
                  <a:pt x="251460" y="316990"/>
                </a:lnTo>
                <a:lnTo>
                  <a:pt x="281606" y="310847"/>
                </a:lnTo>
                <a:lnTo>
                  <a:pt x="306324" y="294132"/>
                </a:lnTo>
                <a:lnTo>
                  <a:pt x="323040" y="269415"/>
                </a:lnTo>
                <a:lnTo>
                  <a:pt x="329184" y="239268"/>
                </a:lnTo>
                <a:lnTo>
                  <a:pt x="329184" y="77724"/>
                </a:lnTo>
                <a:lnTo>
                  <a:pt x="323040" y="47577"/>
                </a:lnTo>
                <a:lnTo>
                  <a:pt x="306324" y="22860"/>
                </a:lnTo>
                <a:lnTo>
                  <a:pt x="292803" y="13716"/>
                </a:lnTo>
                <a:close/>
              </a:path>
            </a:pathLst>
          </a:custGeom>
          <a:solidFill>
            <a:srgbClr val="00C0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9744434" y="6588297"/>
            <a:ext cx="355636" cy="168102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635928" y="1108286"/>
            <a:ext cx="511898" cy="100215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008806" y="657428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54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008806" y="657428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54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019494" y="1357745"/>
            <a:ext cx="1847333" cy="0"/>
          </a:xfrm>
          <a:custGeom>
            <a:avLst/>
            <a:gdLst/>
            <a:ahLst/>
            <a:cxnLst/>
            <a:rect l="l" t="t" r="r" b="b"/>
            <a:pathLst>
              <a:path w="1306195">
                <a:moveTo>
                  <a:pt x="1306065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44C8F4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905441" y="135774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44C8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997940" y="135774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44C8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019494" y="1572182"/>
            <a:ext cx="1847333" cy="0"/>
          </a:xfrm>
          <a:custGeom>
            <a:avLst/>
            <a:gdLst/>
            <a:ahLst/>
            <a:cxnLst/>
            <a:rect l="l" t="t" r="r" b="b"/>
            <a:pathLst>
              <a:path w="1306195">
                <a:moveTo>
                  <a:pt x="1306065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44C8F4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905441" y="157218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44C8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997940" y="157218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44C8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019494" y="1785542"/>
            <a:ext cx="1847333" cy="0"/>
          </a:xfrm>
          <a:custGeom>
            <a:avLst/>
            <a:gdLst/>
            <a:ahLst/>
            <a:cxnLst/>
            <a:rect l="l" t="t" r="r" b="b"/>
            <a:pathLst>
              <a:path w="1306195">
                <a:moveTo>
                  <a:pt x="1306065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44C8F4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905441" y="178554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44C8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997940" y="178554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44C8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991471" y="2210107"/>
            <a:ext cx="1920436" cy="6465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991471" y="2423467"/>
            <a:ext cx="1920436" cy="6465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991471" y="2636827"/>
            <a:ext cx="1920436" cy="6465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991471" y="2850187"/>
            <a:ext cx="1920436" cy="7543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991471" y="3064625"/>
            <a:ext cx="1920436" cy="6465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991471" y="3277985"/>
            <a:ext cx="1920436" cy="6465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991471" y="3491345"/>
            <a:ext cx="1920436" cy="7543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991471" y="3705783"/>
            <a:ext cx="1920436" cy="6465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019494" y="3922375"/>
            <a:ext cx="1847333" cy="0"/>
          </a:xfrm>
          <a:custGeom>
            <a:avLst/>
            <a:gdLst/>
            <a:ahLst/>
            <a:cxnLst/>
            <a:rect l="l" t="t" r="r" b="b"/>
            <a:pathLst>
              <a:path w="1306195">
                <a:moveTo>
                  <a:pt x="1306065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44C8F4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2905441" y="392237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44C8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997940" y="392237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44C8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1019494" y="4135735"/>
            <a:ext cx="1847333" cy="0"/>
          </a:xfrm>
          <a:custGeom>
            <a:avLst/>
            <a:gdLst/>
            <a:ahLst/>
            <a:cxnLst/>
            <a:rect l="l" t="t" r="r" b="b"/>
            <a:pathLst>
              <a:path w="1306195">
                <a:moveTo>
                  <a:pt x="1306065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44C8F4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2905441" y="413573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44C8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997940" y="413573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44C8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1019494" y="4350173"/>
            <a:ext cx="1847333" cy="0"/>
          </a:xfrm>
          <a:custGeom>
            <a:avLst/>
            <a:gdLst/>
            <a:ahLst/>
            <a:cxnLst/>
            <a:rect l="l" t="t" r="r" b="b"/>
            <a:pathLst>
              <a:path w="1306195">
                <a:moveTo>
                  <a:pt x="1306065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44C8F4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2905441" y="435017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44C8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997940" y="435017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44C8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1019494" y="4563533"/>
            <a:ext cx="1847333" cy="0"/>
          </a:xfrm>
          <a:custGeom>
            <a:avLst/>
            <a:gdLst/>
            <a:ahLst/>
            <a:cxnLst/>
            <a:rect l="l" t="t" r="r" b="b"/>
            <a:pathLst>
              <a:path w="1306195">
                <a:moveTo>
                  <a:pt x="1306065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44C8F4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2905441" y="456353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44C8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997940" y="456353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44C8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1019494" y="4776893"/>
            <a:ext cx="1847333" cy="0"/>
          </a:xfrm>
          <a:custGeom>
            <a:avLst/>
            <a:gdLst/>
            <a:ahLst/>
            <a:cxnLst/>
            <a:rect l="l" t="t" r="r" b="b"/>
            <a:pathLst>
              <a:path w="1306195">
                <a:moveTo>
                  <a:pt x="1306065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44C8F4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2905441" y="477689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44C8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997940" y="477689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44C8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1019494" y="4991330"/>
            <a:ext cx="1847333" cy="0"/>
          </a:xfrm>
          <a:custGeom>
            <a:avLst/>
            <a:gdLst/>
            <a:ahLst/>
            <a:cxnLst/>
            <a:rect l="l" t="t" r="r" b="b"/>
            <a:pathLst>
              <a:path w="1306195">
                <a:moveTo>
                  <a:pt x="1306065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44C8F4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2905441" y="499133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44C8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997940" y="499133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44C8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1019494" y="5204690"/>
            <a:ext cx="1847333" cy="0"/>
          </a:xfrm>
          <a:custGeom>
            <a:avLst/>
            <a:gdLst/>
            <a:ahLst/>
            <a:cxnLst/>
            <a:rect l="l" t="t" r="r" b="b"/>
            <a:pathLst>
              <a:path w="1306195">
                <a:moveTo>
                  <a:pt x="1306065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44C8F4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2905441" y="520469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44C8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997940" y="520469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44C8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1019494" y="5418050"/>
            <a:ext cx="1847333" cy="0"/>
          </a:xfrm>
          <a:custGeom>
            <a:avLst/>
            <a:gdLst/>
            <a:ahLst/>
            <a:cxnLst/>
            <a:rect l="l" t="t" r="r" b="b"/>
            <a:pathLst>
              <a:path w="1306195">
                <a:moveTo>
                  <a:pt x="1306065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44C8F4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2905441" y="541805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44C8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997940" y="541805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44C8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1019494" y="5848003"/>
            <a:ext cx="1847333" cy="0"/>
          </a:xfrm>
          <a:custGeom>
            <a:avLst/>
            <a:gdLst/>
            <a:ahLst/>
            <a:cxnLst/>
            <a:rect l="l" t="t" r="r" b="b"/>
            <a:pathLst>
              <a:path w="1306195">
                <a:moveTo>
                  <a:pt x="1306065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44C8F4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2905441" y="584800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44C8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997940" y="584800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44C8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1019494" y="5632488"/>
            <a:ext cx="1847333" cy="0"/>
          </a:xfrm>
          <a:custGeom>
            <a:avLst/>
            <a:gdLst/>
            <a:ahLst/>
            <a:cxnLst/>
            <a:rect l="l" t="t" r="r" b="b"/>
            <a:pathLst>
              <a:path w="1306195">
                <a:moveTo>
                  <a:pt x="1306065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44C8F4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2905441" y="563248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44C8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997940" y="563248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44C8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1019494" y="6061364"/>
            <a:ext cx="1847333" cy="0"/>
          </a:xfrm>
          <a:custGeom>
            <a:avLst/>
            <a:gdLst/>
            <a:ahLst/>
            <a:cxnLst/>
            <a:rect l="l" t="t" r="r" b="b"/>
            <a:pathLst>
              <a:path w="1306195">
                <a:moveTo>
                  <a:pt x="1306065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44C8F4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2905441" y="606136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44C8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997940" y="606136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44C8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1019494" y="6276879"/>
            <a:ext cx="1847333" cy="0"/>
          </a:xfrm>
          <a:custGeom>
            <a:avLst/>
            <a:gdLst/>
            <a:ahLst/>
            <a:cxnLst/>
            <a:rect l="l" t="t" r="r" b="b"/>
            <a:pathLst>
              <a:path w="1306195">
                <a:moveTo>
                  <a:pt x="1306065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44C8F4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2905441" y="62768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44C8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997940" y="62768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44C8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325458" y="2140065"/>
            <a:ext cx="107769" cy="92672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1793266" y="6630323"/>
            <a:ext cx="67355" cy="43103"/>
          </a:xfrm>
          <a:custGeom>
            <a:avLst/>
            <a:gdLst/>
            <a:ahLst/>
            <a:cxnLst/>
            <a:rect l="l" t="t" r="r" b="b"/>
            <a:pathLst>
              <a:path w="47625" h="60959">
                <a:moveTo>
                  <a:pt x="30482" y="0"/>
                </a:moveTo>
                <a:lnTo>
                  <a:pt x="19814" y="0"/>
                </a:lnTo>
                <a:lnTo>
                  <a:pt x="13718" y="4572"/>
                </a:lnTo>
                <a:lnTo>
                  <a:pt x="0" y="42670"/>
                </a:lnTo>
                <a:lnTo>
                  <a:pt x="1143" y="50673"/>
                </a:lnTo>
                <a:lnTo>
                  <a:pt x="4573" y="56389"/>
                </a:lnTo>
                <a:lnTo>
                  <a:pt x="10289" y="59819"/>
                </a:lnTo>
                <a:lnTo>
                  <a:pt x="18290" y="60962"/>
                </a:lnTo>
                <a:lnTo>
                  <a:pt x="28958" y="60962"/>
                </a:lnTo>
                <a:lnTo>
                  <a:pt x="36578" y="57910"/>
                </a:lnTo>
                <a:lnTo>
                  <a:pt x="41150" y="51813"/>
                </a:lnTo>
                <a:lnTo>
                  <a:pt x="44031" y="46910"/>
                </a:lnTo>
                <a:lnTo>
                  <a:pt x="45416" y="42670"/>
                </a:lnTo>
                <a:lnTo>
                  <a:pt x="15242" y="42670"/>
                </a:lnTo>
                <a:lnTo>
                  <a:pt x="12194" y="39624"/>
                </a:lnTo>
                <a:lnTo>
                  <a:pt x="12194" y="28956"/>
                </a:lnTo>
                <a:lnTo>
                  <a:pt x="15242" y="22860"/>
                </a:lnTo>
                <a:lnTo>
                  <a:pt x="18290" y="19812"/>
                </a:lnTo>
                <a:lnTo>
                  <a:pt x="46230" y="19812"/>
                </a:lnTo>
                <a:lnTo>
                  <a:pt x="44198" y="16764"/>
                </a:lnTo>
                <a:lnTo>
                  <a:pt x="39626" y="10668"/>
                </a:lnTo>
                <a:lnTo>
                  <a:pt x="35054" y="3048"/>
                </a:lnTo>
                <a:lnTo>
                  <a:pt x="30482" y="0"/>
                </a:lnTo>
                <a:close/>
              </a:path>
              <a:path w="47625" h="60959">
                <a:moveTo>
                  <a:pt x="46230" y="19812"/>
                </a:moveTo>
                <a:lnTo>
                  <a:pt x="18290" y="19812"/>
                </a:lnTo>
                <a:lnTo>
                  <a:pt x="22862" y="20955"/>
                </a:lnTo>
                <a:lnTo>
                  <a:pt x="27434" y="24384"/>
                </a:lnTo>
                <a:lnTo>
                  <a:pt x="32006" y="30099"/>
                </a:lnTo>
                <a:lnTo>
                  <a:pt x="36578" y="38100"/>
                </a:lnTo>
                <a:lnTo>
                  <a:pt x="33529" y="41148"/>
                </a:lnTo>
                <a:lnTo>
                  <a:pt x="30482" y="42670"/>
                </a:lnTo>
                <a:lnTo>
                  <a:pt x="45416" y="42670"/>
                </a:lnTo>
                <a:lnTo>
                  <a:pt x="45913" y="41148"/>
                </a:lnTo>
                <a:lnTo>
                  <a:pt x="46936" y="34242"/>
                </a:lnTo>
                <a:lnTo>
                  <a:pt x="47133" y="28956"/>
                </a:lnTo>
                <a:lnTo>
                  <a:pt x="47246" y="21336"/>
                </a:lnTo>
                <a:lnTo>
                  <a:pt x="46230" y="19812"/>
                </a:lnTo>
                <a:close/>
              </a:path>
            </a:pathLst>
          </a:custGeom>
          <a:solidFill>
            <a:srgbClr val="0054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1890261" y="6627091"/>
            <a:ext cx="88909" cy="55226"/>
          </a:xfrm>
          <a:custGeom>
            <a:avLst/>
            <a:gdLst/>
            <a:ahLst/>
            <a:cxnLst/>
            <a:rect l="l" t="t" r="r" b="b"/>
            <a:pathLst>
              <a:path w="62865" h="78104">
                <a:moveTo>
                  <a:pt x="9144" y="1524"/>
                </a:moveTo>
                <a:lnTo>
                  <a:pt x="7620" y="1524"/>
                </a:lnTo>
                <a:lnTo>
                  <a:pt x="6096" y="4572"/>
                </a:lnTo>
                <a:lnTo>
                  <a:pt x="4572" y="9144"/>
                </a:lnTo>
                <a:lnTo>
                  <a:pt x="1524" y="13716"/>
                </a:lnTo>
                <a:lnTo>
                  <a:pt x="0" y="16764"/>
                </a:lnTo>
                <a:lnTo>
                  <a:pt x="0" y="18288"/>
                </a:lnTo>
                <a:lnTo>
                  <a:pt x="4572" y="22860"/>
                </a:lnTo>
                <a:lnTo>
                  <a:pt x="7620" y="27432"/>
                </a:lnTo>
                <a:lnTo>
                  <a:pt x="24384" y="60960"/>
                </a:lnTo>
                <a:lnTo>
                  <a:pt x="28956" y="74677"/>
                </a:lnTo>
                <a:lnTo>
                  <a:pt x="30480" y="77722"/>
                </a:lnTo>
                <a:lnTo>
                  <a:pt x="33528" y="77722"/>
                </a:lnTo>
                <a:lnTo>
                  <a:pt x="36576" y="74677"/>
                </a:lnTo>
                <a:lnTo>
                  <a:pt x="38100" y="67057"/>
                </a:lnTo>
                <a:lnTo>
                  <a:pt x="42981" y="52744"/>
                </a:lnTo>
                <a:lnTo>
                  <a:pt x="44654" y="48765"/>
                </a:lnTo>
                <a:lnTo>
                  <a:pt x="33528" y="48765"/>
                </a:lnTo>
                <a:lnTo>
                  <a:pt x="22860" y="22860"/>
                </a:lnTo>
                <a:lnTo>
                  <a:pt x="16764" y="9144"/>
                </a:lnTo>
                <a:lnTo>
                  <a:pt x="12192" y="3048"/>
                </a:lnTo>
                <a:lnTo>
                  <a:pt x="9144" y="1524"/>
                </a:lnTo>
                <a:close/>
              </a:path>
              <a:path w="62865" h="78104">
                <a:moveTo>
                  <a:pt x="59436" y="0"/>
                </a:moveTo>
                <a:lnTo>
                  <a:pt x="54911" y="4000"/>
                </a:lnTo>
                <a:lnTo>
                  <a:pt x="50673" y="9144"/>
                </a:lnTo>
                <a:lnTo>
                  <a:pt x="47005" y="15430"/>
                </a:lnTo>
                <a:lnTo>
                  <a:pt x="44196" y="22860"/>
                </a:lnTo>
                <a:lnTo>
                  <a:pt x="33528" y="48765"/>
                </a:lnTo>
                <a:lnTo>
                  <a:pt x="44654" y="48765"/>
                </a:lnTo>
                <a:lnTo>
                  <a:pt x="48577" y="39433"/>
                </a:lnTo>
                <a:lnTo>
                  <a:pt x="55030" y="26979"/>
                </a:lnTo>
                <a:lnTo>
                  <a:pt x="62363" y="15430"/>
                </a:lnTo>
                <a:lnTo>
                  <a:pt x="62484" y="9144"/>
                </a:lnTo>
                <a:lnTo>
                  <a:pt x="59436" y="0"/>
                </a:lnTo>
                <a:close/>
              </a:path>
            </a:pathLst>
          </a:custGeom>
          <a:solidFill>
            <a:srgbClr val="0054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372882" y="2524759"/>
            <a:ext cx="181043" cy="660554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7257136" y="5053829"/>
            <a:ext cx="28738" cy="14368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16764" y="0"/>
                </a:moveTo>
                <a:lnTo>
                  <a:pt x="3048" y="0"/>
                </a:lnTo>
                <a:lnTo>
                  <a:pt x="0" y="3048"/>
                </a:lnTo>
                <a:lnTo>
                  <a:pt x="0" y="15240"/>
                </a:lnTo>
                <a:lnTo>
                  <a:pt x="4572" y="19812"/>
                </a:lnTo>
                <a:lnTo>
                  <a:pt x="16764" y="19812"/>
                </a:lnTo>
                <a:lnTo>
                  <a:pt x="19812" y="16764"/>
                </a:lnTo>
                <a:lnTo>
                  <a:pt x="19812" y="3048"/>
                </a:lnTo>
                <a:lnTo>
                  <a:pt x="16764" y="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7332574" y="4974089"/>
            <a:ext cx="82621" cy="131554"/>
          </a:xfrm>
          <a:custGeom>
            <a:avLst/>
            <a:gdLst/>
            <a:ahLst/>
            <a:cxnLst/>
            <a:rect l="l" t="t" r="r" b="b"/>
            <a:pathLst>
              <a:path w="58420" h="186054">
                <a:moveTo>
                  <a:pt x="57912" y="0"/>
                </a:moveTo>
                <a:lnTo>
                  <a:pt x="21050" y="22717"/>
                </a:lnTo>
                <a:lnTo>
                  <a:pt x="3238" y="61150"/>
                </a:lnTo>
                <a:lnTo>
                  <a:pt x="0" y="92964"/>
                </a:lnTo>
                <a:lnTo>
                  <a:pt x="857" y="108632"/>
                </a:lnTo>
                <a:lnTo>
                  <a:pt x="13716" y="149352"/>
                </a:lnTo>
                <a:lnTo>
                  <a:pt x="43934" y="180213"/>
                </a:lnTo>
                <a:lnTo>
                  <a:pt x="57912" y="185928"/>
                </a:lnTo>
                <a:lnTo>
                  <a:pt x="39028" y="170545"/>
                </a:lnTo>
                <a:lnTo>
                  <a:pt x="25717" y="149733"/>
                </a:lnTo>
                <a:lnTo>
                  <a:pt x="17835" y="123777"/>
                </a:lnTo>
                <a:lnTo>
                  <a:pt x="15240" y="92964"/>
                </a:lnTo>
                <a:lnTo>
                  <a:pt x="17835" y="61507"/>
                </a:lnTo>
                <a:lnTo>
                  <a:pt x="25717" y="35623"/>
                </a:lnTo>
                <a:lnTo>
                  <a:pt x="39028" y="15168"/>
                </a:lnTo>
                <a:lnTo>
                  <a:pt x="57912" y="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7457585" y="4984865"/>
            <a:ext cx="528066" cy="113145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8020137" y="4984865"/>
            <a:ext cx="21554" cy="82165"/>
          </a:xfrm>
          <a:custGeom>
            <a:avLst/>
            <a:gdLst/>
            <a:ahLst/>
            <a:cxnLst/>
            <a:rect l="l" t="t" r="r" b="b"/>
            <a:pathLst>
              <a:path w="15239" h="116204">
                <a:moveTo>
                  <a:pt x="7620" y="0"/>
                </a:moveTo>
                <a:lnTo>
                  <a:pt x="3048" y="9144"/>
                </a:lnTo>
                <a:lnTo>
                  <a:pt x="1524" y="13716"/>
                </a:lnTo>
                <a:lnTo>
                  <a:pt x="0" y="16764"/>
                </a:lnTo>
                <a:lnTo>
                  <a:pt x="0" y="19812"/>
                </a:lnTo>
                <a:lnTo>
                  <a:pt x="9144" y="115824"/>
                </a:lnTo>
                <a:lnTo>
                  <a:pt x="13716" y="106680"/>
                </a:lnTo>
                <a:lnTo>
                  <a:pt x="15240" y="99060"/>
                </a:lnTo>
                <a:lnTo>
                  <a:pt x="15240" y="94488"/>
                </a:lnTo>
                <a:lnTo>
                  <a:pt x="7620" y="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8082644" y="4974089"/>
            <a:ext cx="82621" cy="131554"/>
          </a:xfrm>
          <a:custGeom>
            <a:avLst/>
            <a:gdLst/>
            <a:ahLst/>
            <a:cxnLst/>
            <a:rect l="l" t="t" r="r" b="b"/>
            <a:pathLst>
              <a:path w="58420" h="186054">
                <a:moveTo>
                  <a:pt x="3048" y="0"/>
                </a:moveTo>
                <a:lnTo>
                  <a:pt x="0" y="0"/>
                </a:lnTo>
                <a:lnTo>
                  <a:pt x="18883" y="15168"/>
                </a:lnTo>
                <a:lnTo>
                  <a:pt x="32194" y="35623"/>
                </a:lnTo>
                <a:lnTo>
                  <a:pt x="40076" y="61507"/>
                </a:lnTo>
                <a:lnTo>
                  <a:pt x="42672" y="92964"/>
                </a:lnTo>
                <a:lnTo>
                  <a:pt x="42100" y="106632"/>
                </a:lnTo>
                <a:lnTo>
                  <a:pt x="33528" y="144780"/>
                </a:lnTo>
                <a:lnTo>
                  <a:pt x="11239" y="179070"/>
                </a:lnTo>
                <a:lnTo>
                  <a:pt x="1524" y="185928"/>
                </a:lnTo>
                <a:lnTo>
                  <a:pt x="14644" y="181927"/>
                </a:lnTo>
                <a:lnTo>
                  <a:pt x="45720" y="149352"/>
                </a:lnTo>
                <a:lnTo>
                  <a:pt x="57078" y="107775"/>
                </a:lnTo>
                <a:lnTo>
                  <a:pt x="57912" y="92964"/>
                </a:lnTo>
                <a:lnTo>
                  <a:pt x="55887" y="66151"/>
                </a:lnTo>
                <a:lnTo>
                  <a:pt x="49720" y="43053"/>
                </a:lnTo>
                <a:lnTo>
                  <a:pt x="39266" y="23955"/>
                </a:lnTo>
                <a:lnTo>
                  <a:pt x="24384" y="9144"/>
                </a:lnTo>
                <a:lnTo>
                  <a:pt x="12192" y="3048"/>
                </a:lnTo>
                <a:lnTo>
                  <a:pt x="3048" y="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8255073" y="5013959"/>
            <a:ext cx="448317" cy="96982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8776673" y="4975167"/>
            <a:ext cx="372879" cy="98059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9477169" y="4976244"/>
            <a:ext cx="185366" cy="91594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9548296" y="4996719"/>
            <a:ext cx="35025" cy="52083"/>
          </a:xfrm>
          <a:custGeom>
            <a:avLst/>
            <a:gdLst/>
            <a:ahLst/>
            <a:cxnLst/>
            <a:rect l="l" t="t" r="r" b="b"/>
            <a:pathLst>
              <a:path w="24765" h="73659">
                <a:moveTo>
                  <a:pt x="7620" y="0"/>
                </a:moveTo>
                <a:lnTo>
                  <a:pt x="6096" y="0"/>
                </a:lnTo>
                <a:lnTo>
                  <a:pt x="4572" y="3048"/>
                </a:lnTo>
                <a:lnTo>
                  <a:pt x="1524" y="12192"/>
                </a:lnTo>
                <a:lnTo>
                  <a:pt x="0" y="13716"/>
                </a:lnTo>
                <a:lnTo>
                  <a:pt x="0" y="16764"/>
                </a:lnTo>
                <a:lnTo>
                  <a:pt x="1524" y="18288"/>
                </a:lnTo>
                <a:lnTo>
                  <a:pt x="4572" y="22860"/>
                </a:lnTo>
                <a:lnTo>
                  <a:pt x="6096" y="27432"/>
                </a:lnTo>
                <a:lnTo>
                  <a:pt x="9144" y="33528"/>
                </a:lnTo>
                <a:lnTo>
                  <a:pt x="12192" y="41148"/>
                </a:lnTo>
                <a:lnTo>
                  <a:pt x="13716" y="47244"/>
                </a:lnTo>
                <a:lnTo>
                  <a:pt x="15240" y="51816"/>
                </a:lnTo>
                <a:lnTo>
                  <a:pt x="15240" y="54864"/>
                </a:lnTo>
                <a:lnTo>
                  <a:pt x="16764" y="59436"/>
                </a:lnTo>
                <a:lnTo>
                  <a:pt x="16764" y="65532"/>
                </a:lnTo>
                <a:lnTo>
                  <a:pt x="18288" y="68580"/>
                </a:lnTo>
                <a:lnTo>
                  <a:pt x="18288" y="70104"/>
                </a:lnTo>
                <a:lnTo>
                  <a:pt x="19812" y="73152"/>
                </a:lnTo>
                <a:lnTo>
                  <a:pt x="21336" y="73152"/>
                </a:lnTo>
                <a:lnTo>
                  <a:pt x="22860" y="71628"/>
                </a:lnTo>
                <a:lnTo>
                  <a:pt x="22860" y="70104"/>
                </a:lnTo>
                <a:lnTo>
                  <a:pt x="24384" y="67056"/>
                </a:lnTo>
                <a:lnTo>
                  <a:pt x="24384" y="47244"/>
                </a:lnTo>
                <a:lnTo>
                  <a:pt x="22860" y="41148"/>
                </a:lnTo>
                <a:lnTo>
                  <a:pt x="22860" y="36576"/>
                </a:lnTo>
                <a:lnTo>
                  <a:pt x="21336" y="32004"/>
                </a:lnTo>
                <a:lnTo>
                  <a:pt x="19812" y="24384"/>
                </a:lnTo>
                <a:lnTo>
                  <a:pt x="17264" y="16930"/>
                </a:lnTo>
                <a:lnTo>
                  <a:pt x="14287" y="10477"/>
                </a:lnTo>
                <a:lnTo>
                  <a:pt x="11025" y="4881"/>
                </a:lnTo>
                <a:lnTo>
                  <a:pt x="7620" y="0"/>
                </a:lnTo>
                <a:close/>
              </a:path>
            </a:pathLst>
          </a:custGeom>
          <a:solidFill>
            <a:srgbClr val="009E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7145056" y="5267189"/>
            <a:ext cx="28738" cy="14368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16764" y="0"/>
                </a:moveTo>
                <a:lnTo>
                  <a:pt x="3048" y="0"/>
                </a:lnTo>
                <a:lnTo>
                  <a:pt x="0" y="3048"/>
                </a:lnTo>
                <a:lnTo>
                  <a:pt x="0" y="15240"/>
                </a:lnTo>
                <a:lnTo>
                  <a:pt x="4572" y="19812"/>
                </a:lnTo>
                <a:lnTo>
                  <a:pt x="16764" y="19812"/>
                </a:lnTo>
                <a:lnTo>
                  <a:pt x="19812" y="16764"/>
                </a:lnTo>
                <a:lnTo>
                  <a:pt x="19812" y="3048"/>
                </a:lnTo>
                <a:lnTo>
                  <a:pt x="16764" y="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7220495" y="5187449"/>
            <a:ext cx="82621" cy="131554"/>
          </a:xfrm>
          <a:custGeom>
            <a:avLst/>
            <a:gdLst/>
            <a:ahLst/>
            <a:cxnLst/>
            <a:rect l="l" t="t" r="r" b="b"/>
            <a:pathLst>
              <a:path w="58420" h="186054">
                <a:moveTo>
                  <a:pt x="57912" y="0"/>
                </a:moveTo>
                <a:lnTo>
                  <a:pt x="21050" y="24003"/>
                </a:lnTo>
                <a:lnTo>
                  <a:pt x="2667" y="61912"/>
                </a:lnTo>
                <a:lnTo>
                  <a:pt x="0" y="92964"/>
                </a:lnTo>
                <a:lnTo>
                  <a:pt x="833" y="109299"/>
                </a:lnTo>
                <a:lnTo>
                  <a:pt x="12192" y="150876"/>
                </a:lnTo>
                <a:lnTo>
                  <a:pt x="43910" y="180236"/>
                </a:lnTo>
                <a:lnTo>
                  <a:pt x="57912" y="185928"/>
                </a:lnTo>
                <a:lnTo>
                  <a:pt x="39028" y="170759"/>
                </a:lnTo>
                <a:lnTo>
                  <a:pt x="25717" y="150304"/>
                </a:lnTo>
                <a:lnTo>
                  <a:pt x="17835" y="124420"/>
                </a:lnTo>
                <a:lnTo>
                  <a:pt x="15240" y="92964"/>
                </a:lnTo>
                <a:lnTo>
                  <a:pt x="17835" y="61507"/>
                </a:lnTo>
                <a:lnTo>
                  <a:pt x="25717" y="35623"/>
                </a:lnTo>
                <a:lnTo>
                  <a:pt x="39028" y="15168"/>
                </a:lnTo>
                <a:lnTo>
                  <a:pt x="57912" y="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7347661" y="5198225"/>
            <a:ext cx="153031" cy="142240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7550266" y="5210079"/>
            <a:ext cx="295286" cy="74353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7875727" y="5198225"/>
            <a:ext cx="101302" cy="84051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8020137" y="5198226"/>
            <a:ext cx="21554" cy="82165"/>
          </a:xfrm>
          <a:custGeom>
            <a:avLst/>
            <a:gdLst/>
            <a:ahLst/>
            <a:cxnLst/>
            <a:rect l="l" t="t" r="r" b="b"/>
            <a:pathLst>
              <a:path w="15239" h="116204">
                <a:moveTo>
                  <a:pt x="7620" y="0"/>
                </a:moveTo>
                <a:lnTo>
                  <a:pt x="4572" y="6096"/>
                </a:lnTo>
                <a:lnTo>
                  <a:pt x="1524" y="15240"/>
                </a:lnTo>
                <a:lnTo>
                  <a:pt x="0" y="18288"/>
                </a:lnTo>
                <a:lnTo>
                  <a:pt x="0" y="19812"/>
                </a:lnTo>
                <a:lnTo>
                  <a:pt x="9144" y="115824"/>
                </a:lnTo>
                <a:lnTo>
                  <a:pt x="13716" y="106680"/>
                </a:lnTo>
                <a:lnTo>
                  <a:pt x="15240" y="100584"/>
                </a:lnTo>
                <a:lnTo>
                  <a:pt x="15240" y="96012"/>
                </a:lnTo>
                <a:lnTo>
                  <a:pt x="7620" y="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8082644" y="5187449"/>
            <a:ext cx="82621" cy="131554"/>
          </a:xfrm>
          <a:custGeom>
            <a:avLst/>
            <a:gdLst/>
            <a:ahLst/>
            <a:cxnLst/>
            <a:rect l="l" t="t" r="r" b="b"/>
            <a:pathLst>
              <a:path w="58420" h="186054">
                <a:moveTo>
                  <a:pt x="3048" y="0"/>
                </a:moveTo>
                <a:lnTo>
                  <a:pt x="0" y="0"/>
                </a:lnTo>
                <a:lnTo>
                  <a:pt x="18883" y="15168"/>
                </a:lnTo>
                <a:lnTo>
                  <a:pt x="32194" y="35623"/>
                </a:lnTo>
                <a:lnTo>
                  <a:pt x="40076" y="61507"/>
                </a:lnTo>
                <a:lnTo>
                  <a:pt x="42672" y="92964"/>
                </a:lnTo>
                <a:lnTo>
                  <a:pt x="42100" y="107299"/>
                </a:lnTo>
                <a:lnTo>
                  <a:pt x="33528" y="146304"/>
                </a:lnTo>
                <a:lnTo>
                  <a:pt x="11239" y="179308"/>
                </a:lnTo>
                <a:lnTo>
                  <a:pt x="1524" y="185928"/>
                </a:lnTo>
                <a:lnTo>
                  <a:pt x="14644" y="181951"/>
                </a:lnTo>
                <a:lnTo>
                  <a:pt x="45720" y="150876"/>
                </a:lnTo>
                <a:lnTo>
                  <a:pt x="57078" y="108442"/>
                </a:lnTo>
                <a:lnTo>
                  <a:pt x="57912" y="92964"/>
                </a:lnTo>
                <a:lnTo>
                  <a:pt x="55887" y="66389"/>
                </a:lnTo>
                <a:lnTo>
                  <a:pt x="49720" y="43815"/>
                </a:lnTo>
                <a:lnTo>
                  <a:pt x="39266" y="25241"/>
                </a:lnTo>
                <a:lnTo>
                  <a:pt x="24384" y="10668"/>
                </a:lnTo>
                <a:lnTo>
                  <a:pt x="12192" y="4572"/>
                </a:lnTo>
                <a:lnTo>
                  <a:pt x="7620" y="1524"/>
                </a:lnTo>
                <a:lnTo>
                  <a:pt x="3048" y="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8255073" y="5227319"/>
            <a:ext cx="448317" cy="96982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8776673" y="5188527"/>
            <a:ext cx="372879" cy="98059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9477169" y="5189606"/>
            <a:ext cx="185366" cy="92670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9537519" y="5210079"/>
            <a:ext cx="58375" cy="52083"/>
          </a:xfrm>
          <a:custGeom>
            <a:avLst/>
            <a:gdLst/>
            <a:ahLst/>
            <a:cxnLst/>
            <a:rect l="l" t="t" r="r" b="b"/>
            <a:pathLst>
              <a:path w="41275" h="73659">
                <a:moveTo>
                  <a:pt x="7620" y="0"/>
                </a:moveTo>
                <a:lnTo>
                  <a:pt x="6096" y="0"/>
                </a:lnTo>
                <a:lnTo>
                  <a:pt x="6096" y="1524"/>
                </a:lnTo>
                <a:lnTo>
                  <a:pt x="1524" y="10668"/>
                </a:lnTo>
                <a:lnTo>
                  <a:pt x="0" y="12192"/>
                </a:lnTo>
                <a:lnTo>
                  <a:pt x="1524" y="13716"/>
                </a:lnTo>
                <a:lnTo>
                  <a:pt x="3048" y="16764"/>
                </a:lnTo>
                <a:lnTo>
                  <a:pt x="20145" y="56721"/>
                </a:lnTo>
                <a:lnTo>
                  <a:pt x="21336" y="62484"/>
                </a:lnTo>
                <a:lnTo>
                  <a:pt x="21336" y="65532"/>
                </a:lnTo>
                <a:lnTo>
                  <a:pt x="22860" y="68580"/>
                </a:lnTo>
                <a:lnTo>
                  <a:pt x="22860" y="71628"/>
                </a:lnTo>
                <a:lnTo>
                  <a:pt x="24384" y="73152"/>
                </a:lnTo>
                <a:lnTo>
                  <a:pt x="27432" y="73152"/>
                </a:lnTo>
                <a:lnTo>
                  <a:pt x="27432" y="70104"/>
                </a:lnTo>
                <a:lnTo>
                  <a:pt x="28956" y="67056"/>
                </a:lnTo>
                <a:lnTo>
                  <a:pt x="28956" y="53340"/>
                </a:lnTo>
                <a:lnTo>
                  <a:pt x="27432" y="45720"/>
                </a:lnTo>
                <a:lnTo>
                  <a:pt x="25908" y="39624"/>
                </a:lnTo>
                <a:lnTo>
                  <a:pt x="25908" y="35052"/>
                </a:lnTo>
                <a:lnTo>
                  <a:pt x="24384" y="33528"/>
                </a:lnTo>
                <a:lnTo>
                  <a:pt x="24384" y="30480"/>
                </a:lnTo>
                <a:lnTo>
                  <a:pt x="27432" y="30480"/>
                </a:lnTo>
                <a:lnTo>
                  <a:pt x="33528" y="27432"/>
                </a:lnTo>
                <a:lnTo>
                  <a:pt x="38100" y="24384"/>
                </a:lnTo>
                <a:lnTo>
                  <a:pt x="39624" y="19812"/>
                </a:lnTo>
                <a:lnTo>
                  <a:pt x="39624" y="12192"/>
                </a:lnTo>
                <a:lnTo>
                  <a:pt x="18288" y="12192"/>
                </a:lnTo>
                <a:lnTo>
                  <a:pt x="18288" y="10668"/>
                </a:lnTo>
                <a:lnTo>
                  <a:pt x="15240" y="9144"/>
                </a:lnTo>
                <a:lnTo>
                  <a:pt x="13716" y="7620"/>
                </a:lnTo>
                <a:lnTo>
                  <a:pt x="13716" y="6096"/>
                </a:lnTo>
                <a:lnTo>
                  <a:pt x="7620" y="0"/>
                </a:lnTo>
                <a:close/>
              </a:path>
              <a:path w="41275" h="73659">
                <a:moveTo>
                  <a:pt x="39624" y="0"/>
                </a:moveTo>
                <a:lnTo>
                  <a:pt x="33528" y="6096"/>
                </a:lnTo>
                <a:lnTo>
                  <a:pt x="32004" y="9144"/>
                </a:lnTo>
                <a:lnTo>
                  <a:pt x="30480" y="10668"/>
                </a:lnTo>
                <a:lnTo>
                  <a:pt x="24384" y="10668"/>
                </a:lnTo>
                <a:lnTo>
                  <a:pt x="22860" y="12192"/>
                </a:lnTo>
                <a:lnTo>
                  <a:pt x="39624" y="12192"/>
                </a:lnTo>
                <a:lnTo>
                  <a:pt x="39624" y="7620"/>
                </a:lnTo>
                <a:lnTo>
                  <a:pt x="41148" y="6096"/>
                </a:lnTo>
                <a:lnTo>
                  <a:pt x="41148" y="3048"/>
                </a:lnTo>
                <a:lnTo>
                  <a:pt x="39624" y="1524"/>
                </a:lnTo>
                <a:lnTo>
                  <a:pt x="39624" y="0"/>
                </a:lnTo>
                <a:close/>
              </a:path>
            </a:pathLst>
          </a:custGeom>
          <a:solidFill>
            <a:srgbClr val="009E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6625612" y="5481628"/>
            <a:ext cx="28738" cy="14368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16764" y="0"/>
                </a:moveTo>
                <a:lnTo>
                  <a:pt x="3048" y="0"/>
                </a:lnTo>
                <a:lnTo>
                  <a:pt x="0" y="3048"/>
                </a:lnTo>
                <a:lnTo>
                  <a:pt x="0" y="15240"/>
                </a:lnTo>
                <a:lnTo>
                  <a:pt x="4572" y="19812"/>
                </a:lnTo>
                <a:lnTo>
                  <a:pt x="16764" y="19812"/>
                </a:lnTo>
                <a:lnTo>
                  <a:pt x="19812" y="15240"/>
                </a:lnTo>
                <a:lnTo>
                  <a:pt x="19812" y="3048"/>
                </a:lnTo>
                <a:lnTo>
                  <a:pt x="16764" y="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6701051" y="5401887"/>
            <a:ext cx="82621" cy="130656"/>
          </a:xfrm>
          <a:custGeom>
            <a:avLst/>
            <a:gdLst/>
            <a:ahLst/>
            <a:cxnLst/>
            <a:rect l="l" t="t" r="r" b="b"/>
            <a:pathLst>
              <a:path w="58420" h="184784">
                <a:moveTo>
                  <a:pt x="57912" y="0"/>
                </a:moveTo>
                <a:lnTo>
                  <a:pt x="21050" y="22717"/>
                </a:lnTo>
                <a:lnTo>
                  <a:pt x="2667" y="61150"/>
                </a:lnTo>
                <a:lnTo>
                  <a:pt x="0" y="92964"/>
                </a:lnTo>
                <a:lnTo>
                  <a:pt x="833" y="108632"/>
                </a:lnTo>
                <a:lnTo>
                  <a:pt x="12192" y="149352"/>
                </a:lnTo>
                <a:lnTo>
                  <a:pt x="43910" y="179570"/>
                </a:lnTo>
                <a:lnTo>
                  <a:pt x="57912" y="184404"/>
                </a:lnTo>
                <a:lnTo>
                  <a:pt x="39028" y="169902"/>
                </a:lnTo>
                <a:lnTo>
                  <a:pt x="25717" y="149542"/>
                </a:lnTo>
                <a:lnTo>
                  <a:pt x="17835" y="123753"/>
                </a:lnTo>
                <a:lnTo>
                  <a:pt x="15240" y="92964"/>
                </a:lnTo>
                <a:lnTo>
                  <a:pt x="17835" y="61507"/>
                </a:lnTo>
                <a:lnTo>
                  <a:pt x="25717" y="35623"/>
                </a:lnTo>
                <a:lnTo>
                  <a:pt x="39028" y="15168"/>
                </a:lnTo>
                <a:lnTo>
                  <a:pt x="57912" y="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6834683" y="5456843"/>
            <a:ext cx="52088" cy="33674"/>
          </a:xfrm>
          <a:custGeom>
            <a:avLst/>
            <a:gdLst/>
            <a:ahLst/>
            <a:cxnLst/>
            <a:rect l="l" t="t" r="r" b="b"/>
            <a:pathLst>
              <a:path w="36829" h="47625">
                <a:moveTo>
                  <a:pt x="22860" y="0"/>
                </a:moveTo>
                <a:lnTo>
                  <a:pt x="16764" y="0"/>
                </a:lnTo>
                <a:lnTo>
                  <a:pt x="12192" y="3048"/>
                </a:lnTo>
                <a:lnTo>
                  <a:pt x="6096" y="9144"/>
                </a:lnTo>
                <a:lnTo>
                  <a:pt x="1524" y="16764"/>
                </a:lnTo>
                <a:lnTo>
                  <a:pt x="0" y="22860"/>
                </a:lnTo>
                <a:lnTo>
                  <a:pt x="0" y="32004"/>
                </a:lnTo>
                <a:lnTo>
                  <a:pt x="4572" y="35052"/>
                </a:lnTo>
                <a:lnTo>
                  <a:pt x="9144" y="36576"/>
                </a:lnTo>
                <a:lnTo>
                  <a:pt x="7620" y="44196"/>
                </a:lnTo>
                <a:lnTo>
                  <a:pt x="6096" y="47244"/>
                </a:lnTo>
                <a:lnTo>
                  <a:pt x="7620" y="47244"/>
                </a:lnTo>
                <a:lnTo>
                  <a:pt x="10668" y="44196"/>
                </a:lnTo>
                <a:lnTo>
                  <a:pt x="13716" y="39624"/>
                </a:lnTo>
                <a:lnTo>
                  <a:pt x="21336" y="36576"/>
                </a:lnTo>
                <a:lnTo>
                  <a:pt x="27432" y="32004"/>
                </a:lnTo>
                <a:lnTo>
                  <a:pt x="30480" y="30480"/>
                </a:lnTo>
                <a:lnTo>
                  <a:pt x="32004" y="28956"/>
                </a:lnTo>
                <a:lnTo>
                  <a:pt x="33147" y="24384"/>
                </a:lnTo>
                <a:lnTo>
                  <a:pt x="12192" y="24384"/>
                </a:lnTo>
                <a:lnTo>
                  <a:pt x="7620" y="22860"/>
                </a:lnTo>
                <a:lnTo>
                  <a:pt x="6096" y="19812"/>
                </a:lnTo>
                <a:lnTo>
                  <a:pt x="6096" y="18288"/>
                </a:lnTo>
                <a:lnTo>
                  <a:pt x="12192" y="12192"/>
                </a:lnTo>
                <a:lnTo>
                  <a:pt x="20574" y="12192"/>
                </a:lnTo>
                <a:lnTo>
                  <a:pt x="24384" y="4572"/>
                </a:lnTo>
                <a:lnTo>
                  <a:pt x="24384" y="1524"/>
                </a:lnTo>
                <a:lnTo>
                  <a:pt x="22860" y="0"/>
                </a:lnTo>
                <a:close/>
              </a:path>
              <a:path w="36829" h="47625">
                <a:moveTo>
                  <a:pt x="36576" y="15240"/>
                </a:moveTo>
                <a:lnTo>
                  <a:pt x="27432" y="19812"/>
                </a:lnTo>
                <a:lnTo>
                  <a:pt x="22860" y="22860"/>
                </a:lnTo>
                <a:lnTo>
                  <a:pt x="19812" y="24384"/>
                </a:lnTo>
                <a:lnTo>
                  <a:pt x="33147" y="24384"/>
                </a:lnTo>
                <a:lnTo>
                  <a:pt x="33528" y="22860"/>
                </a:lnTo>
                <a:lnTo>
                  <a:pt x="36576" y="18288"/>
                </a:lnTo>
                <a:lnTo>
                  <a:pt x="36576" y="15240"/>
                </a:lnTo>
                <a:close/>
              </a:path>
              <a:path w="36829" h="47625">
                <a:moveTo>
                  <a:pt x="20574" y="12192"/>
                </a:moveTo>
                <a:lnTo>
                  <a:pt x="16764" y="12192"/>
                </a:lnTo>
                <a:lnTo>
                  <a:pt x="18288" y="13716"/>
                </a:lnTo>
                <a:lnTo>
                  <a:pt x="18288" y="16764"/>
                </a:lnTo>
                <a:lnTo>
                  <a:pt x="20574" y="12192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6918743" y="5412663"/>
            <a:ext cx="344859" cy="148705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7295932" y="5412663"/>
            <a:ext cx="21554" cy="80818"/>
          </a:xfrm>
          <a:custGeom>
            <a:avLst/>
            <a:gdLst/>
            <a:ahLst/>
            <a:cxnLst/>
            <a:rect l="l" t="t" r="r" b="b"/>
            <a:pathLst>
              <a:path w="15239" h="114300">
                <a:moveTo>
                  <a:pt x="7620" y="0"/>
                </a:moveTo>
                <a:lnTo>
                  <a:pt x="3048" y="9144"/>
                </a:lnTo>
                <a:lnTo>
                  <a:pt x="1524" y="13716"/>
                </a:lnTo>
                <a:lnTo>
                  <a:pt x="0" y="16764"/>
                </a:lnTo>
                <a:lnTo>
                  <a:pt x="1524" y="18288"/>
                </a:lnTo>
                <a:lnTo>
                  <a:pt x="10668" y="114300"/>
                </a:lnTo>
                <a:lnTo>
                  <a:pt x="13716" y="106680"/>
                </a:lnTo>
                <a:lnTo>
                  <a:pt x="15240" y="99060"/>
                </a:lnTo>
                <a:lnTo>
                  <a:pt x="15240" y="94488"/>
                </a:lnTo>
                <a:lnTo>
                  <a:pt x="7620" y="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7408012" y="5425594"/>
            <a:ext cx="181051" cy="135775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7666656" y="5427749"/>
            <a:ext cx="390122" cy="99137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8084799" y="5401887"/>
            <a:ext cx="82621" cy="130656"/>
          </a:xfrm>
          <a:custGeom>
            <a:avLst/>
            <a:gdLst/>
            <a:ahLst/>
            <a:cxnLst/>
            <a:rect l="l" t="t" r="r" b="b"/>
            <a:pathLst>
              <a:path w="58420" h="184784">
                <a:moveTo>
                  <a:pt x="7620" y="0"/>
                </a:moveTo>
                <a:lnTo>
                  <a:pt x="0" y="0"/>
                </a:lnTo>
                <a:lnTo>
                  <a:pt x="18883" y="15168"/>
                </a:lnTo>
                <a:lnTo>
                  <a:pt x="32194" y="35623"/>
                </a:lnTo>
                <a:lnTo>
                  <a:pt x="40076" y="61507"/>
                </a:lnTo>
                <a:lnTo>
                  <a:pt x="42672" y="92964"/>
                </a:lnTo>
                <a:lnTo>
                  <a:pt x="42100" y="106632"/>
                </a:lnTo>
                <a:lnTo>
                  <a:pt x="33528" y="144780"/>
                </a:lnTo>
                <a:lnTo>
                  <a:pt x="11239" y="178427"/>
                </a:lnTo>
                <a:lnTo>
                  <a:pt x="1524" y="184404"/>
                </a:lnTo>
                <a:lnTo>
                  <a:pt x="14644" y="181284"/>
                </a:lnTo>
                <a:lnTo>
                  <a:pt x="45720" y="149352"/>
                </a:lnTo>
                <a:lnTo>
                  <a:pt x="57078" y="107775"/>
                </a:lnTo>
                <a:lnTo>
                  <a:pt x="57912" y="92964"/>
                </a:lnTo>
                <a:lnTo>
                  <a:pt x="55887" y="65508"/>
                </a:lnTo>
                <a:lnTo>
                  <a:pt x="49720" y="42481"/>
                </a:lnTo>
                <a:lnTo>
                  <a:pt x="39266" y="23741"/>
                </a:lnTo>
                <a:lnTo>
                  <a:pt x="24384" y="9144"/>
                </a:lnTo>
                <a:lnTo>
                  <a:pt x="12192" y="3048"/>
                </a:lnTo>
                <a:lnTo>
                  <a:pt x="7620" y="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8257228" y="5441758"/>
            <a:ext cx="448317" cy="95904"/>
          </a:xfrm>
          <a:prstGeom prst="rect">
            <a:avLst/>
          </a:prstGeom>
          <a:blipFill>
            <a:blip r:embed="rId6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8778828" y="5402964"/>
            <a:ext cx="372879" cy="96982"/>
          </a:xfrm>
          <a:prstGeom prst="rect">
            <a:avLst/>
          </a:prstGeom>
          <a:blipFill>
            <a:blip r:embed="rId6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9477169" y="5402966"/>
            <a:ext cx="185366" cy="92670"/>
          </a:xfrm>
          <a:prstGeom prst="rect">
            <a:avLst/>
          </a:prstGeom>
          <a:blipFill>
            <a:blip r:embed="rId6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9526742" y="5424516"/>
            <a:ext cx="78131" cy="52083"/>
          </a:xfrm>
          <a:custGeom>
            <a:avLst/>
            <a:gdLst/>
            <a:ahLst/>
            <a:cxnLst/>
            <a:rect l="l" t="t" r="r" b="b"/>
            <a:pathLst>
              <a:path w="55245" h="73659">
                <a:moveTo>
                  <a:pt x="7620" y="3048"/>
                </a:moveTo>
                <a:lnTo>
                  <a:pt x="6096" y="3048"/>
                </a:lnTo>
                <a:lnTo>
                  <a:pt x="4572" y="4572"/>
                </a:lnTo>
                <a:lnTo>
                  <a:pt x="3048" y="7620"/>
                </a:lnTo>
                <a:lnTo>
                  <a:pt x="0" y="10668"/>
                </a:lnTo>
                <a:lnTo>
                  <a:pt x="0" y="15240"/>
                </a:lnTo>
                <a:lnTo>
                  <a:pt x="3048" y="18288"/>
                </a:lnTo>
                <a:lnTo>
                  <a:pt x="4572" y="22860"/>
                </a:lnTo>
                <a:lnTo>
                  <a:pt x="6096" y="25908"/>
                </a:lnTo>
                <a:lnTo>
                  <a:pt x="9144" y="30480"/>
                </a:lnTo>
                <a:lnTo>
                  <a:pt x="12276" y="39624"/>
                </a:lnTo>
                <a:lnTo>
                  <a:pt x="14668" y="48387"/>
                </a:lnTo>
                <a:lnTo>
                  <a:pt x="16216" y="56626"/>
                </a:lnTo>
                <a:lnTo>
                  <a:pt x="16764" y="64008"/>
                </a:lnTo>
                <a:lnTo>
                  <a:pt x="18288" y="70104"/>
                </a:lnTo>
                <a:lnTo>
                  <a:pt x="18288" y="73152"/>
                </a:lnTo>
                <a:lnTo>
                  <a:pt x="22860" y="73152"/>
                </a:lnTo>
                <a:lnTo>
                  <a:pt x="24384" y="67056"/>
                </a:lnTo>
                <a:lnTo>
                  <a:pt x="24384" y="41148"/>
                </a:lnTo>
                <a:lnTo>
                  <a:pt x="22860" y="39624"/>
                </a:lnTo>
                <a:lnTo>
                  <a:pt x="22860" y="35052"/>
                </a:lnTo>
                <a:lnTo>
                  <a:pt x="21336" y="33528"/>
                </a:lnTo>
                <a:lnTo>
                  <a:pt x="21336" y="30480"/>
                </a:lnTo>
                <a:lnTo>
                  <a:pt x="24384" y="30480"/>
                </a:lnTo>
                <a:lnTo>
                  <a:pt x="30480" y="24384"/>
                </a:lnTo>
                <a:lnTo>
                  <a:pt x="50292" y="24384"/>
                </a:lnTo>
                <a:lnTo>
                  <a:pt x="51816" y="19812"/>
                </a:lnTo>
                <a:lnTo>
                  <a:pt x="54864" y="15240"/>
                </a:lnTo>
                <a:lnTo>
                  <a:pt x="54864" y="13716"/>
                </a:lnTo>
                <a:lnTo>
                  <a:pt x="19812" y="13716"/>
                </a:lnTo>
                <a:lnTo>
                  <a:pt x="13716" y="10668"/>
                </a:lnTo>
                <a:lnTo>
                  <a:pt x="7620" y="3048"/>
                </a:lnTo>
                <a:close/>
              </a:path>
              <a:path w="55245" h="73659">
                <a:moveTo>
                  <a:pt x="50292" y="24384"/>
                </a:moveTo>
                <a:lnTo>
                  <a:pt x="33528" y="24384"/>
                </a:lnTo>
                <a:lnTo>
                  <a:pt x="39624" y="27432"/>
                </a:lnTo>
                <a:lnTo>
                  <a:pt x="47244" y="27432"/>
                </a:lnTo>
                <a:lnTo>
                  <a:pt x="50292" y="24384"/>
                </a:lnTo>
                <a:close/>
              </a:path>
              <a:path w="55245" h="73659">
                <a:moveTo>
                  <a:pt x="36576" y="0"/>
                </a:moveTo>
                <a:lnTo>
                  <a:pt x="35052" y="0"/>
                </a:lnTo>
                <a:lnTo>
                  <a:pt x="30480" y="7620"/>
                </a:lnTo>
                <a:lnTo>
                  <a:pt x="24384" y="13716"/>
                </a:lnTo>
                <a:lnTo>
                  <a:pt x="54864" y="13716"/>
                </a:lnTo>
                <a:lnTo>
                  <a:pt x="54864" y="10668"/>
                </a:lnTo>
                <a:lnTo>
                  <a:pt x="42672" y="10668"/>
                </a:lnTo>
                <a:lnTo>
                  <a:pt x="38100" y="6096"/>
                </a:lnTo>
                <a:lnTo>
                  <a:pt x="38100" y="1524"/>
                </a:lnTo>
                <a:lnTo>
                  <a:pt x="36576" y="0"/>
                </a:lnTo>
                <a:close/>
              </a:path>
              <a:path w="55245" h="73659">
                <a:moveTo>
                  <a:pt x="54864" y="1524"/>
                </a:moveTo>
                <a:lnTo>
                  <a:pt x="51816" y="1524"/>
                </a:lnTo>
                <a:lnTo>
                  <a:pt x="51816" y="3048"/>
                </a:lnTo>
                <a:lnTo>
                  <a:pt x="48768" y="9144"/>
                </a:lnTo>
                <a:lnTo>
                  <a:pt x="47244" y="10668"/>
                </a:lnTo>
                <a:lnTo>
                  <a:pt x="54864" y="10668"/>
                </a:lnTo>
                <a:lnTo>
                  <a:pt x="54864" y="1524"/>
                </a:lnTo>
                <a:close/>
              </a:path>
            </a:pathLst>
          </a:custGeom>
          <a:solidFill>
            <a:srgbClr val="009E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6194538" y="5694988"/>
            <a:ext cx="28738" cy="14368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16764" y="0"/>
                </a:moveTo>
                <a:lnTo>
                  <a:pt x="3048" y="0"/>
                </a:lnTo>
                <a:lnTo>
                  <a:pt x="0" y="3048"/>
                </a:lnTo>
                <a:lnTo>
                  <a:pt x="0" y="15240"/>
                </a:lnTo>
                <a:lnTo>
                  <a:pt x="4572" y="19812"/>
                </a:lnTo>
                <a:lnTo>
                  <a:pt x="16764" y="19812"/>
                </a:lnTo>
                <a:lnTo>
                  <a:pt x="19812" y="16764"/>
                </a:lnTo>
                <a:lnTo>
                  <a:pt x="19812" y="3048"/>
                </a:lnTo>
                <a:lnTo>
                  <a:pt x="16764" y="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6269976" y="5615248"/>
            <a:ext cx="82621" cy="131554"/>
          </a:xfrm>
          <a:custGeom>
            <a:avLst/>
            <a:gdLst/>
            <a:ahLst/>
            <a:cxnLst/>
            <a:rect l="l" t="t" r="r" b="b"/>
            <a:pathLst>
              <a:path w="58420" h="186054">
                <a:moveTo>
                  <a:pt x="57912" y="0"/>
                </a:moveTo>
                <a:lnTo>
                  <a:pt x="21050" y="23360"/>
                </a:lnTo>
                <a:lnTo>
                  <a:pt x="3238" y="61722"/>
                </a:lnTo>
                <a:lnTo>
                  <a:pt x="0" y="92964"/>
                </a:lnTo>
                <a:lnTo>
                  <a:pt x="857" y="109299"/>
                </a:lnTo>
                <a:lnTo>
                  <a:pt x="13716" y="150876"/>
                </a:lnTo>
                <a:lnTo>
                  <a:pt x="43934" y="180236"/>
                </a:lnTo>
                <a:lnTo>
                  <a:pt x="57912" y="185928"/>
                </a:lnTo>
                <a:lnTo>
                  <a:pt x="39028" y="170759"/>
                </a:lnTo>
                <a:lnTo>
                  <a:pt x="25717" y="150304"/>
                </a:lnTo>
                <a:lnTo>
                  <a:pt x="17835" y="124420"/>
                </a:lnTo>
                <a:lnTo>
                  <a:pt x="15240" y="92964"/>
                </a:lnTo>
                <a:lnTo>
                  <a:pt x="17835" y="61507"/>
                </a:lnTo>
                <a:lnTo>
                  <a:pt x="25717" y="35623"/>
                </a:lnTo>
                <a:lnTo>
                  <a:pt x="39028" y="15168"/>
                </a:lnTo>
                <a:lnTo>
                  <a:pt x="57912" y="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6407919" y="5657273"/>
            <a:ext cx="161653" cy="76508"/>
          </a:xfrm>
          <a:prstGeom prst="rect">
            <a:avLst/>
          </a:prstGeom>
          <a:blipFill>
            <a:blip r:embed="rId6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6604058" y="5626023"/>
            <a:ext cx="314684" cy="86206"/>
          </a:xfrm>
          <a:prstGeom prst="rect">
            <a:avLst/>
          </a:prstGeom>
          <a:blipFill>
            <a:blip r:embed="rId6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6953228" y="5626023"/>
            <a:ext cx="21554" cy="82165"/>
          </a:xfrm>
          <a:custGeom>
            <a:avLst/>
            <a:gdLst/>
            <a:ahLst/>
            <a:cxnLst/>
            <a:rect l="l" t="t" r="r" b="b"/>
            <a:pathLst>
              <a:path w="15239" h="116204">
                <a:moveTo>
                  <a:pt x="6096" y="0"/>
                </a:moveTo>
                <a:lnTo>
                  <a:pt x="3048" y="6096"/>
                </a:lnTo>
                <a:lnTo>
                  <a:pt x="0" y="15240"/>
                </a:lnTo>
                <a:lnTo>
                  <a:pt x="0" y="19812"/>
                </a:lnTo>
                <a:lnTo>
                  <a:pt x="9144" y="115824"/>
                </a:lnTo>
                <a:lnTo>
                  <a:pt x="12192" y="106680"/>
                </a:lnTo>
                <a:lnTo>
                  <a:pt x="15240" y="100584"/>
                </a:lnTo>
                <a:lnTo>
                  <a:pt x="13716" y="96012"/>
                </a:lnTo>
                <a:lnTo>
                  <a:pt x="6096" y="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7065308" y="5623867"/>
            <a:ext cx="411676" cy="89439"/>
          </a:xfrm>
          <a:prstGeom prst="rect">
            <a:avLst/>
          </a:prstGeom>
          <a:blipFill>
            <a:blip r:embed="rId6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7511469" y="5626023"/>
            <a:ext cx="150876" cy="118533"/>
          </a:xfrm>
          <a:prstGeom prst="rect">
            <a:avLst/>
          </a:prstGeom>
          <a:blipFill>
            <a:blip r:embed="rId6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7746404" y="5626023"/>
            <a:ext cx="239246" cy="118533"/>
          </a:xfrm>
          <a:prstGeom prst="rect">
            <a:avLst/>
          </a:prstGeom>
          <a:blipFill>
            <a:blip r:embed="rId7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8020137" y="5626023"/>
            <a:ext cx="21554" cy="82165"/>
          </a:xfrm>
          <a:custGeom>
            <a:avLst/>
            <a:gdLst/>
            <a:ahLst/>
            <a:cxnLst/>
            <a:rect l="l" t="t" r="r" b="b"/>
            <a:pathLst>
              <a:path w="15239" h="116204">
                <a:moveTo>
                  <a:pt x="7620" y="0"/>
                </a:moveTo>
                <a:lnTo>
                  <a:pt x="4572" y="6096"/>
                </a:lnTo>
                <a:lnTo>
                  <a:pt x="1524" y="15240"/>
                </a:lnTo>
                <a:lnTo>
                  <a:pt x="0" y="18288"/>
                </a:lnTo>
                <a:lnTo>
                  <a:pt x="0" y="19812"/>
                </a:lnTo>
                <a:lnTo>
                  <a:pt x="9144" y="115824"/>
                </a:lnTo>
                <a:lnTo>
                  <a:pt x="13716" y="106680"/>
                </a:lnTo>
                <a:lnTo>
                  <a:pt x="15240" y="100584"/>
                </a:lnTo>
                <a:lnTo>
                  <a:pt x="15240" y="96012"/>
                </a:lnTo>
                <a:lnTo>
                  <a:pt x="7620" y="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8082644" y="5615248"/>
            <a:ext cx="82621" cy="131554"/>
          </a:xfrm>
          <a:custGeom>
            <a:avLst/>
            <a:gdLst/>
            <a:ahLst/>
            <a:cxnLst/>
            <a:rect l="l" t="t" r="r" b="b"/>
            <a:pathLst>
              <a:path w="58420" h="186054">
                <a:moveTo>
                  <a:pt x="3048" y="0"/>
                </a:moveTo>
                <a:lnTo>
                  <a:pt x="0" y="0"/>
                </a:lnTo>
                <a:lnTo>
                  <a:pt x="18883" y="15168"/>
                </a:lnTo>
                <a:lnTo>
                  <a:pt x="32194" y="35623"/>
                </a:lnTo>
                <a:lnTo>
                  <a:pt x="40076" y="61507"/>
                </a:lnTo>
                <a:lnTo>
                  <a:pt x="42672" y="92964"/>
                </a:lnTo>
                <a:lnTo>
                  <a:pt x="42100" y="107299"/>
                </a:lnTo>
                <a:lnTo>
                  <a:pt x="33528" y="146304"/>
                </a:lnTo>
                <a:lnTo>
                  <a:pt x="11239" y="179308"/>
                </a:lnTo>
                <a:lnTo>
                  <a:pt x="1524" y="185928"/>
                </a:lnTo>
                <a:lnTo>
                  <a:pt x="14644" y="181951"/>
                </a:lnTo>
                <a:lnTo>
                  <a:pt x="45720" y="150876"/>
                </a:lnTo>
                <a:lnTo>
                  <a:pt x="57078" y="108442"/>
                </a:lnTo>
                <a:lnTo>
                  <a:pt x="57912" y="92964"/>
                </a:lnTo>
                <a:lnTo>
                  <a:pt x="55887" y="66389"/>
                </a:lnTo>
                <a:lnTo>
                  <a:pt x="49720" y="43815"/>
                </a:lnTo>
                <a:lnTo>
                  <a:pt x="39266" y="25241"/>
                </a:lnTo>
                <a:lnTo>
                  <a:pt x="24384" y="10668"/>
                </a:lnTo>
                <a:lnTo>
                  <a:pt x="12192" y="4572"/>
                </a:lnTo>
                <a:lnTo>
                  <a:pt x="7620" y="1524"/>
                </a:lnTo>
                <a:lnTo>
                  <a:pt x="3048" y="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8255073" y="5655117"/>
            <a:ext cx="448317" cy="96982"/>
          </a:xfrm>
          <a:prstGeom prst="rect">
            <a:avLst/>
          </a:prstGeom>
          <a:blipFill>
            <a:blip r:embed="rId7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8776673" y="5616325"/>
            <a:ext cx="372879" cy="98059"/>
          </a:xfrm>
          <a:prstGeom prst="rect">
            <a:avLst/>
          </a:prstGeom>
          <a:blipFill>
            <a:blip r:embed="rId7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9477169" y="5617403"/>
            <a:ext cx="185366" cy="92670"/>
          </a:xfrm>
          <a:prstGeom prst="rect">
            <a:avLst/>
          </a:prstGeom>
          <a:blipFill>
            <a:blip r:embed="rId7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9541829" y="5636798"/>
            <a:ext cx="47598" cy="53879"/>
          </a:xfrm>
          <a:custGeom>
            <a:avLst/>
            <a:gdLst/>
            <a:ahLst/>
            <a:cxnLst/>
            <a:rect l="l" t="t" r="r" b="b"/>
            <a:pathLst>
              <a:path w="33654" h="76200">
                <a:moveTo>
                  <a:pt x="13716" y="39624"/>
                </a:moveTo>
                <a:lnTo>
                  <a:pt x="10668" y="42672"/>
                </a:lnTo>
                <a:lnTo>
                  <a:pt x="7620" y="48768"/>
                </a:lnTo>
                <a:lnTo>
                  <a:pt x="3048" y="54864"/>
                </a:lnTo>
                <a:lnTo>
                  <a:pt x="1524" y="57912"/>
                </a:lnTo>
                <a:lnTo>
                  <a:pt x="1524" y="65532"/>
                </a:lnTo>
                <a:lnTo>
                  <a:pt x="6096" y="68580"/>
                </a:lnTo>
                <a:lnTo>
                  <a:pt x="15240" y="71628"/>
                </a:lnTo>
                <a:lnTo>
                  <a:pt x="22860" y="74676"/>
                </a:lnTo>
                <a:lnTo>
                  <a:pt x="27432" y="76200"/>
                </a:lnTo>
                <a:lnTo>
                  <a:pt x="28956" y="74676"/>
                </a:lnTo>
                <a:lnTo>
                  <a:pt x="32004" y="68580"/>
                </a:lnTo>
                <a:lnTo>
                  <a:pt x="33528" y="64008"/>
                </a:lnTo>
                <a:lnTo>
                  <a:pt x="33528" y="59436"/>
                </a:lnTo>
                <a:lnTo>
                  <a:pt x="22860" y="56388"/>
                </a:lnTo>
                <a:lnTo>
                  <a:pt x="16764" y="54864"/>
                </a:lnTo>
                <a:lnTo>
                  <a:pt x="13716" y="51816"/>
                </a:lnTo>
                <a:lnTo>
                  <a:pt x="13716" y="50292"/>
                </a:lnTo>
                <a:lnTo>
                  <a:pt x="16764" y="45720"/>
                </a:lnTo>
                <a:lnTo>
                  <a:pt x="21336" y="41148"/>
                </a:lnTo>
                <a:lnTo>
                  <a:pt x="13716" y="41148"/>
                </a:lnTo>
                <a:lnTo>
                  <a:pt x="13716" y="39624"/>
                </a:lnTo>
                <a:close/>
              </a:path>
              <a:path w="33654" h="76200">
                <a:moveTo>
                  <a:pt x="24384" y="0"/>
                </a:moveTo>
                <a:lnTo>
                  <a:pt x="12192" y="6096"/>
                </a:lnTo>
                <a:lnTo>
                  <a:pt x="3048" y="18288"/>
                </a:lnTo>
                <a:lnTo>
                  <a:pt x="0" y="22860"/>
                </a:lnTo>
                <a:lnTo>
                  <a:pt x="0" y="30480"/>
                </a:lnTo>
                <a:lnTo>
                  <a:pt x="1524" y="33528"/>
                </a:lnTo>
                <a:lnTo>
                  <a:pt x="6096" y="35052"/>
                </a:lnTo>
                <a:lnTo>
                  <a:pt x="10668" y="38100"/>
                </a:lnTo>
                <a:lnTo>
                  <a:pt x="13716" y="39624"/>
                </a:lnTo>
                <a:lnTo>
                  <a:pt x="13716" y="41148"/>
                </a:lnTo>
                <a:lnTo>
                  <a:pt x="21336" y="41148"/>
                </a:lnTo>
                <a:lnTo>
                  <a:pt x="25908" y="35052"/>
                </a:lnTo>
                <a:lnTo>
                  <a:pt x="27432" y="32004"/>
                </a:lnTo>
                <a:lnTo>
                  <a:pt x="27432" y="27432"/>
                </a:lnTo>
                <a:lnTo>
                  <a:pt x="24384" y="25908"/>
                </a:lnTo>
                <a:lnTo>
                  <a:pt x="18288" y="24384"/>
                </a:lnTo>
                <a:lnTo>
                  <a:pt x="15240" y="21336"/>
                </a:lnTo>
                <a:lnTo>
                  <a:pt x="12192" y="19812"/>
                </a:lnTo>
                <a:lnTo>
                  <a:pt x="12192" y="18288"/>
                </a:lnTo>
                <a:lnTo>
                  <a:pt x="13716" y="16764"/>
                </a:lnTo>
                <a:lnTo>
                  <a:pt x="16764" y="15240"/>
                </a:lnTo>
                <a:lnTo>
                  <a:pt x="22860" y="13716"/>
                </a:lnTo>
                <a:lnTo>
                  <a:pt x="22860" y="9144"/>
                </a:lnTo>
                <a:lnTo>
                  <a:pt x="24384" y="4572"/>
                </a:lnTo>
                <a:lnTo>
                  <a:pt x="24384" y="0"/>
                </a:lnTo>
                <a:close/>
              </a:path>
            </a:pathLst>
          </a:custGeom>
          <a:solidFill>
            <a:srgbClr val="009E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6386364" y="5909425"/>
            <a:ext cx="28738" cy="14368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16764" y="0"/>
                </a:moveTo>
                <a:lnTo>
                  <a:pt x="3048" y="0"/>
                </a:lnTo>
                <a:lnTo>
                  <a:pt x="0" y="3048"/>
                </a:lnTo>
                <a:lnTo>
                  <a:pt x="0" y="15240"/>
                </a:lnTo>
                <a:lnTo>
                  <a:pt x="4572" y="19812"/>
                </a:lnTo>
                <a:lnTo>
                  <a:pt x="16764" y="19812"/>
                </a:lnTo>
                <a:lnTo>
                  <a:pt x="19812" y="15240"/>
                </a:lnTo>
                <a:lnTo>
                  <a:pt x="19812" y="3048"/>
                </a:lnTo>
                <a:lnTo>
                  <a:pt x="16764" y="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6461804" y="5829685"/>
            <a:ext cx="82621" cy="130656"/>
          </a:xfrm>
          <a:custGeom>
            <a:avLst/>
            <a:gdLst/>
            <a:ahLst/>
            <a:cxnLst/>
            <a:rect l="l" t="t" r="r" b="b"/>
            <a:pathLst>
              <a:path w="58420" h="184784">
                <a:moveTo>
                  <a:pt x="57912" y="0"/>
                </a:moveTo>
                <a:lnTo>
                  <a:pt x="21050" y="22717"/>
                </a:lnTo>
                <a:lnTo>
                  <a:pt x="3238" y="61150"/>
                </a:lnTo>
                <a:lnTo>
                  <a:pt x="0" y="92964"/>
                </a:lnTo>
                <a:lnTo>
                  <a:pt x="857" y="108632"/>
                </a:lnTo>
                <a:lnTo>
                  <a:pt x="13716" y="149352"/>
                </a:lnTo>
                <a:lnTo>
                  <a:pt x="43934" y="179570"/>
                </a:lnTo>
                <a:lnTo>
                  <a:pt x="57912" y="184404"/>
                </a:lnTo>
                <a:lnTo>
                  <a:pt x="39028" y="169902"/>
                </a:lnTo>
                <a:lnTo>
                  <a:pt x="25717" y="149542"/>
                </a:lnTo>
                <a:lnTo>
                  <a:pt x="17835" y="123753"/>
                </a:lnTo>
                <a:lnTo>
                  <a:pt x="15240" y="92964"/>
                </a:lnTo>
                <a:lnTo>
                  <a:pt x="17835" y="61507"/>
                </a:lnTo>
                <a:lnTo>
                  <a:pt x="25717" y="35623"/>
                </a:lnTo>
                <a:lnTo>
                  <a:pt x="39028" y="15168"/>
                </a:lnTo>
                <a:lnTo>
                  <a:pt x="57912" y="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6573883" y="5890029"/>
            <a:ext cx="293131" cy="67887"/>
          </a:xfrm>
          <a:prstGeom prst="rect">
            <a:avLst/>
          </a:prstGeom>
          <a:blipFill>
            <a:blip r:embed="rId7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6884255" y="5812443"/>
            <a:ext cx="116390" cy="110990"/>
          </a:xfrm>
          <a:prstGeom prst="rect">
            <a:avLst/>
          </a:prstGeom>
          <a:blipFill>
            <a:blip r:embed="rId7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7043754" y="5840461"/>
            <a:ext cx="21554" cy="80818"/>
          </a:xfrm>
          <a:custGeom>
            <a:avLst/>
            <a:gdLst/>
            <a:ahLst/>
            <a:cxnLst/>
            <a:rect l="l" t="t" r="r" b="b"/>
            <a:pathLst>
              <a:path w="15239" h="114300">
                <a:moveTo>
                  <a:pt x="7620" y="0"/>
                </a:moveTo>
                <a:lnTo>
                  <a:pt x="3048" y="9144"/>
                </a:lnTo>
                <a:lnTo>
                  <a:pt x="1524" y="13716"/>
                </a:lnTo>
                <a:lnTo>
                  <a:pt x="0" y="16764"/>
                </a:lnTo>
                <a:lnTo>
                  <a:pt x="0" y="18288"/>
                </a:lnTo>
                <a:lnTo>
                  <a:pt x="9144" y="114300"/>
                </a:lnTo>
                <a:lnTo>
                  <a:pt x="13716" y="105156"/>
                </a:lnTo>
                <a:lnTo>
                  <a:pt x="15240" y="99060"/>
                </a:lnTo>
                <a:lnTo>
                  <a:pt x="15240" y="94488"/>
                </a:lnTo>
                <a:lnTo>
                  <a:pt x="7620" y="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7157989" y="5874942"/>
            <a:ext cx="215537" cy="81896"/>
          </a:xfrm>
          <a:prstGeom prst="rect">
            <a:avLst/>
          </a:prstGeom>
          <a:blipFill>
            <a:blip r:embed="rId7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7451119" y="5848003"/>
            <a:ext cx="400899" cy="110990"/>
          </a:xfrm>
          <a:prstGeom prst="rect">
            <a:avLst/>
          </a:prstGeom>
          <a:blipFill>
            <a:blip r:embed="rId7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7923145" y="5839382"/>
            <a:ext cx="131478" cy="86206"/>
          </a:xfrm>
          <a:prstGeom prst="rect">
            <a:avLst/>
          </a:prstGeom>
          <a:blipFill>
            <a:blip r:embed="rId7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8082644" y="5829685"/>
            <a:ext cx="82621" cy="130656"/>
          </a:xfrm>
          <a:custGeom>
            <a:avLst/>
            <a:gdLst/>
            <a:ahLst/>
            <a:cxnLst/>
            <a:rect l="l" t="t" r="r" b="b"/>
            <a:pathLst>
              <a:path w="58420" h="184784">
                <a:moveTo>
                  <a:pt x="7620" y="0"/>
                </a:moveTo>
                <a:lnTo>
                  <a:pt x="0" y="0"/>
                </a:lnTo>
                <a:lnTo>
                  <a:pt x="18883" y="14525"/>
                </a:lnTo>
                <a:lnTo>
                  <a:pt x="32194" y="35052"/>
                </a:lnTo>
                <a:lnTo>
                  <a:pt x="40076" y="61293"/>
                </a:lnTo>
                <a:lnTo>
                  <a:pt x="42672" y="92964"/>
                </a:lnTo>
                <a:lnTo>
                  <a:pt x="42100" y="106632"/>
                </a:lnTo>
                <a:lnTo>
                  <a:pt x="33528" y="144780"/>
                </a:lnTo>
                <a:lnTo>
                  <a:pt x="11239" y="178427"/>
                </a:lnTo>
                <a:lnTo>
                  <a:pt x="1524" y="184404"/>
                </a:lnTo>
                <a:lnTo>
                  <a:pt x="14644" y="181284"/>
                </a:lnTo>
                <a:lnTo>
                  <a:pt x="45720" y="149352"/>
                </a:lnTo>
                <a:lnTo>
                  <a:pt x="57078" y="107775"/>
                </a:lnTo>
                <a:lnTo>
                  <a:pt x="57912" y="92964"/>
                </a:lnTo>
                <a:lnTo>
                  <a:pt x="55887" y="65508"/>
                </a:lnTo>
                <a:lnTo>
                  <a:pt x="49720" y="42481"/>
                </a:lnTo>
                <a:lnTo>
                  <a:pt x="39266" y="23741"/>
                </a:lnTo>
                <a:lnTo>
                  <a:pt x="24384" y="9144"/>
                </a:lnTo>
                <a:lnTo>
                  <a:pt x="12192" y="3048"/>
                </a:lnTo>
                <a:lnTo>
                  <a:pt x="7620" y="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8255073" y="5869555"/>
            <a:ext cx="448317" cy="95904"/>
          </a:xfrm>
          <a:prstGeom prst="rect">
            <a:avLst/>
          </a:prstGeom>
          <a:blipFill>
            <a:blip r:embed="rId7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8776673" y="5830762"/>
            <a:ext cx="372879" cy="96982"/>
          </a:xfrm>
          <a:prstGeom prst="rect">
            <a:avLst/>
          </a:prstGeom>
          <a:blipFill>
            <a:blip r:embed="rId8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9477169" y="5830762"/>
            <a:ext cx="185366" cy="92670"/>
          </a:xfrm>
          <a:prstGeom prst="rect">
            <a:avLst/>
          </a:prstGeom>
          <a:blipFill>
            <a:blip r:embed="rId8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9535364" y="5865244"/>
            <a:ext cx="58375" cy="39061"/>
          </a:xfrm>
          <a:custGeom>
            <a:avLst/>
            <a:gdLst/>
            <a:ahLst/>
            <a:cxnLst/>
            <a:rect l="l" t="t" r="r" b="b"/>
            <a:pathLst>
              <a:path w="41275" h="55245">
                <a:moveTo>
                  <a:pt x="27432" y="0"/>
                </a:moveTo>
                <a:lnTo>
                  <a:pt x="18288" y="0"/>
                </a:lnTo>
                <a:lnTo>
                  <a:pt x="12192" y="4572"/>
                </a:lnTo>
                <a:lnTo>
                  <a:pt x="7620" y="15240"/>
                </a:lnTo>
                <a:lnTo>
                  <a:pt x="3048" y="24384"/>
                </a:lnTo>
                <a:lnTo>
                  <a:pt x="0" y="32004"/>
                </a:lnTo>
                <a:lnTo>
                  <a:pt x="0" y="47244"/>
                </a:lnTo>
                <a:lnTo>
                  <a:pt x="6096" y="54864"/>
                </a:lnTo>
                <a:lnTo>
                  <a:pt x="22860" y="54864"/>
                </a:lnTo>
                <a:lnTo>
                  <a:pt x="28956" y="51816"/>
                </a:lnTo>
                <a:lnTo>
                  <a:pt x="36576" y="47244"/>
                </a:lnTo>
                <a:lnTo>
                  <a:pt x="36576" y="45720"/>
                </a:lnTo>
                <a:lnTo>
                  <a:pt x="38100" y="44196"/>
                </a:lnTo>
                <a:lnTo>
                  <a:pt x="38100" y="42672"/>
                </a:lnTo>
                <a:lnTo>
                  <a:pt x="39624" y="38100"/>
                </a:lnTo>
                <a:lnTo>
                  <a:pt x="15240" y="38100"/>
                </a:lnTo>
                <a:lnTo>
                  <a:pt x="10668" y="35052"/>
                </a:lnTo>
                <a:lnTo>
                  <a:pt x="10668" y="28956"/>
                </a:lnTo>
                <a:lnTo>
                  <a:pt x="12192" y="27432"/>
                </a:lnTo>
                <a:lnTo>
                  <a:pt x="15240" y="18288"/>
                </a:lnTo>
                <a:lnTo>
                  <a:pt x="16764" y="16764"/>
                </a:lnTo>
                <a:lnTo>
                  <a:pt x="40132" y="16764"/>
                </a:lnTo>
                <a:lnTo>
                  <a:pt x="35052" y="9144"/>
                </a:lnTo>
                <a:lnTo>
                  <a:pt x="30480" y="3048"/>
                </a:lnTo>
                <a:lnTo>
                  <a:pt x="27432" y="0"/>
                </a:lnTo>
                <a:close/>
              </a:path>
              <a:path w="41275" h="55245">
                <a:moveTo>
                  <a:pt x="40132" y="16764"/>
                </a:moveTo>
                <a:lnTo>
                  <a:pt x="21336" y="16764"/>
                </a:lnTo>
                <a:lnTo>
                  <a:pt x="24384" y="18288"/>
                </a:lnTo>
                <a:lnTo>
                  <a:pt x="28956" y="24384"/>
                </a:lnTo>
                <a:lnTo>
                  <a:pt x="32004" y="27432"/>
                </a:lnTo>
                <a:lnTo>
                  <a:pt x="33528" y="32004"/>
                </a:lnTo>
                <a:lnTo>
                  <a:pt x="35052" y="33528"/>
                </a:lnTo>
                <a:lnTo>
                  <a:pt x="33528" y="33528"/>
                </a:lnTo>
                <a:lnTo>
                  <a:pt x="30480" y="36576"/>
                </a:lnTo>
                <a:lnTo>
                  <a:pt x="27432" y="38100"/>
                </a:lnTo>
                <a:lnTo>
                  <a:pt x="39624" y="38100"/>
                </a:lnTo>
                <a:lnTo>
                  <a:pt x="41148" y="33528"/>
                </a:lnTo>
                <a:lnTo>
                  <a:pt x="41148" y="18288"/>
                </a:lnTo>
                <a:lnTo>
                  <a:pt x="40132" y="16764"/>
                </a:lnTo>
                <a:close/>
              </a:path>
            </a:pathLst>
          </a:custGeom>
          <a:solidFill>
            <a:srgbClr val="009E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6830371" y="4682066"/>
            <a:ext cx="2340733" cy="147628"/>
          </a:xfrm>
          <a:prstGeom prst="rect">
            <a:avLst/>
          </a:prstGeom>
          <a:blipFill>
            <a:blip r:embed="rId8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9278874" y="4669136"/>
            <a:ext cx="403054" cy="169179"/>
          </a:xfrm>
          <a:prstGeom prst="rect">
            <a:avLst/>
          </a:prstGeom>
          <a:blipFill>
            <a:blip r:embed="rId8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9285340" y="4668058"/>
            <a:ext cx="395151" cy="169269"/>
          </a:xfrm>
          <a:custGeom>
            <a:avLst/>
            <a:gdLst/>
            <a:ahLst/>
            <a:cxnLst/>
            <a:rect l="l" t="t" r="r" b="b"/>
            <a:pathLst>
              <a:path w="279400" h="239395">
                <a:moveTo>
                  <a:pt x="0" y="140208"/>
                </a:moveTo>
                <a:lnTo>
                  <a:pt x="150876" y="239268"/>
                </a:lnTo>
                <a:lnTo>
                  <a:pt x="278892" y="73152"/>
                </a:lnTo>
                <a:lnTo>
                  <a:pt x="120396" y="0"/>
                </a:lnTo>
                <a:lnTo>
                  <a:pt x="0" y="140208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9362933" y="4668058"/>
            <a:ext cx="323306" cy="169179"/>
          </a:xfrm>
          <a:prstGeom prst="rect">
            <a:avLst/>
          </a:prstGeom>
          <a:blipFill>
            <a:blip r:embed="rId8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5278504" y="3026909"/>
            <a:ext cx="3114512" cy="117456"/>
          </a:xfrm>
          <a:prstGeom prst="rect">
            <a:avLst/>
          </a:prstGeom>
          <a:blipFill>
            <a:blip r:embed="rId8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8498629" y="2998893"/>
            <a:ext cx="405210" cy="168102"/>
          </a:xfrm>
          <a:prstGeom prst="rect">
            <a:avLst/>
          </a:prstGeom>
          <a:blipFill>
            <a:blip r:embed="rId8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8507251" y="2997816"/>
            <a:ext cx="395151" cy="168371"/>
          </a:xfrm>
          <a:custGeom>
            <a:avLst/>
            <a:gdLst/>
            <a:ahLst/>
            <a:cxnLst/>
            <a:rect l="l" t="t" r="r" b="b"/>
            <a:pathLst>
              <a:path w="279400" h="238125">
                <a:moveTo>
                  <a:pt x="0" y="140208"/>
                </a:moveTo>
                <a:lnTo>
                  <a:pt x="150876" y="237744"/>
                </a:lnTo>
                <a:lnTo>
                  <a:pt x="278892" y="73152"/>
                </a:lnTo>
                <a:lnTo>
                  <a:pt x="118872" y="0"/>
                </a:lnTo>
                <a:lnTo>
                  <a:pt x="0" y="140208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8582689" y="2997815"/>
            <a:ext cx="325461" cy="168102"/>
          </a:xfrm>
          <a:prstGeom prst="rect">
            <a:avLst/>
          </a:prstGeom>
          <a:blipFill>
            <a:blip r:embed="rId8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890171" y="1947179"/>
            <a:ext cx="2226496" cy="1878214"/>
          </a:xfrm>
          <a:prstGeom prst="rect">
            <a:avLst/>
          </a:prstGeom>
          <a:blipFill>
            <a:blip r:embed="rId8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890172" y="2073255"/>
            <a:ext cx="2196319" cy="1751061"/>
          </a:xfrm>
          <a:prstGeom prst="rect">
            <a:avLst/>
          </a:prstGeom>
          <a:blipFill>
            <a:blip r:embed="rId8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1541091" y="2413769"/>
            <a:ext cx="28738" cy="13021"/>
          </a:xfrm>
          <a:custGeom>
            <a:avLst/>
            <a:gdLst/>
            <a:ahLst/>
            <a:cxnLst/>
            <a:rect l="l" t="t" r="r" b="b"/>
            <a:pathLst>
              <a:path w="20319" h="18414">
                <a:moveTo>
                  <a:pt x="16762" y="0"/>
                </a:moveTo>
                <a:lnTo>
                  <a:pt x="3045" y="0"/>
                </a:lnTo>
                <a:lnTo>
                  <a:pt x="0" y="3048"/>
                </a:lnTo>
                <a:lnTo>
                  <a:pt x="0" y="13716"/>
                </a:lnTo>
                <a:lnTo>
                  <a:pt x="4574" y="18288"/>
                </a:lnTo>
                <a:lnTo>
                  <a:pt x="16762" y="18288"/>
                </a:lnTo>
                <a:lnTo>
                  <a:pt x="19814" y="15240"/>
                </a:lnTo>
                <a:lnTo>
                  <a:pt x="19814" y="3048"/>
                </a:lnTo>
                <a:lnTo>
                  <a:pt x="16762" y="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1618682" y="2343727"/>
            <a:ext cx="506514" cy="116378"/>
          </a:xfrm>
          <a:prstGeom prst="rect">
            <a:avLst/>
          </a:prstGeom>
          <a:blipFill>
            <a:blip r:embed="rId9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2159682" y="2343727"/>
            <a:ext cx="21554" cy="82165"/>
          </a:xfrm>
          <a:custGeom>
            <a:avLst/>
            <a:gdLst/>
            <a:ahLst/>
            <a:cxnLst/>
            <a:rect l="l" t="t" r="r" b="b"/>
            <a:pathLst>
              <a:path w="15240" h="116204">
                <a:moveTo>
                  <a:pt x="7620" y="0"/>
                </a:moveTo>
                <a:lnTo>
                  <a:pt x="6096" y="3048"/>
                </a:lnTo>
                <a:lnTo>
                  <a:pt x="4572" y="7620"/>
                </a:lnTo>
                <a:lnTo>
                  <a:pt x="3048" y="10668"/>
                </a:lnTo>
                <a:lnTo>
                  <a:pt x="1524" y="15240"/>
                </a:lnTo>
                <a:lnTo>
                  <a:pt x="0" y="18288"/>
                </a:lnTo>
                <a:lnTo>
                  <a:pt x="0" y="19812"/>
                </a:lnTo>
                <a:lnTo>
                  <a:pt x="9144" y="115824"/>
                </a:lnTo>
                <a:lnTo>
                  <a:pt x="13716" y="106680"/>
                </a:lnTo>
                <a:lnTo>
                  <a:pt x="15240" y="100584"/>
                </a:lnTo>
                <a:lnTo>
                  <a:pt x="15240" y="96012"/>
                </a:lnTo>
                <a:lnTo>
                  <a:pt x="7620" y="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2271761" y="2359890"/>
            <a:ext cx="467716" cy="96982"/>
          </a:xfrm>
          <a:prstGeom prst="rect">
            <a:avLst/>
          </a:prstGeom>
          <a:blipFill>
            <a:blip r:embed="rId9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2858021" y="2396529"/>
            <a:ext cx="88370" cy="43103"/>
          </a:xfrm>
          <a:prstGeom prst="rect">
            <a:avLst/>
          </a:prstGeom>
          <a:blipFill>
            <a:blip r:embed="rId9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1642389" y="2627129"/>
            <a:ext cx="28738" cy="14368"/>
          </a:xfrm>
          <a:custGeom>
            <a:avLst/>
            <a:gdLst/>
            <a:ahLst/>
            <a:cxnLst/>
            <a:rect l="l" t="t" r="r" b="b"/>
            <a:pathLst>
              <a:path w="20319" h="20320">
                <a:moveTo>
                  <a:pt x="16769" y="0"/>
                </a:moveTo>
                <a:lnTo>
                  <a:pt x="3051" y="0"/>
                </a:lnTo>
                <a:lnTo>
                  <a:pt x="0" y="3048"/>
                </a:lnTo>
                <a:lnTo>
                  <a:pt x="0" y="15240"/>
                </a:lnTo>
                <a:lnTo>
                  <a:pt x="4574" y="19812"/>
                </a:lnTo>
                <a:lnTo>
                  <a:pt x="16769" y="19812"/>
                </a:lnTo>
                <a:lnTo>
                  <a:pt x="19814" y="16764"/>
                </a:lnTo>
                <a:lnTo>
                  <a:pt x="19814" y="3048"/>
                </a:lnTo>
                <a:lnTo>
                  <a:pt x="16769" y="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1713520" y="2558164"/>
            <a:ext cx="411676" cy="82973"/>
          </a:xfrm>
          <a:prstGeom prst="rect">
            <a:avLst/>
          </a:prstGeom>
          <a:blipFill>
            <a:blip r:embed="rId9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2159682" y="2558165"/>
            <a:ext cx="21554" cy="82165"/>
          </a:xfrm>
          <a:custGeom>
            <a:avLst/>
            <a:gdLst/>
            <a:ahLst/>
            <a:cxnLst/>
            <a:rect l="l" t="t" r="r" b="b"/>
            <a:pathLst>
              <a:path w="15240" h="116204">
                <a:moveTo>
                  <a:pt x="7620" y="0"/>
                </a:moveTo>
                <a:lnTo>
                  <a:pt x="3048" y="9144"/>
                </a:lnTo>
                <a:lnTo>
                  <a:pt x="1524" y="13716"/>
                </a:lnTo>
                <a:lnTo>
                  <a:pt x="0" y="16764"/>
                </a:lnTo>
                <a:lnTo>
                  <a:pt x="0" y="19812"/>
                </a:lnTo>
                <a:lnTo>
                  <a:pt x="9144" y="115824"/>
                </a:lnTo>
                <a:lnTo>
                  <a:pt x="13716" y="106680"/>
                </a:lnTo>
                <a:lnTo>
                  <a:pt x="15240" y="99060"/>
                </a:lnTo>
                <a:lnTo>
                  <a:pt x="15240" y="96012"/>
                </a:lnTo>
                <a:lnTo>
                  <a:pt x="7620" y="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2271761" y="2574328"/>
            <a:ext cx="467716" cy="96982"/>
          </a:xfrm>
          <a:prstGeom prst="rect">
            <a:avLst/>
          </a:prstGeom>
          <a:blipFill>
            <a:blip r:embed="rId9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2858021" y="2610965"/>
            <a:ext cx="88370" cy="43103"/>
          </a:xfrm>
          <a:prstGeom prst="rect">
            <a:avLst/>
          </a:prstGeom>
          <a:blipFill>
            <a:blip r:embed="rId9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993624" y="2841567"/>
            <a:ext cx="28738" cy="13021"/>
          </a:xfrm>
          <a:custGeom>
            <a:avLst/>
            <a:gdLst/>
            <a:ahLst/>
            <a:cxnLst/>
            <a:rect l="l" t="t" r="r" b="b"/>
            <a:pathLst>
              <a:path w="20320" h="18414">
                <a:moveTo>
                  <a:pt x="16762" y="0"/>
                </a:moveTo>
                <a:lnTo>
                  <a:pt x="4574" y="0"/>
                </a:lnTo>
                <a:lnTo>
                  <a:pt x="0" y="3048"/>
                </a:lnTo>
                <a:lnTo>
                  <a:pt x="0" y="13716"/>
                </a:lnTo>
                <a:lnTo>
                  <a:pt x="4574" y="18288"/>
                </a:lnTo>
                <a:lnTo>
                  <a:pt x="16762" y="18288"/>
                </a:lnTo>
                <a:lnTo>
                  <a:pt x="19814" y="15240"/>
                </a:lnTo>
                <a:lnTo>
                  <a:pt x="19814" y="3048"/>
                </a:lnTo>
                <a:lnTo>
                  <a:pt x="16762" y="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1071216" y="2770447"/>
            <a:ext cx="424612" cy="84051"/>
          </a:xfrm>
          <a:prstGeom prst="rect">
            <a:avLst/>
          </a:prstGeom>
          <a:blipFill>
            <a:blip r:embed="rId9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1528160" y="2771525"/>
            <a:ext cx="21554" cy="82165"/>
          </a:xfrm>
          <a:custGeom>
            <a:avLst/>
            <a:gdLst/>
            <a:ahLst/>
            <a:cxnLst/>
            <a:rect l="l" t="t" r="r" b="b"/>
            <a:pathLst>
              <a:path w="15240" h="116204">
                <a:moveTo>
                  <a:pt x="7620" y="0"/>
                </a:moveTo>
                <a:lnTo>
                  <a:pt x="6097" y="3048"/>
                </a:lnTo>
                <a:lnTo>
                  <a:pt x="4568" y="7620"/>
                </a:lnTo>
                <a:lnTo>
                  <a:pt x="3045" y="10668"/>
                </a:lnTo>
                <a:lnTo>
                  <a:pt x="1522" y="15240"/>
                </a:lnTo>
                <a:lnTo>
                  <a:pt x="0" y="18288"/>
                </a:lnTo>
                <a:lnTo>
                  <a:pt x="0" y="19812"/>
                </a:lnTo>
                <a:lnTo>
                  <a:pt x="10665" y="115824"/>
                </a:lnTo>
                <a:lnTo>
                  <a:pt x="13717" y="106680"/>
                </a:lnTo>
                <a:lnTo>
                  <a:pt x="15240" y="100584"/>
                </a:lnTo>
                <a:lnTo>
                  <a:pt x="15240" y="96012"/>
                </a:lnTo>
                <a:lnTo>
                  <a:pt x="7620" y="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1644552" y="2771524"/>
            <a:ext cx="553926" cy="119611"/>
          </a:xfrm>
          <a:prstGeom prst="rect">
            <a:avLst/>
          </a:prstGeom>
          <a:blipFill>
            <a:blip r:embed="rId9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2271761" y="2787688"/>
            <a:ext cx="467716" cy="96982"/>
          </a:xfrm>
          <a:prstGeom prst="rect">
            <a:avLst/>
          </a:prstGeom>
          <a:blipFill>
            <a:blip r:embed="rId9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2858021" y="2824325"/>
            <a:ext cx="88370" cy="43103"/>
          </a:xfrm>
          <a:prstGeom prst="rect">
            <a:avLst/>
          </a:prstGeom>
          <a:blipFill>
            <a:blip r:embed="rId9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1032424" y="2949324"/>
            <a:ext cx="1694119" cy="185343"/>
          </a:xfrm>
          <a:prstGeom prst="rect">
            <a:avLst/>
          </a:prstGeom>
          <a:blipFill>
            <a:blip r:embed="rId10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2858021" y="3038763"/>
            <a:ext cx="88370" cy="43103"/>
          </a:xfrm>
          <a:prstGeom prst="rect">
            <a:avLst/>
          </a:prstGeom>
          <a:blipFill>
            <a:blip r:embed="rId10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1353606" y="3197167"/>
            <a:ext cx="1383715" cy="151938"/>
          </a:xfrm>
          <a:prstGeom prst="rect">
            <a:avLst/>
          </a:prstGeom>
          <a:blipFill>
            <a:blip r:embed="rId10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2858021" y="3252124"/>
            <a:ext cx="88370" cy="43103"/>
          </a:xfrm>
          <a:prstGeom prst="rect">
            <a:avLst/>
          </a:prstGeom>
          <a:blipFill>
            <a:blip r:embed="rId10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903102" y="3385742"/>
            <a:ext cx="1819131" cy="147628"/>
          </a:xfrm>
          <a:prstGeom prst="rect">
            <a:avLst/>
          </a:prstGeom>
          <a:blipFill>
            <a:blip r:embed="rId10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2026049" y="3696084"/>
            <a:ext cx="28738" cy="14368"/>
          </a:xfrm>
          <a:custGeom>
            <a:avLst/>
            <a:gdLst/>
            <a:ahLst/>
            <a:cxnLst/>
            <a:rect l="l" t="t" r="r" b="b"/>
            <a:pathLst>
              <a:path w="20319" h="20320">
                <a:moveTo>
                  <a:pt x="16764" y="0"/>
                </a:moveTo>
                <a:lnTo>
                  <a:pt x="3048" y="0"/>
                </a:lnTo>
                <a:lnTo>
                  <a:pt x="0" y="3048"/>
                </a:lnTo>
                <a:lnTo>
                  <a:pt x="0" y="15240"/>
                </a:lnTo>
                <a:lnTo>
                  <a:pt x="4572" y="19812"/>
                </a:lnTo>
                <a:lnTo>
                  <a:pt x="16764" y="19812"/>
                </a:lnTo>
                <a:lnTo>
                  <a:pt x="19812" y="16764"/>
                </a:lnTo>
                <a:lnTo>
                  <a:pt x="19812" y="3048"/>
                </a:lnTo>
                <a:lnTo>
                  <a:pt x="16764" y="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2099333" y="3640050"/>
            <a:ext cx="67355" cy="68246"/>
          </a:xfrm>
          <a:custGeom>
            <a:avLst/>
            <a:gdLst/>
            <a:ahLst/>
            <a:cxnLst/>
            <a:rect l="l" t="t" r="r" b="b"/>
            <a:pathLst>
              <a:path w="47625" h="96520">
                <a:moveTo>
                  <a:pt x="10668" y="0"/>
                </a:moveTo>
                <a:lnTo>
                  <a:pt x="4572" y="6096"/>
                </a:lnTo>
                <a:lnTo>
                  <a:pt x="1524" y="10668"/>
                </a:lnTo>
                <a:lnTo>
                  <a:pt x="0" y="12192"/>
                </a:lnTo>
                <a:lnTo>
                  <a:pt x="12192" y="24384"/>
                </a:lnTo>
                <a:lnTo>
                  <a:pt x="16764" y="18288"/>
                </a:lnTo>
                <a:lnTo>
                  <a:pt x="21336" y="15240"/>
                </a:lnTo>
                <a:lnTo>
                  <a:pt x="22860" y="12192"/>
                </a:lnTo>
                <a:lnTo>
                  <a:pt x="47244" y="12192"/>
                </a:lnTo>
                <a:lnTo>
                  <a:pt x="45720" y="10668"/>
                </a:lnTo>
                <a:lnTo>
                  <a:pt x="22860" y="10668"/>
                </a:lnTo>
                <a:lnTo>
                  <a:pt x="16764" y="4572"/>
                </a:lnTo>
                <a:lnTo>
                  <a:pt x="12192" y="1524"/>
                </a:lnTo>
                <a:lnTo>
                  <a:pt x="10668" y="0"/>
                </a:lnTo>
                <a:close/>
              </a:path>
              <a:path w="47625" h="96520">
                <a:moveTo>
                  <a:pt x="47244" y="12192"/>
                </a:moveTo>
                <a:lnTo>
                  <a:pt x="22860" y="12192"/>
                </a:lnTo>
                <a:lnTo>
                  <a:pt x="35052" y="24384"/>
                </a:lnTo>
                <a:lnTo>
                  <a:pt x="47244" y="12192"/>
                </a:lnTo>
                <a:close/>
              </a:path>
              <a:path w="47625" h="96520">
                <a:moveTo>
                  <a:pt x="35052" y="0"/>
                </a:moveTo>
                <a:lnTo>
                  <a:pt x="25908" y="9144"/>
                </a:lnTo>
                <a:lnTo>
                  <a:pt x="22860" y="10668"/>
                </a:lnTo>
                <a:lnTo>
                  <a:pt x="45720" y="10668"/>
                </a:lnTo>
                <a:lnTo>
                  <a:pt x="35052" y="0"/>
                </a:lnTo>
                <a:close/>
              </a:path>
              <a:path w="47625" h="96520">
                <a:moveTo>
                  <a:pt x="24384" y="41148"/>
                </a:moveTo>
                <a:lnTo>
                  <a:pt x="21336" y="41148"/>
                </a:lnTo>
                <a:lnTo>
                  <a:pt x="18288" y="45720"/>
                </a:lnTo>
                <a:lnTo>
                  <a:pt x="13716" y="54864"/>
                </a:lnTo>
                <a:lnTo>
                  <a:pt x="9144" y="62484"/>
                </a:lnTo>
                <a:lnTo>
                  <a:pt x="4572" y="71628"/>
                </a:lnTo>
                <a:lnTo>
                  <a:pt x="3048" y="76200"/>
                </a:lnTo>
                <a:lnTo>
                  <a:pt x="3048" y="91440"/>
                </a:lnTo>
                <a:lnTo>
                  <a:pt x="7620" y="96012"/>
                </a:lnTo>
                <a:lnTo>
                  <a:pt x="16764" y="96012"/>
                </a:lnTo>
                <a:lnTo>
                  <a:pt x="27884" y="94297"/>
                </a:lnTo>
                <a:lnTo>
                  <a:pt x="36004" y="89154"/>
                </a:lnTo>
                <a:lnTo>
                  <a:pt x="40981" y="80581"/>
                </a:lnTo>
                <a:lnTo>
                  <a:pt x="41169" y="79248"/>
                </a:lnTo>
                <a:lnTo>
                  <a:pt x="16764" y="79248"/>
                </a:lnTo>
                <a:lnTo>
                  <a:pt x="10668" y="76200"/>
                </a:lnTo>
                <a:lnTo>
                  <a:pt x="10668" y="70104"/>
                </a:lnTo>
                <a:lnTo>
                  <a:pt x="13716" y="64008"/>
                </a:lnTo>
                <a:lnTo>
                  <a:pt x="19812" y="57912"/>
                </a:lnTo>
                <a:lnTo>
                  <a:pt x="39624" y="57912"/>
                </a:lnTo>
                <a:lnTo>
                  <a:pt x="33528" y="50292"/>
                </a:lnTo>
                <a:lnTo>
                  <a:pt x="24384" y="41148"/>
                </a:lnTo>
                <a:close/>
              </a:path>
              <a:path w="47625" h="96520">
                <a:moveTo>
                  <a:pt x="39624" y="57912"/>
                </a:moveTo>
                <a:lnTo>
                  <a:pt x="19812" y="57912"/>
                </a:lnTo>
                <a:lnTo>
                  <a:pt x="24384" y="60960"/>
                </a:lnTo>
                <a:lnTo>
                  <a:pt x="28956" y="67056"/>
                </a:lnTo>
                <a:lnTo>
                  <a:pt x="35052" y="74676"/>
                </a:lnTo>
                <a:lnTo>
                  <a:pt x="36576" y="76200"/>
                </a:lnTo>
                <a:lnTo>
                  <a:pt x="33528" y="76200"/>
                </a:lnTo>
                <a:lnTo>
                  <a:pt x="28956" y="77724"/>
                </a:lnTo>
                <a:lnTo>
                  <a:pt x="25908" y="79248"/>
                </a:lnTo>
                <a:lnTo>
                  <a:pt x="41169" y="79248"/>
                </a:lnTo>
                <a:lnTo>
                  <a:pt x="42672" y="68580"/>
                </a:lnTo>
                <a:lnTo>
                  <a:pt x="42672" y="62484"/>
                </a:lnTo>
                <a:lnTo>
                  <a:pt x="39624" y="57912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2198479" y="3658369"/>
            <a:ext cx="161653" cy="76508"/>
          </a:xfrm>
          <a:prstGeom prst="rect">
            <a:avLst/>
          </a:prstGeom>
          <a:blipFill>
            <a:blip r:embed="rId10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2394618" y="3627119"/>
            <a:ext cx="273732" cy="107758"/>
          </a:xfrm>
          <a:prstGeom prst="rect">
            <a:avLst/>
          </a:prstGeom>
          <a:blipFill>
            <a:blip r:embed="rId10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2700680" y="3627120"/>
            <a:ext cx="21554" cy="82165"/>
          </a:xfrm>
          <a:custGeom>
            <a:avLst/>
            <a:gdLst/>
            <a:ahLst/>
            <a:cxnLst/>
            <a:rect l="l" t="t" r="r" b="b"/>
            <a:pathLst>
              <a:path w="15239" h="116204">
                <a:moveTo>
                  <a:pt x="7620" y="0"/>
                </a:moveTo>
                <a:lnTo>
                  <a:pt x="4572" y="6096"/>
                </a:lnTo>
                <a:lnTo>
                  <a:pt x="1524" y="15240"/>
                </a:lnTo>
                <a:lnTo>
                  <a:pt x="0" y="18288"/>
                </a:lnTo>
                <a:lnTo>
                  <a:pt x="1524" y="19812"/>
                </a:lnTo>
                <a:lnTo>
                  <a:pt x="10668" y="115824"/>
                </a:lnTo>
                <a:lnTo>
                  <a:pt x="13716" y="106680"/>
                </a:lnTo>
                <a:lnTo>
                  <a:pt x="15240" y="100584"/>
                </a:lnTo>
                <a:lnTo>
                  <a:pt x="15240" y="96012"/>
                </a:lnTo>
                <a:lnTo>
                  <a:pt x="7620" y="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954832" y="1965497"/>
            <a:ext cx="258645" cy="96982"/>
          </a:xfrm>
          <a:prstGeom prst="rect">
            <a:avLst/>
          </a:prstGeom>
          <a:blipFill>
            <a:blip r:embed="rId10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1081992" y="1758603"/>
            <a:ext cx="386171" cy="276129"/>
          </a:xfrm>
          <a:custGeom>
            <a:avLst/>
            <a:gdLst/>
            <a:ahLst/>
            <a:cxnLst/>
            <a:rect l="l" t="t" r="r" b="b"/>
            <a:pathLst>
              <a:path w="273050" h="390525">
                <a:moveTo>
                  <a:pt x="30480" y="0"/>
                </a:moveTo>
                <a:lnTo>
                  <a:pt x="4574" y="19812"/>
                </a:lnTo>
                <a:lnTo>
                  <a:pt x="9149" y="33528"/>
                </a:lnTo>
                <a:lnTo>
                  <a:pt x="0" y="51816"/>
                </a:lnTo>
                <a:lnTo>
                  <a:pt x="48771" y="245364"/>
                </a:lnTo>
                <a:lnTo>
                  <a:pt x="45720" y="257556"/>
                </a:lnTo>
                <a:lnTo>
                  <a:pt x="42674" y="272796"/>
                </a:lnTo>
                <a:lnTo>
                  <a:pt x="39629" y="286512"/>
                </a:lnTo>
                <a:lnTo>
                  <a:pt x="38100" y="301752"/>
                </a:lnTo>
                <a:lnTo>
                  <a:pt x="36577" y="313944"/>
                </a:lnTo>
                <a:lnTo>
                  <a:pt x="35054" y="324612"/>
                </a:lnTo>
                <a:lnTo>
                  <a:pt x="33531" y="332232"/>
                </a:lnTo>
                <a:lnTo>
                  <a:pt x="33531" y="333756"/>
                </a:lnTo>
                <a:lnTo>
                  <a:pt x="30480" y="335280"/>
                </a:lnTo>
                <a:lnTo>
                  <a:pt x="25911" y="336804"/>
                </a:lnTo>
                <a:lnTo>
                  <a:pt x="19814" y="338328"/>
                </a:lnTo>
                <a:lnTo>
                  <a:pt x="15240" y="339852"/>
                </a:lnTo>
                <a:lnTo>
                  <a:pt x="12194" y="341376"/>
                </a:lnTo>
                <a:lnTo>
                  <a:pt x="7620" y="345948"/>
                </a:lnTo>
                <a:lnTo>
                  <a:pt x="9149" y="348996"/>
                </a:lnTo>
                <a:lnTo>
                  <a:pt x="13717" y="353568"/>
                </a:lnTo>
                <a:lnTo>
                  <a:pt x="27434" y="362712"/>
                </a:lnTo>
                <a:lnTo>
                  <a:pt x="33531" y="365760"/>
                </a:lnTo>
                <a:lnTo>
                  <a:pt x="41151" y="368808"/>
                </a:lnTo>
                <a:lnTo>
                  <a:pt x="48771" y="373380"/>
                </a:lnTo>
                <a:lnTo>
                  <a:pt x="54869" y="376428"/>
                </a:lnTo>
                <a:lnTo>
                  <a:pt x="77729" y="385572"/>
                </a:lnTo>
                <a:lnTo>
                  <a:pt x="96014" y="390144"/>
                </a:lnTo>
                <a:lnTo>
                  <a:pt x="105157" y="390144"/>
                </a:lnTo>
                <a:lnTo>
                  <a:pt x="112777" y="388620"/>
                </a:lnTo>
                <a:lnTo>
                  <a:pt x="118874" y="388620"/>
                </a:lnTo>
                <a:lnTo>
                  <a:pt x="137160" y="385572"/>
                </a:lnTo>
                <a:lnTo>
                  <a:pt x="146309" y="382524"/>
                </a:lnTo>
                <a:lnTo>
                  <a:pt x="155451" y="381000"/>
                </a:lnTo>
                <a:lnTo>
                  <a:pt x="166117" y="377952"/>
                </a:lnTo>
                <a:lnTo>
                  <a:pt x="175260" y="376428"/>
                </a:lnTo>
                <a:lnTo>
                  <a:pt x="184409" y="373380"/>
                </a:lnTo>
                <a:lnTo>
                  <a:pt x="193551" y="371856"/>
                </a:lnTo>
                <a:lnTo>
                  <a:pt x="201171" y="368808"/>
                </a:lnTo>
                <a:lnTo>
                  <a:pt x="213360" y="365760"/>
                </a:lnTo>
                <a:lnTo>
                  <a:pt x="217934" y="364236"/>
                </a:lnTo>
                <a:lnTo>
                  <a:pt x="220980" y="364236"/>
                </a:lnTo>
                <a:lnTo>
                  <a:pt x="224031" y="362712"/>
                </a:lnTo>
                <a:lnTo>
                  <a:pt x="225554" y="362712"/>
                </a:lnTo>
                <a:lnTo>
                  <a:pt x="228600" y="359664"/>
                </a:lnTo>
                <a:lnTo>
                  <a:pt x="228600" y="358140"/>
                </a:lnTo>
                <a:lnTo>
                  <a:pt x="230129" y="355092"/>
                </a:lnTo>
                <a:lnTo>
                  <a:pt x="231651" y="353568"/>
                </a:lnTo>
                <a:lnTo>
                  <a:pt x="231651" y="347472"/>
                </a:lnTo>
                <a:lnTo>
                  <a:pt x="230129" y="345948"/>
                </a:lnTo>
                <a:lnTo>
                  <a:pt x="230129" y="344424"/>
                </a:lnTo>
                <a:lnTo>
                  <a:pt x="188977" y="330708"/>
                </a:lnTo>
                <a:lnTo>
                  <a:pt x="170691" y="327660"/>
                </a:lnTo>
                <a:lnTo>
                  <a:pt x="163071" y="326136"/>
                </a:lnTo>
                <a:lnTo>
                  <a:pt x="153929" y="326136"/>
                </a:lnTo>
                <a:lnTo>
                  <a:pt x="146309" y="324612"/>
                </a:lnTo>
                <a:lnTo>
                  <a:pt x="140211" y="323088"/>
                </a:lnTo>
                <a:lnTo>
                  <a:pt x="129540" y="323088"/>
                </a:lnTo>
                <a:lnTo>
                  <a:pt x="128017" y="321564"/>
                </a:lnTo>
                <a:lnTo>
                  <a:pt x="126494" y="321564"/>
                </a:lnTo>
                <a:lnTo>
                  <a:pt x="121920" y="313944"/>
                </a:lnTo>
                <a:lnTo>
                  <a:pt x="118874" y="306324"/>
                </a:lnTo>
                <a:lnTo>
                  <a:pt x="117351" y="300228"/>
                </a:lnTo>
                <a:lnTo>
                  <a:pt x="117351" y="292608"/>
                </a:lnTo>
                <a:lnTo>
                  <a:pt x="115829" y="288036"/>
                </a:lnTo>
                <a:lnTo>
                  <a:pt x="115829" y="281940"/>
                </a:lnTo>
                <a:lnTo>
                  <a:pt x="117351" y="280416"/>
                </a:lnTo>
                <a:lnTo>
                  <a:pt x="120397" y="280416"/>
                </a:lnTo>
                <a:lnTo>
                  <a:pt x="126494" y="278892"/>
                </a:lnTo>
                <a:lnTo>
                  <a:pt x="141734" y="278892"/>
                </a:lnTo>
                <a:lnTo>
                  <a:pt x="149354" y="277368"/>
                </a:lnTo>
                <a:lnTo>
                  <a:pt x="158497" y="277368"/>
                </a:lnTo>
                <a:lnTo>
                  <a:pt x="167640" y="275844"/>
                </a:lnTo>
                <a:lnTo>
                  <a:pt x="176789" y="275844"/>
                </a:lnTo>
                <a:lnTo>
                  <a:pt x="185931" y="274320"/>
                </a:lnTo>
                <a:lnTo>
                  <a:pt x="193551" y="274320"/>
                </a:lnTo>
                <a:lnTo>
                  <a:pt x="202694" y="272796"/>
                </a:lnTo>
                <a:lnTo>
                  <a:pt x="214889" y="272796"/>
                </a:lnTo>
                <a:lnTo>
                  <a:pt x="219457" y="271272"/>
                </a:lnTo>
                <a:lnTo>
                  <a:pt x="222509" y="271272"/>
                </a:lnTo>
                <a:lnTo>
                  <a:pt x="260609" y="252984"/>
                </a:lnTo>
                <a:lnTo>
                  <a:pt x="260609" y="242316"/>
                </a:lnTo>
                <a:lnTo>
                  <a:pt x="272797" y="236220"/>
                </a:lnTo>
                <a:lnTo>
                  <a:pt x="215710" y="24384"/>
                </a:lnTo>
                <a:lnTo>
                  <a:pt x="205740" y="24384"/>
                </a:lnTo>
                <a:lnTo>
                  <a:pt x="36577" y="3048"/>
                </a:lnTo>
                <a:lnTo>
                  <a:pt x="30480" y="0"/>
                </a:lnTo>
                <a:close/>
              </a:path>
              <a:path w="273050" h="390525">
                <a:moveTo>
                  <a:pt x="214889" y="21336"/>
                </a:moveTo>
                <a:lnTo>
                  <a:pt x="205740" y="24384"/>
                </a:lnTo>
                <a:lnTo>
                  <a:pt x="215710" y="24384"/>
                </a:lnTo>
                <a:lnTo>
                  <a:pt x="214889" y="2133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1099240" y="1767224"/>
            <a:ext cx="349166" cy="260773"/>
          </a:xfrm>
          <a:prstGeom prst="rect">
            <a:avLst/>
          </a:prstGeom>
          <a:blipFill>
            <a:blip r:embed="rId10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3308495" y="2026919"/>
            <a:ext cx="5711734" cy="164869"/>
          </a:xfrm>
          <a:prstGeom prst="rect">
            <a:avLst/>
          </a:prstGeom>
          <a:blipFill>
            <a:blip r:embed="rId10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7004957" y="2272607"/>
            <a:ext cx="2008806" cy="95904"/>
          </a:xfrm>
          <a:prstGeom prst="rect">
            <a:avLst/>
          </a:prstGeom>
          <a:blipFill>
            <a:blip r:embed="rId1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5407591" y="3701472"/>
            <a:ext cx="2027429" cy="863138"/>
          </a:xfrm>
          <a:prstGeom prst="rect">
            <a:avLst/>
          </a:prstGeom>
          <a:blipFill>
            <a:blip r:embed="rId1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5916763" y="3513721"/>
            <a:ext cx="1705841" cy="289144"/>
          </a:xfrm>
          <a:prstGeom prst="rect">
            <a:avLst/>
          </a:prstGeom>
          <a:blipFill>
            <a:blip r:embed="rId1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3206956" y="3701472"/>
            <a:ext cx="1982167" cy="863138"/>
          </a:xfrm>
          <a:prstGeom prst="rect">
            <a:avLst/>
          </a:prstGeom>
          <a:blipFill>
            <a:blip r:embed="rId1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3712728" y="3513721"/>
            <a:ext cx="1799802" cy="289144"/>
          </a:xfrm>
          <a:prstGeom prst="rect">
            <a:avLst/>
          </a:prstGeom>
          <a:blipFill>
            <a:blip r:embed="rId1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7589736" y="3701472"/>
            <a:ext cx="2040664" cy="863138"/>
          </a:xfrm>
          <a:prstGeom prst="rect">
            <a:avLst/>
          </a:prstGeom>
          <a:blipFill>
            <a:blip r:embed="rId1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8043173" y="3513721"/>
            <a:ext cx="1662465" cy="289144"/>
          </a:xfrm>
          <a:prstGeom prst="rect">
            <a:avLst/>
          </a:prstGeom>
          <a:blipFill>
            <a:blip r:embed="rId1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8304646" y="3629275"/>
            <a:ext cx="28738" cy="34572"/>
          </a:xfrm>
          <a:custGeom>
            <a:avLst/>
            <a:gdLst/>
            <a:ahLst/>
            <a:cxnLst/>
            <a:rect l="l" t="t" r="r" b="b"/>
            <a:pathLst>
              <a:path w="20320" h="48895">
                <a:moveTo>
                  <a:pt x="15240" y="0"/>
                </a:moveTo>
                <a:lnTo>
                  <a:pt x="6096" y="0"/>
                </a:lnTo>
                <a:lnTo>
                  <a:pt x="0" y="3048"/>
                </a:lnTo>
                <a:lnTo>
                  <a:pt x="0" y="13716"/>
                </a:lnTo>
                <a:lnTo>
                  <a:pt x="1524" y="16764"/>
                </a:lnTo>
                <a:lnTo>
                  <a:pt x="4572" y="18288"/>
                </a:lnTo>
                <a:lnTo>
                  <a:pt x="7620" y="18288"/>
                </a:lnTo>
                <a:lnTo>
                  <a:pt x="9144" y="19812"/>
                </a:lnTo>
                <a:lnTo>
                  <a:pt x="15240" y="19812"/>
                </a:lnTo>
                <a:lnTo>
                  <a:pt x="19812" y="15240"/>
                </a:lnTo>
                <a:lnTo>
                  <a:pt x="19812" y="3048"/>
                </a:lnTo>
                <a:lnTo>
                  <a:pt x="15240" y="0"/>
                </a:lnTo>
                <a:close/>
              </a:path>
              <a:path w="20320" h="48895">
                <a:moveTo>
                  <a:pt x="16764" y="28956"/>
                </a:moveTo>
                <a:lnTo>
                  <a:pt x="6096" y="28956"/>
                </a:lnTo>
                <a:lnTo>
                  <a:pt x="0" y="32004"/>
                </a:lnTo>
                <a:lnTo>
                  <a:pt x="0" y="44196"/>
                </a:lnTo>
                <a:lnTo>
                  <a:pt x="4572" y="48768"/>
                </a:lnTo>
                <a:lnTo>
                  <a:pt x="16764" y="48768"/>
                </a:lnTo>
                <a:lnTo>
                  <a:pt x="19812" y="45720"/>
                </a:lnTo>
                <a:lnTo>
                  <a:pt x="19812" y="32004"/>
                </a:lnTo>
                <a:lnTo>
                  <a:pt x="16764" y="28956"/>
                </a:lnTo>
                <a:close/>
              </a:path>
            </a:pathLst>
          </a:custGeom>
          <a:solidFill>
            <a:srgbClr val="DB21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8386659" y="3594792"/>
            <a:ext cx="676676" cy="146550"/>
          </a:xfrm>
          <a:prstGeom prst="rect">
            <a:avLst/>
          </a:prstGeom>
          <a:blipFill>
            <a:blip r:embed="rId1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9291806" y="3585094"/>
            <a:ext cx="258645" cy="107757"/>
          </a:xfrm>
          <a:prstGeom prst="rect">
            <a:avLst/>
          </a:prstGeom>
          <a:blipFill>
            <a:blip r:embed="rId1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9255165" y="3566776"/>
            <a:ext cx="318995" cy="143317"/>
          </a:xfrm>
          <a:prstGeom prst="rect">
            <a:avLst/>
          </a:prstGeom>
          <a:blipFill>
            <a:blip r:embed="rId1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9382330" y="3593714"/>
            <a:ext cx="61069" cy="84410"/>
          </a:xfrm>
          <a:custGeom>
            <a:avLst/>
            <a:gdLst/>
            <a:ahLst/>
            <a:cxnLst/>
            <a:rect l="l" t="t" r="r" b="b"/>
            <a:pathLst>
              <a:path w="43179" h="119379">
                <a:moveTo>
                  <a:pt x="6096" y="82296"/>
                </a:moveTo>
                <a:lnTo>
                  <a:pt x="6096" y="91440"/>
                </a:lnTo>
                <a:lnTo>
                  <a:pt x="4572" y="96012"/>
                </a:lnTo>
                <a:lnTo>
                  <a:pt x="0" y="105156"/>
                </a:lnTo>
                <a:lnTo>
                  <a:pt x="9144" y="118872"/>
                </a:lnTo>
                <a:lnTo>
                  <a:pt x="16764" y="118872"/>
                </a:lnTo>
                <a:lnTo>
                  <a:pt x="22860" y="117348"/>
                </a:lnTo>
                <a:lnTo>
                  <a:pt x="28956" y="114300"/>
                </a:lnTo>
                <a:lnTo>
                  <a:pt x="32004" y="109728"/>
                </a:lnTo>
                <a:lnTo>
                  <a:pt x="25908" y="109728"/>
                </a:lnTo>
                <a:lnTo>
                  <a:pt x="17907" y="105156"/>
                </a:lnTo>
                <a:lnTo>
                  <a:pt x="15240" y="105156"/>
                </a:lnTo>
                <a:lnTo>
                  <a:pt x="14151" y="96447"/>
                </a:lnTo>
                <a:lnTo>
                  <a:pt x="12192" y="94488"/>
                </a:lnTo>
                <a:lnTo>
                  <a:pt x="12192" y="92964"/>
                </a:lnTo>
                <a:lnTo>
                  <a:pt x="12954" y="92964"/>
                </a:lnTo>
                <a:lnTo>
                  <a:pt x="15240" y="88392"/>
                </a:lnTo>
                <a:lnTo>
                  <a:pt x="16440" y="83589"/>
                </a:lnTo>
                <a:lnTo>
                  <a:pt x="6096" y="82296"/>
                </a:lnTo>
                <a:close/>
              </a:path>
              <a:path w="43179" h="119379">
                <a:moveTo>
                  <a:pt x="30734" y="92964"/>
                </a:moveTo>
                <a:lnTo>
                  <a:pt x="13716" y="92964"/>
                </a:lnTo>
                <a:lnTo>
                  <a:pt x="15240" y="97536"/>
                </a:lnTo>
                <a:lnTo>
                  <a:pt x="25908" y="97536"/>
                </a:lnTo>
                <a:lnTo>
                  <a:pt x="25908" y="99060"/>
                </a:lnTo>
                <a:lnTo>
                  <a:pt x="16573" y="104394"/>
                </a:lnTo>
                <a:lnTo>
                  <a:pt x="25908" y="109728"/>
                </a:lnTo>
                <a:lnTo>
                  <a:pt x="28956" y="102108"/>
                </a:lnTo>
                <a:lnTo>
                  <a:pt x="30480" y="94488"/>
                </a:lnTo>
                <a:lnTo>
                  <a:pt x="30734" y="92964"/>
                </a:lnTo>
                <a:close/>
              </a:path>
              <a:path w="43179" h="119379">
                <a:moveTo>
                  <a:pt x="35052" y="13716"/>
                </a:moveTo>
                <a:lnTo>
                  <a:pt x="23700" y="16553"/>
                </a:lnTo>
                <a:lnTo>
                  <a:pt x="28956" y="22860"/>
                </a:lnTo>
                <a:lnTo>
                  <a:pt x="25400" y="26416"/>
                </a:lnTo>
                <a:lnTo>
                  <a:pt x="25908" y="27432"/>
                </a:lnTo>
                <a:lnTo>
                  <a:pt x="25986" y="29337"/>
                </a:lnTo>
                <a:lnTo>
                  <a:pt x="28146" y="39838"/>
                </a:lnTo>
                <a:lnTo>
                  <a:pt x="30099" y="49720"/>
                </a:lnTo>
                <a:lnTo>
                  <a:pt x="31480" y="58745"/>
                </a:lnTo>
                <a:lnTo>
                  <a:pt x="32004" y="67056"/>
                </a:lnTo>
                <a:lnTo>
                  <a:pt x="32004" y="85344"/>
                </a:lnTo>
                <a:lnTo>
                  <a:pt x="30480" y="94488"/>
                </a:lnTo>
                <a:lnTo>
                  <a:pt x="28956" y="102108"/>
                </a:lnTo>
                <a:lnTo>
                  <a:pt x="25908" y="109728"/>
                </a:lnTo>
                <a:lnTo>
                  <a:pt x="32004" y="109728"/>
                </a:lnTo>
                <a:lnTo>
                  <a:pt x="35052" y="105156"/>
                </a:lnTo>
                <a:lnTo>
                  <a:pt x="38100" y="96012"/>
                </a:lnTo>
                <a:lnTo>
                  <a:pt x="41148" y="88392"/>
                </a:lnTo>
                <a:lnTo>
                  <a:pt x="42672" y="80772"/>
                </a:lnTo>
                <a:lnTo>
                  <a:pt x="42672" y="67056"/>
                </a:lnTo>
                <a:lnTo>
                  <a:pt x="41481" y="51006"/>
                </a:lnTo>
                <a:lnTo>
                  <a:pt x="40005" y="36957"/>
                </a:lnTo>
                <a:lnTo>
                  <a:pt x="37957" y="24622"/>
                </a:lnTo>
                <a:lnTo>
                  <a:pt x="35052" y="13716"/>
                </a:lnTo>
                <a:close/>
              </a:path>
              <a:path w="43179" h="119379">
                <a:moveTo>
                  <a:pt x="14151" y="96447"/>
                </a:moveTo>
                <a:lnTo>
                  <a:pt x="15240" y="105156"/>
                </a:lnTo>
                <a:lnTo>
                  <a:pt x="16573" y="104394"/>
                </a:lnTo>
                <a:lnTo>
                  <a:pt x="15240" y="103632"/>
                </a:lnTo>
                <a:lnTo>
                  <a:pt x="25908" y="97536"/>
                </a:lnTo>
                <a:lnTo>
                  <a:pt x="15240" y="97536"/>
                </a:lnTo>
                <a:lnTo>
                  <a:pt x="14151" y="96447"/>
                </a:lnTo>
                <a:close/>
              </a:path>
              <a:path w="43179" h="119379">
                <a:moveTo>
                  <a:pt x="16573" y="104394"/>
                </a:moveTo>
                <a:lnTo>
                  <a:pt x="15240" y="105156"/>
                </a:lnTo>
                <a:lnTo>
                  <a:pt x="17907" y="105156"/>
                </a:lnTo>
                <a:lnTo>
                  <a:pt x="16573" y="104394"/>
                </a:lnTo>
                <a:close/>
              </a:path>
              <a:path w="43179" h="119379">
                <a:moveTo>
                  <a:pt x="25908" y="97536"/>
                </a:moveTo>
                <a:lnTo>
                  <a:pt x="15240" y="103632"/>
                </a:lnTo>
                <a:lnTo>
                  <a:pt x="16573" y="104394"/>
                </a:lnTo>
                <a:lnTo>
                  <a:pt x="25908" y="99060"/>
                </a:lnTo>
                <a:lnTo>
                  <a:pt x="25908" y="97536"/>
                </a:lnTo>
                <a:close/>
              </a:path>
              <a:path w="43179" h="119379">
                <a:moveTo>
                  <a:pt x="13716" y="92964"/>
                </a:moveTo>
                <a:lnTo>
                  <a:pt x="14151" y="96447"/>
                </a:lnTo>
                <a:lnTo>
                  <a:pt x="15240" y="97536"/>
                </a:lnTo>
                <a:lnTo>
                  <a:pt x="13716" y="92964"/>
                </a:lnTo>
                <a:close/>
              </a:path>
              <a:path w="43179" h="119379">
                <a:moveTo>
                  <a:pt x="19722" y="25549"/>
                </a:moveTo>
                <a:lnTo>
                  <a:pt x="13626" y="27073"/>
                </a:lnTo>
                <a:lnTo>
                  <a:pt x="14192" y="29337"/>
                </a:lnTo>
                <a:lnTo>
                  <a:pt x="15621" y="39624"/>
                </a:lnTo>
                <a:lnTo>
                  <a:pt x="16478" y="52197"/>
                </a:lnTo>
                <a:lnTo>
                  <a:pt x="16651" y="61198"/>
                </a:lnTo>
                <a:lnTo>
                  <a:pt x="16764" y="82296"/>
                </a:lnTo>
                <a:lnTo>
                  <a:pt x="16440" y="83589"/>
                </a:lnTo>
                <a:lnTo>
                  <a:pt x="18288" y="83820"/>
                </a:lnTo>
                <a:lnTo>
                  <a:pt x="16383" y="83820"/>
                </a:lnTo>
                <a:lnTo>
                  <a:pt x="15240" y="88392"/>
                </a:lnTo>
                <a:lnTo>
                  <a:pt x="12192" y="94488"/>
                </a:lnTo>
                <a:lnTo>
                  <a:pt x="14151" y="96447"/>
                </a:lnTo>
                <a:lnTo>
                  <a:pt x="13716" y="92964"/>
                </a:lnTo>
                <a:lnTo>
                  <a:pt x="30734" y="92964"/>
                </a:lnTo>
                <a:lnTo>
                  <a:pt x="32004" y="85344"/>
                </a:lnTo>
                <a:lnTo>
                  <a:pt x="32004" y="83820"/>
                </a:lnTo>
                <a:lnTo>
                  <a:pt x="18288" y="83820"/>
                </a:lnTo>
                <a:lnTo>
                  <a:pt x="16440" y="83589"/>
                </a:lnTo>
                <a:lnTo>
                  <a:pt x="32004" y="83589"/>
                </a:lnTo>
                <a:lnTo>
                  <a:pt x="32004" y="67056"/>
                </a:lnTo>
                <a:lnTo>
                  <a:pt x="31480" y="58745"/>
                </a:lnTo>
                <a:lnTo>
                  <a:pt x="30099" y="49720"/>
                </a:lnTo>
                <a:lnTo>
                  <a:pt x="28102" y="39624"/>
                </a:lnTo>
                <a:lnTo>
                  <a:pt x="25986" y="29337"/>
                </a:lnTo>
                <a:lnTo>
                  <a:pt x="25908" y="27432"/>
                </a:lnTo>
                <a:lnTo>
                  <a:pt x="22860" y="27432"/>
                </a:lnTo>
                <a:lnTo>
                  <a:pt x="19722" y="25549"/>
                </a:lnTo>
                <a:close/>
              </a:path>
              <a:path w="43179" h="119379">
                <a:moveTo>
                  <a:pt x="12954" y="92964"/>
                </a:moveTo>
                <a:lnTo>
                  <a:pt x="12192" y="92964"/>
                </a:lnTo>
                <a:lnTo>
                  <a:pt x="12192" y="94488"/>
                </a:lnTo>
                <a:lnTo>
                  <a:pt x="12954" y="92964"/>
                </a:lnTo>
                <a:close/>
              </a:path>
              <a:path w="43179" h="119379">
                <a:moveTo>
                  <a:pt x="14562" y="32004"/>
                </a:moveTo>
                <a:lnTo>
                  <a:pt x="13716" y="32004"/>
                </a:lnTo>
                <a:lnTo>
                  <a:pt x="1524" y="35052"/>
                </a:lnTo>
                <a:lnTo>
                  <a:pt x="3524" y="44148"/>
                </a:lnTo>
                <a:lnTo>
                  <a:pt x="4953" y="52959"/>
                </a:lnTo>
                <a:lnTo>
                  <a:pt x="5810" y="61198"/>
                </a:lnTo>
                <a:lnTo>
                  <a:pt x="6037" y="67056"/>
                </a:lnTo>
                <a:lnTo>
                  <a:pt x="6096" y="82296"/>
                </a:lnTo>
                <a:lnTo>
                  <a:pt x="16440" y="83589"/>
                </a:lnTo>
                <a:lnTo>
                  <a:pt x="16764" y="82296"/>
                </a:lnTo>
                <a:lnTo>
                  <a:pt x="16651" y="61198"/>
                </a:lnTo>
                <a:lnTo>
                  <a:pt x="16478" y="52197"/>
                </a:lnTo>
                <a:lnTo>
                  <a:pt x="15621" y="39624"/>
                </a:lnTo>
                <a:lnTo>
                  <a:pt x="14562" y="32004"/>
                </a:lnTo>
                <a:close/>
              </a:path>
              <a:path w="43179" h="119379">
                <a:moveTo>
                  <a:pt x="24384" y="0"/>
                </a:moveTo>
                <a:lnTo>
                  <a:pt x="16764" y="0"/>
                </a:lnTo>
                <a:lnTo>
                  <a:pt x="10668" y="6096"/>
                </a:lnTo>
                <a:lnTo>
                  <a:pt x="7620" y="7620"/>
                </a:lnTo>
                <a:lnTo>
                  <a:pt x="4572" y="10668"/>
                </a:lnTo>
                <a:lnTo>
                  <a:pt x="3048" y="13716"/>
                </a:lnTo>
                <a:lnTo>
                  <a:pt x="0" y="15240"/>
                </a:lnTo>
                <a:lnTo>
                  <a:pt x="0" y="28956"/>
                </a:lnTo>
                <a:lnTo>
                  <a:pt x="1524" y="32004"/>
                </a:lnTo>
                <a:lnTo>
                  <a:pt x="1524" y="35052"/>
                </a:lnTo>
                <a:lnTo>
                  <a:pt x="13716" y="32004"/>
                </a:lnTo>
                <a:lnTo>
                  <a:pt x="14562" y="32004"/>
                </a:lnTo>
                <a:lnTo>
                  <a:pt x="14192" y="29337"/>
                </a:lnTo>
                <a:lnTo>
                  <a:pt x="13716" y="27432"/>
                </a:lnTo>
                <a:lnTo>
                  <a:pt x="12192" y="27432"/>
                </a:lnTo>
                <a:lnTo>
                  <a:pt x="13626" y="27073"/>
                </a:lnTo>
                <a:lnTo>
                  <a:pt x="12649" y="23164"/>
                </a:lnTo>
                <a:lnTo>
                  <a:pt x="12192" y="22860"/>
                </a:lnTo>
                <a:lnTo>
                  <a:pt x="12192" y="21336"/>
                </a:lnTo>
                <a:lnTo>
                  <a:pt x="10668" y="19812"/>
                </a:lnTo>
                <a:lnTo>
                  <a:pt x="16764" y="16764"/>
                </a:lnTo>
                <a:lnTo>
                  <a:pt x="17678" y="16764"/>
                </a:lnTo>
                <a:lnTo>
                  <a:pt x="21336" y="13716"/>
                </a:lnTo>
                <a:lnTo>
                  <a:pt x="35052" y="13716"/>
                </a:lnTo>
                <a:lnTo>
                  <a:pt x="35052" y="9144"/>
                </a:lnTo>
                <a:lnTo>
                  <a:pt x="28956" y="3048"/>
                </a:lnTo>
                <a:lnTo>
                  <a:pt x="24384" y="0"/>
                </a:lnTo>
                <a:close/>
              </a:path>
              <a:path w="43179" h="119379">
                <a:moveTo>
                  <a:pt x="13626" y="27073"/>
                </a:moveTo>
                <a:lnTo>
                  <a:pt x="12192" y="27432"/>
                </a:lnTo>
                <a:lnTo>
                  <a:pt x="13716" y="27432"/>
                </a:lnTo>
                <a:lnTo>
                  <a:pt x="13626" y="27073"/>
                </a:lnTo>
                <a:close/>
              </a:path>
              <a:path w="43179" h="119379">
                <a:moveTo>
                  <a:pt x="21336" y="25146"/>
                </a:moveTo>
                <a:lnTo>
                  <a:pt x="19722" y="25549"/>
                </a:lnTo>
                <a:lnTo>
                  <a:pt x="22860" y="27432"/>
                </a:lnTo>
                <a:lnTo>
                  <a:pt x="24384" y="27432"/>
                </a:lnTo>
                <a:lnTo>
                  <a:pt x="24384" y="25908"/>
                </a:lnTo>
                <a:lnTo>
                  <a:pt x="21336" y="25908"/>
                </a:lnTo>
                <a:lnTo>
                  <a:pt x="21336" y="25146"/>
                </a:lnTo>
                <a:close/>
              </a:path>
              <a:path w="43179" h="119379">
                <a:moveTo>
                  <a:pt x="24384" y="24384"/>
                </a:moveTo>
                <a:lnTo>
                  <a:pt x="24384" y="27432"/>
                </a:lnTo>
                <a:lnTo>
                  <a:pt x="25400" y="26416"/>
                </a:lnTo>
                <a:lnTo>
                  <a:pt x="24384" y="24384"/>
                </a:lnTo>
                <a:close/>
              </a:path>
              <a:path w="43179" h="119379">
                <a:moveTo>
                  <a:pt x="25400" y="26416"/>
                </a:moveTo>
                <a:lnTo>
                  <a:pt x="24384" y="27432"/>
                </a:lnTo>
                <a:lnTo>
                  <a:pt x="25908" y="27432"/>
                </a:lnTo>
                <a:lnTo>
                  <a:pt x="25400" y="26416"/>
                </a:lnTo>
                <a:close/>
              </a:path>
              <a:path w="43179" h="119379">
                <a:moveTo>
                  <a:pt x="12649" y="23164"/>
                </a:moveTo>
                <a:lnTo>
                  <a:pt x="13626" y="27073"/>
                </a:lnTo>
                <a:lnTo>
                  <a:pt x="18288" y="25908"/>
                </a:lnTo>
                <a:lnTo>
                  <a:pt x="16764" y="25908"/>
                </a:lnTo>
                <a:lnTo>
                  <a:pt x="12649" y="23164"/>
                </a:lnTo>
                <a:close/>
              </a:path>
              <a:path w="43179" h="119379">
                <a:moveTo>
                  <a:pt x="28956" y="22860"/>
                </a:moveTo>
                <a:lnTo>
                  <a:pt x="24384" y="22860"/>
                </a:lnTo>
                <a:lnTo>
                  <a:pt x="24503" y="24622"/>
                </a:lnTo>
                <a:lnTo>
                  <a:pt x="25400" y="26416"/>
                </a:lnTo>
                <a:lnTo>
                  <a:pt x="28956" y="22860"/>
                </a:lnTo>
                <a:close/>
              </a:path>
              <a:path w="43179" h="119379">
                <a:moveTo>
                  <a:pt x="21336" y="13716"/>
                </a:moveTo>
                <a:lnTo>
                  <a:pt x="12192" y="21336"/>
                </a:lnTo>
                <a:lnTo>
                  <a:pt x="12649" y="23164"/>
                </a:lnTo>
                <a:lnTo>
                  <a:pt x="16764" y="25908"/>
                </a:lnTo>
                <a:lnTo>
                  <a:pt x="18288" y="25908"/>
                </a:lnTo>
                <a:lnTo>
                  <a:pt x="19722" y="25549"/>
                </a:lnTo>
                <a:lnTo>
                  <a:pt x="15240" y="22860"/>
                </a:lnTo>
                <a:lnTo>
                  <a:pt x="21336" y="22860"/>
                </a:lnTo>
                <a:lnTo>
                  <a:pt x="21336" y="13716"/>
                </a:lnTo>
                <a:close/>
              </a:path>
              <a:path w="43179" h="119379">
                <a:moveTo>
                  <a:pt x="24384" y="24384"/>
                </a:moveTo>
                <a:lnTo>
                  <a:pt x="21336" y="25146"/>
                </a:lnTo>
                <a:lnTo>
                  <a:pt x="21336" y="25908"/>
                </a:lnTo>
                <a:lnTo>
                  <a:pt x="24384" y="25908"/>
                </a:lnTo>
                <a:lnTo>
                  <a:pt x="24384" y="24384"/>
                </a:lnTo>
                <a:close/>
              </a:path>
              <a:path w="43179" h="119379">
                <a:moveTo>
                  <a:pt x="21336" y="22860"/>
                </a:moveTo>
                <a:lnTo>
                  <a:pt x="15240" y="22860"/>
                </a:lnTo>
                <a:lnTo>
                  <a:pt x="19722" y="25549"/>
                </a:lnTo>
                <a:lnTo>
                  <a:pt x="21336" y="25146"/>
                </a:lnTo>
                <a:lnTo>
                  <a:pt x="21336" y="22860"/>
                </a:lnTo>
                <a:close/>
              </a:path>
              <a:path w="43179" h="119379">
                <a:moveTo>
                  <a:pt x="21336" y="13716"/>
                </a:moveTo>
                <a:lnTo>
                  <a:pt x="21336" y="25146"/>
                </a:lnTo>
                <a:lnTo>
                  <a:pt x="24384" y="24384"/>
                </a:lnTo>
                <a:lnTo>
                  <a:pt x="24384" y="22860"/>
                </a:lnTo>
                <a:lnTo>
                  <a:pt x="28956" y="22860"/>
                </a:lnTo>
                <a:lnTo>
                  <a:pt x="23876" y="16764"/>
                </a:lnTo>
                <a:lnTo>
                  <a:pt x="22860" y="16764"/>
                </a:lnTo>
                <a:lnTo>
                  <a:pt x="23700" y="16553"/>
                </a:lnTo>
                <a:lnTo>
                  <a:pt x="21336" y="13716"/>
                </a:lnTo>
                <a:close/>
              </a:path>
              <a:path w="43179" h="119379">
                <a:moveTo>
                  <a:pt x="12192" y="21336"/>
                </a:moveTo>
                <a:lnTo>
                  <a:pt x="12192" y="22860"/>
                </a:lnTo>
                <a:lnTo>
                  <a:pt x="12649" y="23164"/>
                </a:lnTo>
                <a:lnTo>
                  <a:pt x="12192" y="21336"/>
                </a:lnTo>
                <a:close/>
              </a:path>
              <a:path w="43179" h="119379">
                <a:moveTo>
                  <a:pt x="16764" y="16764"/>
                </a:moveTo>
                <a:lnTo>
                  <a:pt x="10668" y="19812"/>
                </a:lnTo>
                <a:lnTo>
                  <a:pt x="12192" y="21336"/>
                </a:lnTo>
                <a:lnTo>
                  <a:pt x="12192" y="19812"/>
                </a:lnTo>
                <a:lnTo>
                  <a:pt x="13716" y="19812"/>
                </a:lnTo>
                <a:lnTo>
                  <a:pt x="16764" y="16764"/>
                </a:lnTo>
                <a:close/>
              </a:path>
              <a:path w="43179" h="119379">
                <a:moveTo>
                  <a:pt x="13716" y="19812"/>
                </a:moveTo>
                <a:lnTo>
                  <a:pt x="12192" y="19812"/>
                </a:lnTo>
                <a:lnTo>
                  <a:pt x="12192" y="21336"/>
                </a:lnTo>
                <a:lnTo>
                  <a:pt x="13716" y="19812"/>
                </a:lnTo>
                <a:close/>
              </a:path>
              <a:path w="43179" h="119379">
                <a:moveTo>
                  <a:pt x="17678" y="16764"/>
                </a:moveTo>
                <a:lnTo>
                  <a:pt x="16764" y="16764"/>
                </a:lnTo>
                <a:lnTo>
                  <a:pt x="12192" y="21336"/>
                </a:lnTo>
                <a:lnTo>
                  <a:pt x="17678" y="16764"/>
                </a:lnTo>
                <a:close/>
              </a:path>
              <a:path w="43179" h="119379">
                <a:moveTo>
                  <a:pt x="23700" y="16553"/>
                </a:moveTo>
                <a:lnTo>
                  <a:pt x="22860" y="16764"/>
                </a:lnTo>
                <a:lnTo>
                  <a:pt x="23876" y="16764"/>
                </a:lnTo>
                <a:lnTo>
                  <a:pt x="23700" y="16553"/>
                </a:lnTo>
                <a:close/>
              </a:path>
              <a:path w="43179" h="119379">
                <a:moveTo>
                  <a:pt x="35052" y="13716"/>
                </a:moveTo>
                <a:lnTo>
                  <a:pt x="21336" y="13716"/>
                </a:lnTo>
                <a:lnTo>
                  <a:pt x="23700" y="16553"/>
                </a:lnTo>
                <a:lnTo>
                  <a:pt x="35052" y="13716"/>
                </a:lnTo>
                <a:close/>
              </a:path>
            </a:pathLst>
          </a:custGeom>
          <a:solidFill>
            <a:srgbClr val="DEB3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9399575" y="3603412"/>
            <a:ext cx="24248" cy="64655"/>
          </a:xfrm>
          <a:custGeom>
            <a:avLst/>
            <a:gdLst/>
            <a:ahLst/>
            <a:cxnLst/>
            <a:rect l="l" t="t" r="r" b="b"/>
            <a:pathLst>
              <a:path w="17145" h="91439">
                <a:moveTo>
                  <a:pt x="9144" y="0"/>
                </a:moveTo>
                <a:lnTo>
                  <a:pt x="3048" y="4572"/>
                </a:lnTo>
                <a:lnTo>
                  <a:pt x="0" y="7620"/>
                </a:lnTo>
                <a:lnTo>
                  <a:pt x="0" y="13716"/>
                </a:lnTo>
                <a:lnTo>
                  <a:pt x="1524" y="18288"/>
                </a:lnTo>
                <a:lnTo>
                  <a:pt x="3524" y="28265"/>
                </a:lnTo>
                <a:lnTo>
                  <a:pt x="4953" y="37528"/>
                </a:lnTo>
                <a:lnTo>
                  <a:pt x="5810" y="45934"/>
                </a:lnTo>
                <a:lnTo>
                  <a:pt x="6096" y="53340"/>
                </a:lnTo>
                <a:lnTo>
                  <a:pt x="6096" y="77724"/>
                </a:lnTo>
                <a:lnTo>
                  <a:pt x="4572" y="85344"/>
                </a:lnTo>
                <a:lnTo>
                  <a:pt x="3048" y="89916"/>
                </a:lnTo>
                <a:lnTo>
                  <a:pt x="3048" y="91440"/>
                </a:lnTo>
                <a:lnTo>
                  <a:pt x="7620" y="89916"/>
                </a:lnTo>
                <a:lnTo>
                  <a:pt x="12192" y="85344"/>
                </a:lnTo>
                <a:lnTo>
                  <a:pt x="13716" y="77724"/>
                </a:lnTo>
                <a:lnTo>
                  <a:pt x="16764" y="70104"/>
                </a:lnTo>
                <a:lnTo>
                  <a:pt x="16764" y="53340"/>
                </a:lnTo>
                <a:lnTo>
                  <a:pt x="16454" y="38195"/>
                </a:lnTo>
                <a:lnTo>
                  <a:pt x="15430" y="24765"/>
                </a:lnTo>
                <a:lnTo>
                  <a:pt x="13549" y="13049"/>
                </a:lnTo>
                <a:lnTo>
                  <a:pt x="10668" y="3048"/>
                </a:lnTo>
                <a:lnTo>
                  <a:pt x="10668" y="1524"/>
                </a:lnTo>
                <a:lnTo>
                  <a:pt x="91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8166702" y="3954702"/>
            <a:ext cx="28738" cy="14368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16764" y="0"/>
                </a:moveTo>
                <a:lnTo>
                  <a:pt x="3048" y="0"/>
                </a:lnTo>
                <a:lnTo>
                  <a:pt x="0" y="3048"/>
                </a:lnTo>
                <a:lnTo>
                  <a:pt x="0" y="15240"/>
                </a:lnTo>
                <a:lnTo>
                  <a:pt x="4572" y="19812"/>
                </a:lnTo>
                <a:lnTo>
                  <a:pt x="16764" y="19812"/>
                </a:lnTo>
                <a:lnTo>
                  <a:pt x="19812" y="16764"/>
                </a:lnTo>
                <a:lnTo>
                  <a:pt x="19812" y="3048"/>
                </a:lnTo>
                <a:lnTo>
                  <a:pt x="16764" y="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8246451" y="3876039"/>
            <a:ext cx="663854" cy="155171"/>
          </a:xfrm>
          <a:prstGeom prst="rect">
            <a:avLst/>
          </a:prstGeom>
          <a:blipFill>
            <a:blip r:embed="rId1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9061182" y="3870650"/>
            <a:ext cx="209070" cy="104526"/>
          </a:xfrm>
          <a:prstGeom prst="rect">
            <a:avLst/>
          </a:prstGeom>
          <a:blipFill>
            <a:blip r:embed="rId1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8239985" y="4168063"/>
            <a:ext cx="28738" cy="14368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16764" y="0"/>
                </a:moveTo>
                <a:lnTo>
                  <a:pt x="3048" y="0"/>
                </a:lnTo>
                <a:lnTo>
                  <a:pt x="0" y="3048"/>
                </a:lnTo>
                <a:lnTo>
                  <a:pt x="0" y="15240"/>
                </a:lnTo>
                <a:lnTo>
                  <a:pt x="4572" y="19812"/>
                </a:lnTo>
                <a:lnTo>
                  <a:pt x="16764" y="19812"/>
                </a:lnTo>
                <a:lnTo>
                  <a:pt x="19812" y="16764"/>
                </a:lnTo>
                <a:lnTo>
                  <a:pt x="19812" y="3048"/>
                </a:lnTo>
                <a:lnTo>
                  <a:pt x="16764" y="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8319913" y="4098020"/>
            <a:ext cx="590392" cy="146550"/>
          </a:xfrm>
          <a:prstGeom prst="rect">
            <a:avLst/>
          </a:prstGeom>
          <a:blipFill>
            <a:blip r:embed="rId1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9061182" y="4085090"/>
            <a:ext cx="209070" cy="103446"/>
          </a:xfrm>
          <a:prstGeom prst="rect">
            <a:avLst/>
          </a:pr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8255073" y="4382500"/>
            <a:ext cx="28738" cy="14368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15240" y="0"/>
                </a:moveTo>
                <a:lnTo>
                  <a:pt x="3048" y="0"/>
                </a:lnTo>
                <a:lnTo>
                  <a:pt x="0" y="3048"/>
                </a:lnTo>
                <a:lnTo>
                  <a:pt x="0" y="15240"/>
                </a:lnTo>
                <a:lnTo>
                  <a:pt x="3048" y="19812"/>
                </a:lnTo>
                <a:lnTo>
                  <a:pt x="15240" y="19812"/>
                </a:lnTo>
                <a:lnTo>
                  <a:pt x="19812" y="15240"/>
                </a:lnTo>
                <a:lnTo>
                  <a:pt x="19812" y="3048"/>
                </a:lnTo>
                <a:lnTo>
                  <a:pt x="15240" y="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8334882" y="4312457"/>
            <a:ext cx="575422" cy="145473"/>
          </a:xfrm>
          <a:prstGeom prst="rect">
            <a:avLst/>
          </a:prstGeom>
          <a:blipFill>
            <a:blip r:embed="rId1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9061182" y="4298451"/>
            <a:ext cx="209070" cy="104523"/>
          </a:xfrm>
          <a:prstGeom prst="rect">
            <a:avLst/>
          </a:prstGeom>
          <a:blipFill>
            <a:blip r:embed="rId1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6078148" y="3629275"/>
            <a:ext cx="26044" cy="34572"/>
          </a:xfrm>
          <a:custGeom>
            <a:avLst/>
            <a:gdLst/>
            <a:ahLst/>
            <a:cxnLst/>
            <a:rect l="l" t="t" r="r" b="b"/>
            <a:pathLst>
              <a:path w="18414" h="48895">
                <a:moveTo>
                  <a:pt x="13716" y="0"/>
                </a:moveTo>
                <a:lnTo>
                  <a:pt x="6096" y="0"/>
                </a:lnTo>
                <a:lnTo>
                  <a:pt x="0" y="3048"/>
                </a:lnTo>
                <a:lnTo>
                  <a:pt x="0" y="13716"/>
                </a:lnTo>
                <a:lnTo>
                  <a:pt x="1524" y="16764"/>
                </a:lnTo>
                <a:lnTo>
                  <a:pt x="4572" y="18288"/>
                </a:lnTo>
                <a:lnTo>
                  <a:pt x="6096" y="18288"/>
                </a:lnTo>
                <a:lnTo>
                  <a:pt x="7620" y="19812"/>
                </a:lnTo>
                <a:lnTo>
                  <a:pt x="13716" y="19812"/>
                </a:lnTo>
                <a:lnTo>
                  <a:pt x="18288" y="15240"/>
                </a:lnTo>
                <a:lnTo>
                  <a:pt x="18288" y="3048"/>
                </a:lnTo>
                <a:lnTo>
                  <a:pt x="13716" y="0"/>
                </a:lnTo>
                <a:close/>
              </a:path>
              <a:path w="18414" h="48895">
                <a:moveTo>
                  <a:pt x="15240" y="28956"/>
                </a:moveTo>
                <a:lnTo>
                  <a:pt x="6096" y="28956"/>
                </a:lnTo>
                <a:lnTo>
                  <a:pt x="0" y="32004"/>
                </a:lnTo>
                <a:lnTo>
                  <a:pt x="0" y="44196"/>
                </a:lnTo>
                <a:lnTo>
                  <a:pt x="4572" y="48768"/>
                </a:lnTo>
                <a:lnTo>
                  <a:pt x="15240" y="48768"/>
                </a:lnTo>
                <a:lnTo>
                  <a:pt x="18288" y="45720"/>
                </a:lnTo>
                <a:lnTo>
                  <a:pt x="18288" y="32004"/>
                </a:lnTo>
                <a:lnTo>
                  <a:pt x="15240" y="28956"/>
                </a:lnTo>
                <a:close/>
              </a:path>
            </a:pathLst>
          </a:custGeom>
          <a:solidFill>
            <a:srgbClr val="DB21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6151609" y="3595869"/>
            <a:ext cx="213202" cy="145473"/>
          </a:xfrm>
          <a:prstGeom prst="rect">
            <a:avLst/>
          </a:prstGeom>
          <a:blipFill>
            <a:blip r:embed="rId1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6394987" y="3567853"/>
            <a:ext cx="314684" cy="146550"/>
          </a:xfrm>
          <a:prstGeom prst="rect">
            <a:avLst/>
          </a:prstGeom>
          <a:blipFill>
            <a:blip r:embed="rId1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6800197" y="3598025"/>
            <a:ext cx="36820" cy="15266"/>
          </a:xfrm>
          <a:custGeom>
            <a:avLst/>
            <a:gdLst/>
            <a:ahLst/>
            <a:cxnLst/>
            <a:rect l="l" t="t" r="r" b="b"/>
            <a:pathLst>
              <a:path w="26035" h="21589">
                <a:moveTo>
                  <a:pt x="25908" y="0"/>
                </a:moveTo>
                <a:lnTo>
                  <a:pt x="13716" y="7620"/>
                </a:lnTo>
                <a:lnTo>
                  <a:pt x="7620" y="10668"/>
                </a:lnTo>
                <a:lnTo>
                  <a:pt x="4572" y="13716"/>
                </a:lnTo>
                <a:lnTo>
                  <a:pt x="1524" y="15240"/>
                </a:lnTo>
                <a:lnTo>
                  <a:pt x="0" y="18288"/>
                </a:lnTo>
                <a:lnTo>
                  <a:pt x="0" y="21336"/>
                </a:lnTo>
                <a:lnTo>
                  <a:pt x="12192" y="13716"/>
                </a:lnTo>
                <a:lnTo>
                  <a:pt x="18288" y="10668"/>
                </a:lnTo>
                <a:lnTo>
                  <a:pt x="25908" y="3048"/>
                </a:lnTo>
                <a:lnTo>
                  <a:pt x="25908" y="0"/>
                </a:lnTo>
                <a:close/>
              </a:path>
            </a:pathLst>
          </a:custGeom>
          <a:solidFill>
            <a:srgbClr val="DB21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6770022" y="3651903"/>
            <a:ext cx="105972" cy="63757"/>
          </a:xfrm>
          <a:custGeom>
            <a:avLst/>
            <a:gdLst/>
            <a:ahLst/>
            <a:cxnLst/>
            <a:rect l="l" t="t" r="r" b="b"/>
            <a:pathLst>
              <a:path w="74929" h="90170">
                <a:moveTo>
                  <a:pt x="50292" y="0"/>
                </a:moveTo>
                <a:lnTo>
                  <a:pt x="44196" y="16764"/>
                </a:lnTo>
                <a:lnTo>
                  <a:pt x="49077" y="26193"/>
                </a:lnTo>
                <a:lnTo>
                  <a:pt x="52387" y="33909"/>
                </a:lnTo>
                <a:lnTo>
                  <a:pt x="54268" y="39909"/>
                </a:lnTo>
                <a:lnTo>
                  <a:pt x="54864" y="44196"/>
                </a:lnTo>
                <a:lnTo>
                  <a:pt x="53721" y="50768"/>
                </a:lnTo>
                <a:lnTo>
                  <a:pt x="20955" y="73914"/>
                </a:lnTo>
                <a:lnTo>
                  <a:pt x="7620" y="76200"/>
                </a:lnTo>
                <a:lnTo>
                  <a:pt x="0" y="76200"/>
                </a:lnTo>
                <a:lnTo>
                  <a:pt x="3048" y="79248"/>
                </a:lnTo>
                <a:lnTo>
                  <a:pt x="6096" y="80772"/>
                </a:lnTo>
                <a:lnTo>
                  <a:pt x="12192" y="85344"/>
                </a:lnTo>
                <a:lnTo>
                  <a:pt x="18288" y="88392"/>
                </a:lnTo>
                <a:lnTo>
                  <a:pt x="22860" y="89916"/>
                </a:lnTo>
                <a:lnTo>
                  <a:pt x="25908" y="89916"/>
                </a:lnTo>
                <a:lnTo>
                  <a:pt x="54316" y="62745"/>
                </a:lnTo>
                <a:lnTo>
                  <a:pt x="60960" y="38100"/>
                </a:lnTo>
                <a:lnTo>
                  <a:pt x="74676" y="38100"/>
                </a:lnTo>
                <a:lnTo>
                  <a:pt x="74676" y="21336"/>
                </a:lnTo>
                <a:lnTo>
                  <a:pt x="67056" y="21336"/>
                </a:lnTo>
                <a:lnTo>
                  <a:pt x="61007" y="16716"/>
                </a:lnTo>
                <a:lnTo>
                  <a:pt x="56388" y="11811"/>
                </a:lnTo>
                <a:lnTo>
                  <a:pt x="52911" y="6334"/>
                </a:lnTo>
                <a:lnTo>
                  <a:pt x="50292" y="0"/>
                </a:lnTo>
                <a:close/>
              </a:path>
            </a:pathLst>
          </a:custGeom>
          <a:solidFill>
            <a:srgbClr val="DB21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6882101" y="3600180"/>
            <a:ext cx="36820" cy="16164"/>
          </a:xfrm>
          <a:custGeom>
            <a:avLst/>
            <a:gdLst/>
            <a:ahLst/>
            <a:cxnLst/>
            <a:rect l="l" t="t" r="r" b="b"/>
            <a:pathLst>
              <a:path w="26035" h="22860">
                <a:moveTo>
                  <a:pt x="25908" y="0"/>
                </a:moveTo>
                <a:lnTo>
                  <a:pt x="13716" y="9144"/>
                </a:lnTo>
                <a:lnTo>
                  <a:pt x="7620" y="12192"/>
                </a:lnTo>
                <a:lnTo>
                  <a:pt x="3048" y="15240"/>
                </a:lnTo>
                <a:lnTo>
                  <a:pt x="1524" y="16764"/>
                </a:lnTo>
                <a:lnTo>
                  <a:pt x="0" y="19812"/>
                </a:lnTo>
                <a:lnTo>
                  <a:pt x="0" y="22860"/>
                </a:lnTo>
                <a:lnTo>
                  <a:pt x="12192" y="15240"/>
                </a:lnTo>
                <a:lnTo>
                  <a:pt x="21336" y="9144"/>
                </a:lnTo>
                <a:lnTo>
                  <a:pt x="24384" y="6096"/>
                </a:lnTo>
                <a:lnTo>
                  <a:pt x="24384" y="4572"/>
                </a:lnTo>
                <a:lnTo>
                  <a:pt x="25908" y="1524"/>
                </a:lnTo>
                <a:lnTo>
                  <a:pt x="25908" y="0"/>
                </a:lnTo>
                <a:close/>
              </a:path>
            </a:pathLst>
          </a:custGeom>
          <a:solidFill>
            <a:srgbClr val="DB21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6864858" y="3656214"/>
            <a:ext cx="71846" cy="48491"/>
          </a:xfrm>
          <a:custGeom>
            <a:avLst/>
            <a:gdLst/>
            <a:ahLst/>
            <a:cxnLst/>
            <a:rect l="l" t="t" r="r" b="b"/>
            <a:pathLst>
              <a:path w="50800" h="68579">
                <a:moveTo>
                  <a:pt x="50292" y="15240"/>
                </a:moveTo>
                <a:lnTo>
                  <a:pt x="0" y="15240"/>
                </a:lnTo>
                <a:lnTo>
                  <a:pt x="0" y="32004"/>
                </a:lnTo>
                <a:lnTo>
                  <a:pt x="16764" y="32004"/>
                </a:lnTo>
                <a:lnTo>
                  <a:pt x="21336" y="27432"/>
                </a:lnTo>
                <a:lnTo>
                  <a:pt x="24384" y="18288"/>
                </a:lnTo>
                <a:lnTo>
                  <a:pt x="50292" y="18288"/>
                </a:lnTo>
                <a:lnTo>
                  <a:pt x="50292" y="15240"/>
                </a:lnTo>
                <a:close/>
              </a:path>
              <a:path w="50800" h="68579">
                <a:moveTo>
                  <a:pt x="50292" y="18288"/>
                </a:moveTo>
                <a:lnTo>
                  <a:pt x="24384" y="18288"/>
                </a:lnTo>
                <a:lnTo>
                  <a:pt x="25908" y="25908"/>
                </a:lnTo>
                <a:lnTo>
                  <a:pt x="32004" y="32004"/>
                </a:lnTo>
                <a:lnTo>
                  <a:pt x="50292" y="32004"/>
                </a:lnTo>
                <a:lnTo>
                  <a:pt x="50292" y="18288"/>
                </a:lnTo>
                <a:close/>
              </a:path>
              <a:path w="50800" h="68579">
                <a:moveTo>
                  <a:pt x="28956" y="0"/>
                </a:moveTo>
                <a:lnTo>
                  <a:pt x="24384" y="7620"/>
                </a:lnTo>
                <a:lnTo>
                  <a:pt x="19812" y="12192"/>
                </a:lnTo>
                <a:lnTo>
                  <a:pt x="16764" y="13716"/>
                </a:lnTo>
                <a:lnTo>
                  <a:pt x="12192" y="15240"/>
                </a:lnTo>
                <a:lnTo>
                  <a:pt x="42672" y="15240"/>
                </a:lnTo>
                <a:lnTo>
                  <a:pt x="36576" y="13716"/>
                </a:lnTo>
                <a:lnTo>
                  <a:pt x="28956" y="7620"/>
                </a:lnTo>
                <a:lnTo>
                  <a:pt x="28956" y="0"/>
                </a:lnTo>
                <a:close/>
              </a:path>
              <a:path w="50800" h="68579">
                <a:moveTo>
                  <a:pt x="25908" y="44196"/>
                </a:moveTo>
                <a:lnTo>
                  <a:pt x="15240" y="56388"/>
                </a:lnTo>
                <a:lnTo>
                  <a:pt x="25908" y="68580"/>
                </a:lnTo>
                <a:lnTo>
                  <a:pt x="36576" y="56388"/>
                </a:lnTo>
                <a:lnTo>
                  <a:pt x="32004" y="50292"/>
                </a:lnTo>
                <a:lnTo>
                  <a:pt x="27432" y="47244"/>
                </a:lnTo>
                <a:lnTo>
                  <a:pt x="25908" y="44196"/>
                </a:lnTo>
                <a:close/>
              </a:path>
            </a:pathLst>
          </a:custGeom>
          <a:solidFill>
            <a:srgbClr val="DB21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6985559" y="3596947"/>
            <a:ext cx="39515" cy="16164"/>
          </a:xfrm>
          <a:custGeom>
            <a:avLst/>
            <a:gdLst/>
            <a:ahLst/>
            <a:cxnLst/>
            <a:rect l="l" t="t" r="r" b="b"/>
            <a:pathLst>
              <a:path w="27939" h="22860">
                <a:moveTo>
                  <a:pt x="27432" y="0"/>
                </a:moveTo>
                <a:lnTo>
                  <a:pt x="15240" y="7620"/>
                </a:lnTo>
                <a:lnTo>
                  <a:pt x="9144" y="12192"/>
                </a:lnTo>
                <a:lnTo>
                  <a:pt x="4572" y="15240"/>
                </a:lnTo>
                <a:lnTo>
                  <a:pt x="3048" y="16764"/>
                </a:lnTo>
                <a:lnTo>
                  <a:pt x="1524" y="19812"/>
                </a:lnTo>
                <a:lnTo>
                  <a:pt x="1524" y="21336"/>
                </a:lnTo>
                <a:lnTo>
                  <a:pt x="0" y="22860"/>
                </a:lnTo>
                <a:lnTo>
                  <a:pt x="13716" y="15240"/>
                </a:lnTo>
                <a:lnTo>
                  <a:pt x="22860" y="9144"/>
                </a:lnTo>
                <a:lnTo>
                  <a:pt x="25908" y="3048"/>
                </a:lnTo>
                <a:lnTo>
                  <a:pt x="27432" y="1524"/>
                </a:lnTo>
                <a:lnTo>
                  <a:pt x="27432" y="0"/>
                </a:lnTo>
                <a:close/>
              </a:path>
            </a:pathLst>
          </a:custGeom>
          <a:solidFill>
            <a:srgbClr val="DB21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6927364" y="3656214"/>
            <a:ext cx="58375" cy="22898"/>
          </a:xfrm>
          <a:custGeom>
            <a:avLst/>
            <a:gdLst/>
            <a:ahLst/>
            <a:cxnLst/>
            <a:rect l="l" t="t" r="r" b="b"/>
            <a:pathLst>
              <a:path w="41275" h="32385">
                <a:moveTo>
                  <a:pt x="41148" y="15240"/>
                </a:moveTo>
                <a:lnTo>
                  <a:pt x="0" y="15240"/>
                </a:lnTo>
                <a:lnTo>
                  <a:pt x="0" y="32004"/>
                </a:lnTo>
                <a:lnTo>
                  <a:pt x="7620" y="32004"/>
                </a:lnTo>
                <a:lnTo>
                  <a:pt x="12192" y="30480"/>
                </a:lnTo>
                <a:lnTo>
                  <a:pt x="22860" y="28956"/>
                </a:lnTo>
                <a:lnTo>
                  <a:pt x="22860" y="27432"/>
                </a:lnTo>
                <a:lnTo>
                  <a:pt x="41148" y="27432"/>
                </a:lnTo>
                <a:lnTo>
                  <a:pt x="41148" y="15240"/>
                </a:lnTo>
                <a:close/>
              </a:path>
              <a:path w="41275" h="32385">
                <a:moveTo>
                  <a:pt x="41148" y="27432"/>
                </a:moveTo>
                <a:lnTo>
                  <a:pt x="22860" y="27432"/>
                </a:lnTo>
                <a:lnTo>
                  <a:pt x="27432" y="28956"/>
                </a:lnTo>
                <a:lnTo>
                  <a:pt x="35052" y="32004"/>
                </a:lnTo>
                <a:lnTo>
                  <a:pt x="41148" y="32004"/>
                </a:lnTo>
                <a:lnTo>
                  <a:pt x="41148" y="27432"/>
                </a:lnTo>
                <a:close/>
              </a:path>
              <a:path w="41275" h="32385">
                <a:moveTo>
                  <a:pt x="33528" y="0"/>
                </a:moveTo>
                <a:lnTo>
                  <a:pt x="30480" y="3048"/>
                </a:lnTo>
                <a:lnTo>
                  <a:pt x="28956" y="6096"/>
                </a:lnTo>
                <a:lnTo>
                  <a:pt x="27432" y="7620"/>
                </a:lnTo>
                <a:lnTo>
                  <a:pt x="21336" y="12192"/>
                </a:lnTo>
                <a:lnTo>
                  <a:pt x="13716" y="15240"/>
                </a:lnTo>
                <a:lnTo>
                  <a:pt x="30480" y="15240"/>
                </a:lnTo>
                <a:lnTo>
                  <a:pt x="32004" y="9144"/>
                </a:lnTo>
                <a:lnTo>
                  <a:pt x="33528" y="4572"/>
                </a:lnTo>
                <a:lnTo>
                  <a:pt x="33528" y="0"/>
                </a:lnTo>
                <a:close/>
              </a:path>
            </a:pathLst>
          </a:custGeom>
          <a:solidFill>
            <a:srgbClr val="DB21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6972626" y="3650826"/>
            <a:ext cx="96992" cy="28286"/>
          </a:xfrm>
          <a:custGeom>
            <a:avLst/>
            <a:gdLst/>
            <a:ahLst/>
            <a:cxnLst/>
            <a:rect l="l" t="t" r="r" b="b"/>
            <a:pathLst>
              <a:path w="68579" h="40004">
                <a:moveTo>
                  <a:pt x="67056" y="0"/>
                </a:moveTo>
                <a:lnTo>
                  <a:pt x="60960" y="7620"/>
                </a:lnTo>
                <a:lnTo>
                  <a:pt x="57912" y="12192"/>
                </a:lnTo>
                <a:lnTo>
                  <a:pt x="57912" y="15240"/>
                </a:lnTo>
                <a:lnTo>
                  <a:pt x="59436" y="19812"/>
                </a:lnTo>
                <a:lnTo>
                  <a:pt x="59436" y="22860"/>
                </a:lnTo>
                <a:lnTo>
                  <a:pt x="0" y="22860"/>
                </a:lnTo>
                <a:lnTo>
                  <a:pt x="0" y="39624"/>
                </a:lnTo>
                <a:lnTo>
                  <a:pt x="15240" y="39624"/>
                </a:lnTo>
                <a:lnTo>
                  <a:pt x="19812" y="38100"/>
                </a:lnTo>
                <a:lnTo>
                  <a:pt x="22860" y="38100"/>
                </a:lnTo>
                <a:lnTo>
                  <a:pt x="25908" y="36576"/>
                </a:lnTo>
                <a:lnTo>
                  <a:pt x="30480" y="33528"/>
                </a:lnTo>
                <a:lnTo>
                  <a:pt x="36576" y="30480"/>
                </a:lnTo>
                <a:lnTo>
                  <a:pt x="62484" y="30480"/>
                </a:lnTo>
                <a:lnTo>
                  <a:pt x="64008" y="25908"/>
                </a:lnTo>
                <a:lnTo>
                  <a:pt x="67056" y="19812"/>
                </a:lnTo>
                <a:lnTo>
                  <a:pt x="68580" y="13716"/>
                </a:lnTo>
                <a:lnTo>
                  <a:pt x="68580" y="6096"/>
                </a:lnTo>
                <a:lnTo>
                  <a:pt x="67056" y="4572"/>
                </a:lnTo>
                <a:lnTo>
                  <a:pt x="67056" y="0"/>
                </a:lnTo>
                <a:close/>
              </a:path>
              <a:path w="68579" h="40004">
                <a:moveTo>
                  <a:pt x="62484" y="30480"/>
                </a:moveTo>
                <a:lnTo>
                  <a:pt x="36576" y="30480"/>
                </a:lnTo>
                <a:lnTo>
                  <a:pt x="41148" y="36576"/>
                </a:lnTo>
                <a:lnTo>
                  <a:pt x="47244" y="38100"/>
                </a:lnTo>
                <a:lnTo>
                  <a:pt x="57912" y="38100"/>
                </a:lnTo>
                <a:lnTo>
                  <a:pt x="60960" y="35052"/>
                </a:lnTo>
                <a:lnTo>
                  <a:pt x="62484" y="30480"/>
                </a:lnTo>
                <a:close/>
              </a:path>
              <a:path w="68579" h="40004">
                <a:moveTo>
                  <a:pt x="45720" y="4572"/>
                </a:moveTo>
                <a:lnTo>
                  <a:pt x="39624" y="13716"/>
                </a:lnTo>
                <a:lnTo>
                  <a:pt x="35052" y="18288"/>
                </a:lnTo>
                <a:lnTo>
                  <a:pt x="32004" y="19812"/>
                </a:lnTo>
                <a:lnTo>
                  <a:pt x="27432" y="22860"/>
                </a:lnTo>
                <a:lnTo>
                  <a:pt x="56388" y="22860"/>
                </a:lnTo>
                <a:lnTo>
                  <a:pt x="50292" y="21336"/>
                </a:lnTo>
                <a:lnTo>
                  <a:pt x="42672" y="15240"/>
                </a:lnTo>
                <a:lnTo>
                  <a:pt x="45720" y="9144"/>
                </a:lnTo>
                <a:lnTo>
                  <a:pt x="45720" y="4572"/>
                </a:lnTo>
                <a:close/>
              </a:path>
            </a:pathLst>
          </a:custGeom>
          <a:solidFill>
            <a:srgbClr val="DB21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7561042" y="3626042"/>
            <a:ext cx="4309" cy="3233"/>
          </a:xfrm>
          <a:prstGeom prst="rect">
            <a:avLst/>
          </a:prstGeom>
          <a:blipFill>
            <a:blip r:embed="rId1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7528713" y="3592637"/>
            <a:ext cx="35025" cy="66899"/>
          </a:xfrm>
          <a:custGeom>
            <a:avLst/>
            <a:gdLst/>
            <a:ahLst/>
            <a:cxnLst/>
            <a:rect l="l" t="t" r="r" b="b"/>
            <a:pathLst>
              <a:path w="24764" h="94614">
                <a:moveTo>
                  <a:pt x="0" y="0"/>
                </a:moveTo>
                <a:lnTo>
                  <a:pt x="15240" y="94488"/>
                </a:lnTo>
                <a:lnTo>
                  <a:pt x="24384" y="51816"/>
                </a:lnTo>
                <a:lnTo>
                  <a:pt x="22860" y="47244"/>
                </a:lnTo>
                <a:lnTo>
                  <a:pt x="19812" y="45720"/>
                </a:lnTo>
                <a:lnTo>
                  <a:pt x="15240" y="41148"/>
                </a:lnTo>
                <a:lnTo>
                  <a:pt x="15240" y="36576"/>
                </a:lnTo>
                <a:lnTo>
                  <a:pt x="13811" y="30360"/>
                </a:lnTo>
                <a:lnTo>
                  <a:pt x="11811" y="23431"/>
                </a:lnTo>
                <a:lnTo>
                  <a:pt x="9239" y="16216"/>
                </a:lnTo>
                <a:lnTo>
                  <a:pt x="6096" y="9144"/>
                </a:lnTo>
                <a:lnTo>
                  <a:pt x="3048" y="3048"/>
                </a:lnTo>
                <a:lnTo>
                  <a:pt x="0" y="0"/>
                </a:lnTo>
                <a:close/>
              </a:path>
            </a:pathLst>
          </a:custGeom>
          <a:solidFill>
            <a:srgbClr val="A8CF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7304552" y="3574319"/>
            <a:ext cx="282354" cy="118533"/>
          </a:xfrm>
          <a:prstGeom prst="rect">
            <a:avLst/>
          </a:prstGeom>
          <a:blipFill>
            <a:blip r:embed="rId1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7267912" y="3566776"/>
            <a:ext cx="295286" cy="143317"/>
          </a:xfrm>
          <a:prstGeom prst="rect">
            <a:avLst/>
          </a:prstGeom>
          <a:blipFill>
            <a:blip r:embed="rId1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7377836" y="3591559"/>
            <a:ext cx="92681" cy="86206"/>
          </a:xfrm>
          <a:prstGeom prst="rect">
            <a:avLst/>
          </a:prstGeom>
          <a:blipFill>
            <a:blip r:embed="rId1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5994088" y="3954702"/>
            <a:ext cx="28738" cy="14368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15240" y="0"/>
                </a:moveTo>
                <a:lnTo>
                  <a:pt x="3048" y="0"/>
                </a:lnTo>
                <a:lnTo>
                  <a:pt x="0" y="3048"/>
                </a:lnTo>
                <a:lnTo>
                  <a:pt x="0" y="15240"/>
                </a:lnTo>
                <a:lnTo>
                  <a:pt x="3048" y="19812"/>
                </a:lnTo>
                <a:lnTo>
                  <a:pt x="15240" y="19812"/>
                </a:lnTo>
                <a:lnTo>
                  <a:pt x="19812" y="16764"/>
                </a:lnTo>
                <a:lnTo>
                  <a:pt x="19812" y="3048"/>
                </a:lnTo>
                <a:lnTo>
                  <a:pt x="15240" y="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6073851" y="3898668"/>
            <a:ext cx="581935" cy="132542"/>
          </a:xfrm>
          <a:prstGeom prst="rect">
            <a:avLst/>
          </a:prstGeom>
          <a:blipFill>
            <a:blip r:embed="rId1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6683807" y="3885739"/>
            <a:ext cx="21554" cy="82165"/>
          </a:xfrm>
          <a:custGeom>
            <a:avLst/>
            <a:gdLst/>
            <a:ahLst/>
            <a:cxnLst/>
            <a:rect l="l" t="t" r="r" b="b"/>
            <a:pathLst>
              <a:path w="15239" h="116204">
                <a:moveTo>
                  <a:pt x="6096" y="0"/>
                </a:moveTo>
                <a:lnTo>
                  <a:pt x="3048" y="6096"/>
                </a:lnTo>
                <a:lnTo>
                  <a:pt x="3048" y="9144"/>
                </a:lnTo>
                <a:lnTo>
                  <a:pt x="0" y="13716"/>
                </a:lnTo>
                <a:lnTo>
                  <a:pt x="0" y="19812"/>
                </a:lnTo>
                <a:lnTo>
                  <a:pt x="9144" y="115824"/>
                </a:lnTo>
                <a:lnTo>
                  <a:pt x="12192" y="106680"/>
                </a:lnTo>
                <a:lnTo>
                  <a:pt x="15240" y="99060"/>
                </a:lnTo>
                <a:lnTo>
                  <a:pt x="13716" y="94488"/>
                </a:lnTo>
                <a:lnTo>
                  <a:pt x="6096" y="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6873480" y="3870650"/>
            <a:ext cx="206914" cy="104526"/>
          </a:xfrm>
          <a:prstGeom prst="rect">
            <a:avLst/>
          </a:pr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dirty="0">
              <a:solidFill>
                <a:srgbClr val="FF0000"/>
              </a:solidFill>
            </a:endParaRPr>
          </a:p>
        </p:txBody>
      </p:sp>
      <p:sp>
        <p:nvSpPr>
          <p:cNvPr id="264" name="object 264"/>
          <p:cNvSpPr/>
          <p:nvPr/>
        </p:nvSpPr>
        <p:spPr>
          <a:xfrm>
            <a:off x="6035040" y="4168063"/>
            <a:ext cx="28738" cy="14368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16764" y="0"/>
                </a:moveTo>
                <a:lnTo>
                  <a:pt x="3048" y="0"/>
                </a:lnTo>
                <a:lnTo>
                  <a:pt x="0" y="3048"/>
                </a:lnTo>
                <a:lnTo>
                  <a:pt x="0" y="15240"/>
                </a:lnTo>
                <a:lnTo>
                  <a:pt x="4572" y="19812"/>
                </a:lnTo>
                <a:lnTo>
                  <a:pt x="16764" y="19812"/>
                </a:lnTo>
                <a:lnTo>
                  <a:pt x="19812" y="16764"/>
                </a:lnTo>
                <a:lnTo>
                  <a:pt x="19812" y="3048"/>
                </a:lnTo>
                <a:lnTo>
                  <a:pt x="16764" y="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6114792" y="4089399"/>
            <a:ext cx="601344" cy="155171"/>
          </a:xfrm>
          <a:prstGeom prst="rect">
            <a:avLst/>
          </a:prstGeom>
          <a:blipFill>
            <a:blip r:embed="rId1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6873480" y="4085090"/>
            <a:ext cx="206914" cy="103446"/>
          </a:xfrm>
          <a:prstGeom prst="rect">
            <a:avLst/>
          </a:prstGeom>
          <a:blipFill>
            <a:blip r:embed="rId1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6002710" y="4382500"/>
            <a:ext cx="28738" cy="14368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16764" y="0"/>
                </a:moveTo>
                <a:lnTo>
                  <a:pt x="3048" y="0"/>
                </a:lnTo>
                <a:lnTo>
                  <a:pt x="0" y="3048"/>
                </a:lnTo>
                <a:lnTo>
                  <a:pt x="0" y="15240"/>
                </a:lnTo>
                <a:lnTo>
                  <a:pt x="4572" y="19812"/>
                </a:lnTo>
                <a:lnTo>
                  <a:pt x="16764" y="19812"/>
                </a:lnTo>
                <a:lnTo>
                  <a:pt x="19812" y="15240"/>
                </a:lnTo>
                <a:lnTo>
                  <a:pt x="19812" y="3048"/>
                </a:lnTo>
                <a:lnTo>
                  <a:pt x="16764" y="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6084674" y="4313535"/>
            <a:ext cx="568956" cy="144395"/>
          </a:xfrm>
          <a:prstGeom prst="rect">
            <a:avLst/>
          </a:prstGeom>
          <a:blipFill>
            <a:blip r:embed="rId1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6683807" y="4313535"/>
            <a:ext cx="21554" cy="80818"/>
          </a:xfrm>
          <a:custGeom>
            <a:avLst/>
            <a:gdLst/>
            <a:ahLst/>
            <a:cxnLst/>
            <a:rect l="l" t="t" r="r" b="b"/>
            <a:pathLst>
              <a:path w="15239" h="114300">
                <a:moveTo>
                  <a:pt x="6096" y="0"/>
                </a:moveTo>
                <a:lnTo>
                  <a:pt x="3048" y="6096"/>
                </a:lnTo>
                <a:lnTo>
                  <a:pt x="3048" y="9144"/>
                </a:lnTo>
                <a:lnTo>
                  <a:pt x="0" y="13716"/>
                </a:lnTo>
                <a:lnTo>
                  <a:pt x="0" y="18288"/>
                </a:lnTo>
                <a:lnTo>
                  <a:pt x="9144" y="114300"/>
                </a:lnTo>
                <a:lnTo>
                  <a:pt x="15240" y="99060"/>
                </a:lnTo>
                <a:lnTo>
                  <a:pt x="13716" y="94488"/>
                </a:lnTo>
                <a:lnTo>
                  <a:pt x="6096" y="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6873480" y="4298451"/>
            <a:ext cx="206914" cy="104523"/>
          </a:xfrm>
          <a:prstGeom prst="rect">
            <a:avLst/>
          </a:prstGeom>
          <a:blipFill>
            <a:blip r:embed="rId1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4250393" y="3629275"/>
            <a:ext cx="28738" cy="34572"/>
          </a:xfrm>
          <a:custGeom>
            <a:avLst/>
            <a:gdLst/>
            <a:ahLst/>
            <a:cxnLst/>
            <a:rect l="l" t="t" r="r" b="b"/>
            <a:pathLst>
              <a:path w="20319" h="48895">
                <a:moveTo>
                  <a:pt x="13716" y="0"/>
                </a:moveTo>
                <a:lnTo>
                  <a:pt x="4572" y="0"/>
                </a:lnTo>
                <a:lnTo>
                  <a:pt x="0" y="3048"/>
                </a:lnTo>
                <a:lnTo>
                  <a:pt x="0" y="13716"/>
                </a:lnTo>
                <a:lnTo>
                  <a:pt x="1524" y="16764"/>
                </a:lnTo>
                <a:lnTo>
                  <a:pt x="4572" y="18288"/>
                </a:lnTo>
                <a:lnTo>
                  <a:pt x="6096" y="18288"/>
                </a:lnTo>
                <a:lnTo>
                  <a:pt x="7620" y="19812"/>
                </a:lnTo>
                <a:lnTo>
                  <a:pt x="15240" y="19812"/>
                </a:lnTo>
                <a:lnTo>
                  <a:pt x="19812" y="15240"/>
                </a:lnTo>
                <a:lnTo>
                  <a:pt x="19812" y="3048"/>
                </a:lnTo>
                <a:lnTo>
                  <a:pt x="13716" y="0"/>
                </a:lnTo>
                <a:close/>
              </a:path>
              <a:path w="20319" h="48895">
                <a:moveTo>
                  <a:pt x="15240" y="28956"/>
                </a:moveTo>
                <a:lnTo>
                  <a:pt x="4572" y="28956"/>
                </a:lnTo>
                <a:lnTo>
                  <a:pt x="0" y="32004"/>
                </a:lnTo>
                <a:lnTo>
                  <a:pt x="0" y="44196"/>
                </a:lnTo>
                <a:lnTo>
                  <a:pt x="3048" y="48768"/>
                </a:lnTo>
                <a:lnTo>
                  <a:pt x="15240" y="48768"/>
                </a:lnTo>
                <a:lnTo>
                  <a:pt x="19812" y="45720"/>
                </a:lnTo>
                <a:lnTo>
                  <a:pt x="19812" y="32004"/>
                </a:lnTo>
                <a:lnTo>
                  <a:pt x="15240" y="28956"/>
                </a:lnTo>
                <a:close/>
              </a:path>
            </a:pathLst>
          </a:custGeom>
          <a:solidFill>
            <a:srgbClr val="DB21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4315054" y="3616344"/>
            <a:ext cx="88909" cy="95186"/>
          </a:xfrm>
          <a:custGeom>
            <a:avLst/>
            <a:gdLst/>
            <a:ahLst/>
            <a:cxnLst/>
            <a:rect l="l" t="t" r="r" b="b"/>
            <a:pathLst>
              <a:path w="62864" h="134620">
                <a:moveTo>
                  <a:pt x="41148" y="0"/>
                </a:moveTo>
                <a:lnTo>
                  <a:pt x="28956" y="12192"/>
                </a:lnTo>
                <a:lnTo>
                  <a:pt x="41148" y="24384"/>
                </a:lnTo>
                <a:lnTo>
                  <a:pt x="51816" y="10668"/>
                </a:lnTo>
                <a:lnTo>
                  <a:pt x="41148" y="0"/>
                </a:lnTo>
                <a:close/>
              </a:path>
              <a:path w="62864" h="134620">
                <a:moveTo>
                  <a:pt x="47244" y="42672"/>
                </a:moveTo>
                <a:lnTo>
                  <a:pt x="42672" y="54864"/>
                </a:lnTo>
                <a:lnTo>
                  <a:pt x="41148" y="60960"/>
                </a:lnTo>
                <a:lnTo>
                  <a:pt x="42672" y="64008"/>
                </a:lnTo>
                <a:lnTo>
                  <a:pt x="48768" y="70104"/>
                </a:lnTo>
                <a:lnTo>
                  <a:pt x="53340" y="77724"/>
                </a:lnTo>
                <a:lnTo>
                  <a:pt x="56388" y="82296"/>
                </a:lnTo>
                <a:lnTo>
                  <a:pt x="56388" y="86868"/>
                </a:lnTo>
                <a:lnTo>
                  <a:pt x="54864" y="89916"/>
                </a:lnTo>
                <a:lnTo>
                  <a:pt x="51816" y="94488"/>
                </a:lnTo>
                <a:lnTo>
                  <a:pt x="47244" y="99060"/>
                </a:lnTo>
                <a:lnTo>
                  <a:pt x="45720" y="102108"/>
                </a:lnTo>
                <a:lnTo>
                  <a:pt x="42672" y="103632"/>
                </a:lnTo>
                <a:lnTo>
                  <a:pt x="33218" y="111894"/>
                </a:lnTo>
                <a:lnTo>
                  <a:pt x="23050" y="118300"/>
                </a:lnTo>
                <a:lnTo>
                  <a:pt x="12025" y="122705"/>
                </a:lnTo>
                <a:lnTo>
                  <a:pt x="0" y="124968"/>
                </a:lnTo>
                <a:lnTo>
                  <a:pt x="1524" y="128016"/>
                </a:lnTo>
                <a:lnTo>
                  <a:pt x="6096" y="129540"/>
                </a:lnTo>
                <a:lnTo>
                  <a:pt x="12192" y="131064"/>
                </a:lnTo>
                <a:lnTo>
                  <a:pt x="21336" y="134112"/>
                </a:lnTo>
                <a:lnTo>
                  <a:pt x="24384" y="134112"/>
                </a:lnTo>
                <a:lnTo>
                  <a:pt x="32099" y="132683"/>
                </a:lnTo>
                <a:lnTo>
                  <a:pt x="56697" y="102108"/>
                </a:lnTo>
                <a:lnTo>
                  <a:pt x="62484" y="74676"/>
                </a:lnTo>
                <a:lnTo>
                  <a:pt x="62484" y="70104"/>
                </a:lnTo>
                <a:lnTo>
                  <a:pt x="60960" y="64008"/>
                </a:lnTo>
                <a:lnTo>
                  <a:pt x="56388" y="57912"/>
                </a:lnTo>
                <a:lnTo>
                  <a:pt x="47244" y="42672"/>
                </a:lnTo>
                <a:close/>
              </a:path>
            </a:pathLst>
          </a:custGeom>
          <a:solidFill>
            <a:srgbClr val="DB21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4448686" y="3734877"/>
            <a:ext cx="36820" cy="15266"/>
          </a:xfrm>
          <a:custGeom>
            <a:avLst/>
            <a:gdLst/>
            <a:ahLst/>
            <a:cxnLst/>
            <a:rect l="l" t="t" r="r" b="b"/>
            <a:pathLst>
              <a:path w="26035" h="21589">
                <a:moveTo>
                  <a:pt x="25908" y="0"/>
                </a:moveTo>
                <a:lnTo>
                  <a:pt x="9144" y="9144"/>
                </a:lnTo>
                <a:lnTo>
                  <a:pt x="4048" y="12001"/>
                </a:lnTo>
                <a:lnTo>
                  <a:pt x="1524" y="13716"/>
                </a:lnTo>
                <a:lnTo>
                  <a:pt x="1524" y="15240"/>
                </a:lnTo>
                <a:lnTo>
                  <a:pt x="0" y="18288"/>
                </a:lnTo>
                <a:lnTo>
                  <a:pt x="0" y="21336"/>
                </a:lnTo>
                <a:lnTo>
                  <a:pt x="9144" y="15240"/>
                </a:lnTo>
                <a:lnTo>
                  <a:pt x="15240" y="12192"/>
                </a:lnTo>
                <a:lnTo>
                  <a:pt x="21336" y="7620"/>
                </a:lnTo>
                <a:lnTo>
                  <a:pt x="24384" y="3048"/>
                </a:lnTo>
                <a:lnTo>
                  <a:pt x="25908" y="0"/>
                </a:lnTo>
                <a:close/>
              </a:path>
            </a:pathLst>
          </a:custGeom>
          <a:solidFill>
            <a:srgbClr val="DB21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4412045" y="3646516"/>
            <a:ext cx="116749" cy="68246"/>
          </a:xfrm>
          <a:custGeom>
            <a:avLst/>
            <a:gdLst/>
            <a:ahLst/>
            <a:cxnLst/>
            <a:rect l="l" t="t" r="r" b="b"/>
            <a:pathLst>
              <a:path w="82550" h="96520">
                <a:moveTo>
                  <a:pt x="57912" y="0"/>
                </a:moveTo>
                <a:lnTo>
                  <a:pt x="53340" y="0"/>
                </a:lnTo>
                <a:lnTo>
                  <a:pt x="48768" y="4572"/>
                </a:lnTo>
                <a:lnTo>
                  <a:pt x="42672" y="13716"/>
                </a:lnTo>
                <a:lnTo>
                  <a:pt x="38100" y="21336"/>
                </a:lnTo>
                <a:lnTo>
                  <a:pt x="36576" y="28956"/>
                </a:lnTo>
                <a:lnTo>
                  <a:pt x="36576" y="42672"/>
                </a:lnTo>
                <a:lnTo>
                  <a:pt x="42672" y="47244"/>
                </a:lnTo>
                <a:lnTo>
                  <a:pt x="67056" y="47244"/>
                </a:lnTo>
                <a:lnTo>
                  <a:pt x="57935" y="62364"/>
                </a:lnTo>
                <a:lnTo>
                  <a:pt x="44386" y="73342"/>
                </a:lnTo>
                <a:lnTo>
                  <a:pt x="26550" y="80033"/>
                </a:lnTo>
                <a:lnTo>
                  <a:pt x="4572" y="82296"/>
                </a:lnTo>
                <a:lnTo>
                  <a:pt x="0" y="82296"/>
                </a:lnTo>
                <a:lnTo>
                  <a:pt x="13716" y="91440"/>
                </a:lnTo>
                <a:lnTo>
                  <a:pt x="19812" y="94488"/>
                </a:lnTo>
                <a:lnTo>
                  <a:pt x="24384" y="96012"/>
                </a:lnTo>
                <a:lnTo>
                  <a:pt x="28956" y="96012"/>
                </a:lnTo>
                <a:lnTo>
                  <a:pt x="63317" y="71866"/>
                </a:lnTo>
                <a:lnTo>
                  <a:pt x="74676" y="45720"/>
                </a:lnTo>
                <a:lnTo>
                  <a:pt x="82296" y="45720"/>
                </a:lnTo>
                <a:lnTo>
                  <a:pt x="82296" y="28956"/>
                </a:lnTo>
                <a:lnTo>
                  <a:pt x="50292" y="28956"/>
                </a:lnTo>
                <a:lnTo>
                  <a:pt x="47244" y="27432"/>
                </a:lnTo>
                <a:lnTo>
                  <a:pt x="47244" y="19812"/>
                </a:lnTo>
                <a:lnTo>
                  <a:pt x="48768" y="18288"/>
                </a:lnTo>
                <a:lnTo>
                  <a:pt x="73216" y="18288"/>
                </a:lnTo>
                <a:lnTo>
                  <a:pt x="72913" y="16073"/>
                </a:lnTo>
                <a:lnTo>
                  <a:pt x="69723" y="7048"/>
                </a:lnTo>
                <a:lnTo>
                  <a:pt x="64817" y="1738"/>
                </a:lnTo>
                <a:lnTo>
                  <a:pt x="57912" y="0"/>
                </a:lnTo>
                <a:close/>
              </a:path>
              <a:path w="82550" h="96520">
                <a:moveTo>
                  <a:pt x="73216" y="18288"/>
                </a:moveTo>
                <a:lnTo>
                  <a:pt x="56388" y="18288"/>
                </a:lnTo>
                <a:lnTo>
                  <a:pt x="59436" y="24384"/>
                </a:lnTo>
                <a:lnTo>
                  <a:pt x="62484" y="28956"/>
                </a:lnTo>
                <a:lnTo>
                  <a:pt x="74676" y="28956"/>
                </a:lnTo>
                <a:lnTo>
                  <a:pt x="73216" y="18288"/>
                </a:lnTo>
                <a:close/>
              </a:path>
            </a:pathLst>
          </a:custGeom>
          <a:solidFill>
            <a:srgbClr val="DB21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4545678" y="3593714"/>
            <a:ext cx="32331" cy="21552"/>
          </a:xfrm>
          <a:custGeom>
            <a:avLst/>
            <a:gdLst/>
            <a:ahLst/>
            <a:cxnLst/>
            <a:rect l="l" t="t" r="r" b="b"/>
            <a:pathLst>
              <a:path w="22860" h="30479">
                <a:moveTo>
                  <a:pt x="12192" y="0"/>
                </a:moveTo>
                <a:lnTo>
                  <a:pt x="9144" y="0"/>
                </a:lnTo>
                <a:lnTo>
                  <a:pt x="3048" y="12192"/>
                </a:lnTo>
                <a:lnTo>
                  <a:pt x="0" y="19812"/>
                </a:lnTo>
                <a:lnTo>
                  <a:pt x="0" y="27432"/>
                </a:lnTo>
                <a:lnTo>
                  <a:pt x="3048" y="30480"/>
                </a:lnTo>
                <a:lnTo>
                  <a:pt x="10668" y="30480"/>
                </a:lnTo>
                <a:lnTo>
                  <a:pt x="13716" y="28956"/>
                </a:lnTo>
                <a:lnTo>
                  <a:pt x="18288" y="25908"/>
                </a:lnTo>
                <a:lnTo>
                  <a:pt x="21336" y="22860"/>
                </a:lnTo>
                <a:lnTo>
                  <a:pt x="22098" y="21336"/>
                </a:lnTo>
                <a:lnTo>
                  <a:pt x="6096" y="21336"/>
                </a:lnTo>
                <a:lnTo>
                  <a:pt x="4572" y="19812"/>
                </a:lnTo>
                <a:lnTo>
                  <a:pt x="4572" y="15240"/>
                </a:lnTo>
                <a:lnTo>
                  <a:pt x="7620" y="9144"/>
                </a:lnTo>
                <a:lnTo>
                  <a:pt x="20320" y="9144"/>
                </a:lnTo>
                <a:lnTo>
                  <a:pt x="18288" y="6096"/>
                </a:lnTo>
                <a:lnTo>
                  <a:pt x="13716" y="3048"/>
                </a:lnTo>
                <a:lnTo>
                  <a:pt x="12192" y="0"/>
                </a:lnTo>
                <a:close/>
              </a:path>
              <a:path w="22860" h="30479">
                <a:moveTo>
                  <a:pt x="20320" y="9144"/>
                </a:moveTo>
                <a:lnTo>
                  <a:pt x="7620" y="9144"/>
                </a:lnTo>
                <a:lnTo>
                  <a:pt x="12192" y="10668"/>
                </a:lnTo>
                <a:lnTo>
                  <a:pt x="15240" y="13716"/>
                </a:lnTo>
                <a:lnTo>
                  <a:pt x="16764" y="19812"/>
                </a:lnTo>
                <a:lnTo>
                  <a:pt x="15240" y="21336"/>
                </a:lnTo>
                <a:lnTo>
                  <a:pt x="22098" y="21336"/>
                </a:lnTo>
                <a:lnTo>
                  <a:pt x="22860" y="19812"/>
                </a:lnTo>
                <a:lnTo>
                  <a:pt x="22860" y="13716"/>
                </a:lnTo>
                <a:lnTo>
                  <a:pt x="21336" y="10668"/>
                </a:lnTo>
                <a:lnTo>
                  <a:pt x="20320" y="9144"/>
                </a:lnTo>
                <a:close/>
              </a:path>
            </a:pathLst>
          </a:custGeom>
          <a:solidFill>
            <a:srgbClr val="DB21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4517659" y="3644361"/>
            <a:ext cx="88909" cy="34572"/>
          </a:xfrm>
          <a:custGeom>
            <a:avLst/>
            <a:gdLst/>
            <a:ahLst/>
            <a:cxnLst/>
            <a:rect l="l" t="t" r="r" b="b"/>
            <a:pathLst>
              <a:path w="62864" h="48895">
                <a:moveTo>
                  <a:pt x="62484" y="32004"/>
                </a:moveTo>
                <a:lnTo>
                  <a:pt x="0" y="32004"/>
                </a:lnTo>
                <a:lnTo>
                  <a:pt x="0" y="48768"/>
                </a:lnTo>
                <a:lnTo>
                  <a:pt x="12192" y="48768"/>
                </a:lnTo>
                <a:lnTo>
                  <a:pt x="21336" y="45720"/>
                </a:lnTo>
                <a:lnTo>
                  <a:pt x="27432" y="44196"/>
                </a:lnTo>
                <a:lnTo>
                  <a:pt x="30480" y="41148"/>
                </a:lnTo>
                <a:lnTo>
                  <a:pt x="33528" y="39624"/>
                </a:lnTo>
                <a:lnTo>
                  <a:pt x="62484" y="39624"/>
                </a:lnTo>
                <a:lnTo>
                  <a:pt x="62484" y="32004"/>
                </a:lnTo>
                <a:close/>
              </a:path>
              <a:path w="62864" h="48895">
                <a:moveTo>
                  <a:pt x="62484" y="39624"/>
                </a:moveTo>
                <a:lnTo>
                  <a:pt x="33528" y="39624"/>
                </a:lnTo>
                <a:lnTo>
                  <a:pt x="41148" y="44196"/>
                </a:lnTo>
                <a:lnTo>
                  <a:pt x="45720" y="47244"/>
                </a:lnTo>
                <a:lnTo>
                  <a:pt x="50292" y="48768"/>
                </a:lnTo>
                <a:lnTo>
                  <a:pt x="62484" y="48768"/>
                </a:lnTo>
                <a:lnTo>
                  <a:pt x="62484" y="39624"/>
                </a:lnTo>
                <a:close/>
              </a:path>
              <a:path w="62864" h="48895">
                <a:moveTo>
                  <a:pt x="49276" y="19812"/>
                </a:moveTo>
                <a:lnTo>
                  <a:pt x="16764" y="19812"/>
                </a:lnTo>
                <a:lnTo>
                  <a:pt x="24384" y="24384"/>
                </a:lnTo>
                <a:lnTo>
                  <a:pt x="24384" y="28956"/>
                </a:lnTo>
                <a:lnTo>
                  <a:pt x="21336" y="30480"/>
                </a:lnTo>
                <a:lnTo>
                  <a:pt x="15240" y="32004"/>
                </a:lnTo>
                <a:lnTo>
                  <a:pt x="54864" y="32004"/>
                </a:lnTo>
                <a:lnTo>
                  <a:pt x="50292" y="30480"/>
                </a:lnTo>
                <a:lnTo>
                  <a:pt x="47244" y="28956"/>
                </a:lnTo>
                <a:lnTo>
                  <a:pt x="44196" y="25908"/>
                </a:lnTo>
                <a:lnTo>
                  <a:pt x="48768" y="21336"/>
                </a:lnTo>
                <a:lnTo>
                  <a:pt x="49276" y="19812"/>
                </a:lnTo>
                <a:close/>
              </a:path>
              <a:path w="62864" h="48895">
                <a:moveTo>
                  <a:pt x="35052" y="0"/>
                </a:moveTo>
                <a:lnTo>
                  <a:pt x="30480" y="0"/>
                </a:lnTo>
                <a:lnTo>
                  <a:pt x="22002" y="1381"/>
                </a:lnTo>
                <a:lnTo>
                  <a:pt x="15240" y="5334"/>
                </a:lnTo>
                <a:lnTo>
                  <a:pt x="10763" y="11572"/>
                </a:lnTo>
                <a:lnTo>
                  <a:pt x="9144" y="19812"/>
                </a:lnTo>
                <a:lnTo>
                  <a:pt x="10668" y="21336"/>
                </a:lnTo>
                <a:lnTo>
                  <a:pt x="10668" y="19812"/>
                </a:lnTo>
                <a:lnTo>
                  <a:pt x="49276" y="19812"/>
                </a:lnTo>
                <a:lnTo>
                  <a:pt x="50292" y="16764"/>
                </a:lnTo>
                <a:lnTo>
                  <a:pt x="50292" y="10668"/>
                </a:lnTo>
                <a:lnTo>
                  <a:pt x="47244" y="6096"/>
                </a:lnTo>
                <a:lnTo>
                  <a:pt x="42672" y="3048"/>
                </a:lnTo>
                <a:lnTo>
                  <a:pt x="39624" y="1524"/>
                </a:lnTo>
                <a:lnTo>
                  <a:pt x="35052" y="0"/>
                </a:lnTo>
                <a:close/>
              </a:path>
            </a:pathLst>
          </a:custGeom>
          <a:solidFill>
            <a:srgbClr val="DB21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4629738" y="3589405"/>
            <a:ext cx="39515" cy="26939"/>
          </a:xfrm>
          <a:custGeom>
            <a:avLst/>
            <a:gdLst/>
            <a:ahLst/>
            <a:cxnLst/>
            <a:rect l="l" t="t" r="r" b="b"/>
            <a:pathLst>
              <a:path w="27939" h="38100">
                <a:moveTo>
                  <a:pt x="25908" y="0"/>
                </a:moveTo>
                <a:lnTo>
                  <a:pt x="19812" y="3048"/>
                </a:lnTo>
                <a:lnTo>
                  <a:pt x="18288" y="3048"/>
                </a:lnTo>
                <a:lnTo>
                  <a:pt x="15240" y="7620"/>
                </a:lnTo>
                <a:lnTo>
                  <a:pt x="12192" y="10668"/>
                </a:lnTo>
                <a:lnTo>
                  <a:pt x="12192" y="15240"/>
                </a:lnTo>
                <a:lnTo>
                  <a:pt x="18288" y="21336"/>
                </a:lnTo>
                <a:lnTo>
                  <a:pt x="13716" y="28956"/>
                </a:lnTo>
                <a:lnTo>
                  <a:pt x="6096" y="35052"/>
                </a:lnTo>
                <a:lnTo>
                  <a:pt x="0" y="38100"/>
                </a:lnTo>
                <a:lnTo>
                  <a:pt x="7620" y="38100"/>
                </a:lnTo>
                <a:lnTo>
                  <a:pt x="15240" y="33528"/>
                </a:lnTo>
                <a:lnTo>
                  <a:pt x="21336" y="24384"/>
                </a:lnTo>
                <a:lnTo>
                  <a:pt x="25908" y="24384"/>
                </a:lnTo>
                <a:lnTo>
                  <a:pt x="27432" y="22860"/>
                </a:lnTo>
                <a:lnTo>
                  <a:pt x="27432" y="21336"/>
                </a:lnTo>
                <a:lnTo>
                  <a:pt x="24384" y="18288"/>
                </a:lnTo>
                <a:lnTo>
                  <a:pt x="27432" y="16764"/>
                </a:lnTo>
                <a:lnTo>
                  <a:pt x="22860" y="16764"/>
                </a:lnTo>
                <a:lnTo>
                  <a:pt x="19812" y="12192"/>
                </a:lnTo>
                <a:lnTo>
                  <a:pt x="18288" y="10668"/>
                </a:lnTo>
                <a:lnTo>
                  <a:pt x="18288" y="7620"/>
                </a:lnTo>
                <a:lnTo>
                  <a:pt x="27432" y="7620"/>
                </a:lnTo>
                <a:lnTo>
                  <a:pt x="27432" y="1524"/>
                </a:lnTo>
                <a:lnTo>
                  <a:pt x="25908" y="0"/>
                </a:lnTo>
                <a:close/>
              </a:path>
              <a:path w="27939" h="38100">
                <a:moveTo>
                  <a:pt x="25908" y="24384"/>
                </a:moveTo>
                <a:lnTo>
                  <a:pt x="21336" y="24384"/>
                </a:lnTo>
                <a:lnTo>
                  <a:pt x="24384" y="25908"/>
                </a:lnTo>
                <a:lnTo>
                  <a:pt x="25908" y="24384"/>
                </a:lnTo>
                <a:close/>
              </a:path>
              <a:path w="27939" h="38100">
                <a:moveTo>
                  <a:pt x="27432" y="7620"/>
                </a:moveTo>
                <a:lnTo>
                  <a:pt x="24384" y="7620"/>
                </a:lnTo>
                <a:lnTo>
                  <a:pt x="24384" y="13716"/>
                </a:lnTo>
                <a:lnTo>
                  <a:pt x="22860" y="16764"/>
                </a:lnTo>
                <a:lnTo>
                  <a:pt x="27432" y="16764"/>
                </a:lnTo>
                <a:lnTo>
                  <a:pt x="27432" y="7620"/>
                </a:lnTo>
                <a:close/>
              </a:path>
            </a:pathLst>
          </a:custGeom>
          <a:solidFill>
            <a:srgbClr val="DB21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4595252" y="3645439"/>
            <a:ext cx="93399" cy="36816"/>
          </a:xfrm>
          <a:custGeom>
            <a:avLst/>
            <a:gdLst/>
            <a:ahLst/>
            <a:cxnLst/>
            <a:rect l="l" t="t" r="r" b="b"/>
            <a:pathLst>
              <a:path w="66039" h="52070">
                <a:moveTo>
                  <a:pt x="64516" y="35052"/>
                </a:moveTo>
                <a:lnTo>
                  <a:pt x="24384" y="35052"/>
                </a:lnTo>
                <a:lnTo>
                  <a:pt x="27432" y="39624"/>
                </a:lnTo>
                <a:lnTo>
                  <a:pt x="36576" y="45720"/>
                </a:lnTo>
                <a:lnTo>
                  <a:pt x="42672" y="50292"/>
                </a:lnTo>
                <a:lnTo>
                  <a:pt x="48768" y="51816"/>
                </a:lnTo>
                <a:lnTo>
                  <a:pt x="53340" y="51816"/>
                </a:lnTo>
                <a:lnTo>
                  <a:pt x="56388" y="50292"/>
                </a:lnTo>
                <a:lnTo>
                  <a:pt x="59436" y="47244"/>
                </a:lnTo>
                <a:lnTo>
                  <a:pt x="62484" y="41148"/>
                </a:lnTo>
                <a:lnTo>
                  <a:pt x="64516" y="35052"/>
                </a:lnTo>
                <a:close/>
              </a:path>
              <a:path w="66039" h="52070">
                <a:moveTo>
                  <a:pt x="56388" y="0"/>
                </a:moveTo>
                <a:lnTo>
                  <a:pt x="45720" y="0"/>
                </a:lnTo>
                <a:lnTo>
                  <a:pt x="39624" y="4572"/>
                </a:lnTo>
                <a:lnTo>
                  <a:pt x="32004" y="13716"/>
                </a:lnTo>
                <a:lnTo>
                  <a:pt x="26550" y="20621"/>
                </a:lnTo>
                <a:lnTo>
                  <a:pt x="21526" y="25527"/>
                </a:lnTo>
                <a:lnTo>
                  <a:pt x="16787" y="28717"/>
                </a:lnTo>
                <a:lnTo>
                  <a:pt x="12192" y="30480"/>
                </a:lnTo>
                <a:lnTo>
                  <a:pt x="0" y="30480"/>
                </a:lnTo>
                <a:lnTo>
                  <a:pt x="0" y="47244"/>
                </a:lnTo>
                <a:lnTo>
                  <a:pt x="7620" y="47244"/>
                </a:lnTo>
                <a:lnTo>
                  <a:pt x="15240" y="44196"/>
                </a:lnTo>
                <a:lnTo>
                  <a:pt x="21336" y="41148"/>
                </a:lnTo>
                <a:lnTo>
                  <a:pt x="24384" y="35052"/>
                </a:lnTo>
                <a:lnTo>
                  <a:pt x="64516" y="35052"/>
                </a:lnTo>
                <a:lnTo>
                  <a:pt x="65024" y="33528"/>
                </a:lnTo>
                <a:lnTo>
                  <a:pt x="54864" y="33528"/>
                </a:lnTo>
                <a:lnTo>
                  <a:pt x="45720" y="30480"/>
                </a:lnTo>
                <a:lnTo>
                  <a:pt x="38100" y="25908"/>
                </a:lnTo>
                <a:lnTo>
                  <a:pt x="33528" y="21336"/>
                </a:lnTo>
                <a:lnTo>
                  <a:pt x="36576" y="18288"/>
                </a:lnTo>
                <a:lnTo>
                  <a:pt x="39624" y="16764"/>
                </a:lnTo>
                <a:lnTo>
                  <a:pt x="64389" y="16764"/>
                </a:lnTo>
                <a:lnTo>
                  <a:pt x="64008" y="15240"/>
                </a:lnTo>
                <a:lnTo>
                  <a:pt x="62484" y="10668"/>
                </a:lnTo>
                <a:lnTo>
                  <a:pt x="60960" y="3048"/>
                </a:lnTo>
                <a:lnTo>
                  <a:pt x="56388" y="0"/>
                </a:lnTo>
                <a:close/>
              </a:path>
              <a:path w="66039" h="52070">
                <a:moveTo>
                  <a:pt x="64389" y="16764"/>
                </a:moveTo>
                <a:lnTo>
                  <a:pt x="44196" y="16764"/>
                </a:lnTo>
                <a:lnTo>
                  <a:pt x="47244" y="18288"/>
                </a:lnTo>
                <a:lnTo>
                  <a:pt x="50292" y="22860"/>
                </a:lnTo>
                <a:lnTo>
                  <a:pt x="53340" y="25908"/>
                </a:lnTo>
                <a:lnTo>
                  <a:pt x="54744" y="28717"/>
                </a:lnTo>
                <a:lnTo>
                  <a:pt x="54864" y="33528"/>
                </a:lnTo>
                <a:lnTo>
                  <a:pt x="65024" y="33528"/>
                </a:lnTo>
                <a:lnTo>
                  <a:pt x="65532" y="32004"/>
                </a:lnTo>
                <a:lnTo>
                  <a:pt x="65532" y="21336"/>
                </a:lnTo>
                <a:lnTo>
                  <a:pt x="64389" y="16764"/>
                </a:lnTo>
                <a:close/>
              </a:path>
            </a:pathLst>
          </a:custGeom>
          <a:solidFill>
            <a:srgbClr val="DB21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4920712" y="3585094"/>
            <a:ext cx="260800" cy="107757"/>
          </a:xfrm>
          <a:prstGeom prst="rect">
            <a:avLst/>
          </a:prstGeom>
          <a:blipFill>
            <a:blip r:embed="rId1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4886227" y="3566776"/>
            <a:ext cx="316840" cy="143317"/>
          </a:xfrm>
          <a:prstGeom prst="rect">
            <a:avLst/>
          </a:prstGeom>
          <a:blipFill>
            <a:blip r:embed="rId1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4978908" y="3584016"/>
            <a:ext cx="120701" cy="99137"/>
          </a:xfrm>
          <a:prstGeom prst="rect">
            <a:avLst/>
          </a:prstGeom>
          <a:blipFill>
            <a:blip r:embed="rId1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3776211" y="3954702"/>
            <a:ext cx="28738" cy="14368"/>
          </a:xfrm>
          <a:custGeom>
            <a:avLst/>
            <a:gdLst/>
            <a:ahLst/>
            <a:cxnLst/>
            <a:rect l="l" t="t" r="r" b="b"/>
            <a:pathLst>
              <a:path w="20319" h="20320">
                <a:moveTo>
                  <a:pt x="16764" y="0"/>
                </a:moveTo>
                <a:lnTo>
                  <a:pt x="3048" y="0"/>
                </a:lnTo>
                <a:lnTo>
                  <a:pt x="0" y="3048"/>
                </a:lnTo>
                <a:lnTo>
                  <a:pt x="0" y="15240"/>
                </a:lnTo>
                <a:lnTo>
                  <a:pt x="4572" y="19812"/>
                </a:lnTo>
                <a:lnTo>
                  <a:pt x="16764" y="19812"/>
                </a:lnTo>
                <a:lnTo>
                  <a:pt x="19812" y="16764"/>
                </a:lnTo>
                <a:lnTo>
                  <a:pt x="19812" y="3048"/>
                </a:lnTo>
                <a:lnTo>
                  <a:pt x="16764" y="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3853804" y="3893280"/>
            <a:ext cx="480648" cy="112068"/>
          </a:xfrm>
          <a:prstGeom prst="rect">
            <a:avLst/>
          </a:prstGeom>
          <a:blipFill>
            <a:blip r:embed="rId1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4489639" y="3870650"/>
            <a:ext cx="209067" cy="104526"/>
          </a:xfrm>
          <a:prstGeom prst="rect">
            <a:avLst/>
          </a:prstGeom>
          <a:blipFill>
            <a:blip r:embed="rId1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3815008" y="4168063"/>
            <a:ext cx="28738" cy="14368"/>
          </a:xfrm>
          <a:custGeom>
            <a:avLst/>
            <a:gdLst/>
            <a:ahLst/>
            <a:cxnLst/>
            <a:rect l="l" t="t" r="r" b="b"/>
            <a:pathLst>
              <a:path w="20319" h="20320">
                <a:moveTo>
                  <a:pt x="16764" y="0"/>
                </a:moveTo>
                <a:lnTo>
                  <a:pt x="3048" y="0"/>
                </a:lnTo>
                <a:lnTo>
                  <a:pt x="0" y="3048"/>
                </a:lnTo>
                <a:lnTo>
                  <a:pt x="0" y="15240"/>
                </a:lnTo>
                <a:lnTo>
                  <a:pt x="4572" y="19812"/>
                </a:lnTo>
                <a:lnTo>
                  <a:pt x="16764" y="19812"/>
                </a:lnTo>
                <a:lnTo>
                  <a:pt x="19812" y="16764"/>
                </a:lnTo>
                <a:lnTo>
                  <a:pt x="19812" y="3048"/>
                </a:lnTo>
                <a:lnTo>
                  <a:pt x="16764" y="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3892601" y="4096942"/>
            <a:ext cx="441851" cy="151938"/>
          </a:xfrm>
          <a:prstGeom prst="rect">
            <a:avLst/>
          </a:prstGeom>
          <a:blipFill>
            <a:blip r:embed="rId1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4489639" y="4085090"/>
            <a:ext cx="209067" cy="103446"/>
          </a:xfrm>
          <a:prstGeom prst="rect">
            <a:avLst/>
          </a:prstGeom>
          <a:blipFill>
            <a:blip r:embed="rId1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3840872" y="4382500"/>
            <a:ext cx="28738" cy="14368"/>
          </a:xfrm>
          <a:custGeom>
            <a:avLst/>
            <a:gdLst/>
            <a:ahLst/>
            <a:cxnLst/>
            <a:rect l="l" t="t" r="r" b="b"/>
            <a:pathLst>
              <a:path w="20319" h="20320">
                <a:moveTo>
                  <a:pt x="16764" y="0"/>
                </a:moveTo>
                <a:lnTo>
                  <a:pt x="4572" y="0"/>
                </a:lnTo>
                <a:lnTo>
                  <a:pt x="0" y="3048"/>
                </a:lnTo>
                <a:lnTo>
                  <a:pt x="0" y="15240"/>
                </a:lnTo>
                <a:lnTo>
                  <a:pt x="4572" y="19812"/>
                </a:lnTo>
                <a:lnTo>
                  <a:pt x="16764" y="19812"/>
                </a:lnTo>
                <a:lnTo>
                  <a:pt x="19812" y="15240"/>
                </a:lnTo>
                <a:lnTo>
                  <a:pt x="19812" y="3048"/>
                </a:lnTo>
                <a:lnTo>
                  <a:pt x="16764" y="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3905533" y="4324311"/>
            <a:ext cx="428919" cy="107758"/>
          </a:xfrm>
          <a:prstGeom prst="rect">
            <a:avLst/>
          </a:prstGeom>
          <a:blipFill>
            <a:blip r:embed="rId1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4489639" y="4298451"/>
            <a:ext cx="209067" cy="104523"/>
          </a:xfrm>
          <a:prstGeom prst="rect">
            <a:avLst/>
          </a:pr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8953772" y="2939985"/>
            <a:ext cx="711273" cy="346620"/>
          </a:xfrm>
          <a:prstGeom prst="rect">
            <a:avLst/>
          </a:prstGeom>
          <a:blipFill>
            <a:blip r:embed="rId1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9222834" y="3058159"/>
            <a:ext cx="444007" cy="374996"/>
          </a:xfrm>
          <a:prstGeom prst="rect">
            <a:avLst/>
          </a:prstGeom>
          <a:blipFill>
            <a:blip r:embed="rId1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4377559" y="1420244"/>
            <a:ext cx="3950796" cy="129309"/>
          </a:xfrm>
          <a:prstGeom prst="rect">
            <a:avLst/>
          </a:prstGeom>
          <a:blipFill>
            <a:blip r:embed="rId1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4377560" y="1419167"/>
            <a:ext cx="3951514" cy="130656"/>
          </a:xfrm>
          <a:custGeom>
            <a:avLst/>
            <a:gdLst/>
            <a:ahLst/>
            <a:cxnLst/>
            <a:rect l="l" t="t" r="r" b="b"/>
            <a:pathLst>
              <a:path w="2794000" h="184785">
                <a:moveTo>
                  <a:pt x="1395984" y="184404"/>
                </a:moveTo>
                <a:lnTo>
                  <a:pt x="1475221" y="184258"/>
                </a:lnTo>
                <a:lnTo>
                  <a:pt x="1553307" y="183826"/>
                </a:lnTo>
                <a:lnTo>
                  <a:pt x="1630123" y="183116"/>
                </a:lnTo>
                <a:lnTo>
                  <a:pt x="1705551" y="182135"/>
                </a:lnTo>
                <a:lnTo>
                  <a:pt x="1779471" y="180890"/>
                </a:lnTo>
                <a:lnTo>
                  <a:pt x="1851767" y="179389"/>
                </a:lnTo>
                <a:lnTo>
                  <a:pt x="1922319" y="177640"/>
                </a:lnTo>
                <a:lnTo>
                  <a:pt x="1991009" y="175649"/>
                </a:lnTo>
                <a:lnTo>
                  <a:pt x="2057717" y="173425"/>
                </a:lnTo>
                <a:lnTo>
                  <a:pt x="2122327" y="170975"/>
                </a:lnTo>
                <a:lnTo>
                  <a:pt x="2184719" y="168306"/>
                </a:lnTo>
                <a:lnTo>
                  <a:pt x="2244775" y="165426"/>
                </a:lnTo>
                <a:lnTo>
                  <a:pt x="2302376" y="162343"/>
                </a:lnTo>
                <a:lnTo>
                  <a:pt x="2357404" y="159063"/>
                </a:lnTo>
                <a:lnTo>
                  <a:pt x="2409741" y="155595"/>
                </a:lnTo>
                <a:lnTo>
                  <a:pt x="2459268" y="151946"/>
                </a:lnTo>
                <a:lnTo>
                  <a:pt x="2505866" y="148123"/>
                </a:lnTo>
                <a:lnTo>
                  <a:pt x="2549417" y="144135"/>
                </a:lnTo>
                <a:lnTo>
                  <a:pt x="2589802" y="139987"/>
                </a:lnTo>
                <a:lnTo>
                  <a:pt x="2660603" y="131246"/>
                </a:lnTo>
                <a:lnTo>
                  <a:pt x="2717320" y="121961"/>
                </a:lnTo>
                <a:lnTo>
                  <a:pt x="2759006" y="112192"/>
                </a:lnTo>
                <a:lnTo>
                  <a:pt x="2793492" y="91440"/>
                </a:lnTo>
                <a:lnTo>
                  <a:pt x="2791277" y="86271"/>
                </a:lnTo>
                <a:lnTo>
                  <a:pt x="2740101" y="66406"/>
                </a:lnTo>
                <a:lnTo>
                  <a:pt x="2690781" y="57070"/>
                </a:lnTo>
                <a:lnTo>
                  <a:pt x="2626904" y="48215"/>
                </a:lnTo>
                <a:lnTo>
                  <a:pt x="2549417" y="39904"/>
                </a:lnTo>
                <a:lnTo>
                  <a:pt x="2505866" y="35973"/>
                </a:lnTo>
                <a:lnTo>
                  <a:pt x="2459268" y="32201"/>
                </a:lnTo>
                <a:lnTo>
                  <a:pt x="2409741" y="28597"/>
                </a:lnTo>
                <a:lnTo>
                  <a:pt x="2357404" y="25168"/>
                </a:lnTo>
                <a:lnTo>
                  <a:pt x="2302376" y="21923"/>
                </a:lnTo>
                <a:lnTo>
                  <a:pt x="2244775" y="18869"/>
                </a:lnTo>
                <a:lnTo>
                  <a:pt x="2184719" y="16014"/>
                </a:lnTo>
                <a:lnTo>
                  <a:pt x="2122327" y="13366"/>
                </a:lnTo>
                <a:lnTo>
                  <a:pt x="2057717" y="10932"/>
                </a:lnTo>
                <a:lnTo>
                  <a:pt x="1991009" y="8722"/>
                </a:lnTo>
                <a:lnTo>
                  <a:pt x="1922319" y="6742"/>
                </a:lnTo>
                <a:lnTo>
                  <a:pt x="1851767" y="5000"/>
                </a:lnTo>
                <a:lnTo>
                  <a:pt x="1779471" y="3505"/>
                </a:lnTo>
                <a:lnTo>
                  <a:pt x="1705551" y="2264"/>
                </a:lnTo>
                <a:lnTo>
                  <a:pt x="1630123" y="1285"/>
                </a:lnTo>
                <a:lnTo>
                  <a:pt x="1553307" y="576"/>
                </a:lnTo>
                <a:lnTo>
                  <a:pt x="1475221" y="145"/>
                </a:lnTo>
                <a:lnTo>
                  <a:pt x="1395984" y="0"/>
                </a:lnTo>
                <a:lnTo>
                  <a:pt x="1313943" y="155"/>
                </a:lnTo>
                <a:lnTo>
                  <a:pt x="1233152" y="618"/>
                </a:lnTo>
                <a:lnTo>
                  <a:pt x="1153743" y="1377"/>
                </a:lnTo>
                <a:lnTo>
                  <a:pt x="1075846" y="2425"/>
                </a:lnTo>
                <a:lnTo>
                  <a:pt x="999591" y="3754"/>
                </a:lnTo>
                <a:lnTo>
                  <a:pt x="925111" y="5353"/>
                </a:lnTo>
                <a:lnTo>
                  <a:pt x="852535" y="7215"/>
                </a:lnTo>
                <a:lnTo>
                  <a:pt x="781994" y="9330"/>
                </a:lnTo>
                <a:lnTo>
                  <a:pt x="713619" y="11690"/>
                </a:lnTo>
                <a:lnTo>
                  <a:pt x="647541" y="14287"/>
                </a:lnTo>
                <a:lnTo>
                  <a:pt x="583890" y="17111"/>
                </a:lnTo>
                <a:lnTo>
                  <a:pt x="522798" y="20154"/>
                </a:lnTo>
                <a:lnTo>
                  <a:pt x="464395" y="23406"/>
                </a:lnTo>
                <a:lnTo>
                  <a:pt x="408813" y="26860"/>
                </a:lnTo>
                <a:lnTo>
                  <a:pt x="356180" y="30506"/>
                </a:lnTo>
                <a:lnTo>
                  <a:pt x="306630" y="34336"/>
                </a:lnTo>
                <a:lnTo>
                  <a:pt x="260292" y="38341"/>
                </a:lnTo>
                <a:lnTo>
                  <a:pt x="217297" y="42512"/>
                </a:lnTo>
                <a:lnTo>
                  <a:pt x="177776" y="46841"/>
                </a:lnTo>
                <a:lnTo>
                  <a:pt x="109680" y="55935"/>
                </a:lnTo>
                <a:lnTo>
                  <a:pt x="57049" y="65554"/>
                </a:lnTo>
                <a:lnTo>
                  <a:pt x="9389" y="80814"/>
                </a:lnTo>
                <a:lnTo>
                  <a:pt x="0" y="91440"/>
                </a:lnTo>
                <a:lnTo>
                  <a:pt x="2209" y="96760"/>
                </a:lnTo>
                <a:lnTo>
                  <a:pt x="53270" y="117133"/>
                </a:lnTo>
                <a:lnTo>
                  <a:pt x="102486" y="126668"/>
                </a:lnTo>
                <a:lnTo>
                  <a:pt x="166238" y="135688"/>
                </a:lnTo>
                <a:lnTo>
                  <a:pt x="243583" y="144135"/>
                </a:lnTo>
                <a:lnTo>
                  <a:pt x="287059" y="148123"/>
                </a:lnTo>
                <a:lnTo>
                  <a:pt x="333579" y="151946"/>
                </a:lnTo>
                <a:lnTo>
                  <a:pt x="383027" y="155595"/>
                </a:lnTo>
                <a:lnTo>
                  <a:pt x="435285" y="159063"/>
                </a:lnTo>
                <a:lnTo>
                  <a:pt x="490235" y="162343"/>
                </a:lnTo>
                <a:lnTo>
                  <a:pt x="547759" y="165426"/>
                </a:lnTo>
                <a:lnTo>
                  <a:pt x="607739" y="168306"/>
                </a:lnTo>
                <a:lnTo>
                  <a:pt x="670059" y="170975"/>
                </a:lnTo>
                <a:lnTo>
                  <a:pt x="734599" y="173425"/>
                </a:lnTo>
                <a:lnTo>
                  <a:pt x="801242" y="175649"/>
                </a:lnTo>
                <a:lnTo>
                  <a:pt x="869872" y="177640"/>
                </a:lnTo>
                <a:lnTo>
                  <a:pt x="940369" y="179389"/>
                </a:lnTo>
                <a:lnTo>
                  <a:pt x="1012616" y="180890"/>
                </a:lnTo>
                <a:lnTo>
                  <a:pt x="1086495" y="182135"/>
                </a:lnTo>
                <a:lnTo>
                  <a:pt x="1161890" y="183116"/>
                </a:lnTo>
                <a:lnTo>
                  <a:pt x="1238681" y="183826"/>
                </a:lnTo>
                <a:lnTo>
                  <a:pt x="1316752" y="184258"/>
                </a:lnTo>
                <a:lnTo>
                  <a:pt x="1395984" y="184404"/>
                </a:lnTo>
                <a:close/>
              </a:path>
            </a:pathLst>
          </a:custGeom>
          <a:ln w="76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3767589" y="1462270"/>
            <a:ext cx="5192290" cy="45258"/>
          </a:xfrm>
          <a:prstGeom prst="rect">
            <a:avLst/>
          </a:prstGeom>
          <a:blipFill>
            <a:blip r:embed="rId1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3623180" y="1442874"/>
            <a:ext cx="5457580" cy="83063"/>
          </a:xfrm>
          <a:custGeom>
            <a:avLst/>
            <a:gdLst/>
            <a:ahLst/>
            <a:cxnLst/>
            <a:rect l="l" t="t" r="r" b="b"/>
            <a:pathLst>
              <a:path w="3858895" h="117475">
                <a:moveTo>
                  <a:pt x="19812" y="48768"/>
                </a:moveTo>
                <a:lnTo>
                  <a:pt x="3048" y="48768"/>
                </a:lnTo>
                <a:lnTo>
                  <a:pt x="3048" y="50292"/>
                </a:lnTo>
                <a:lnTo>
                  <a:pt x="0" y="53340"/>
                </a:lnTo>
                <a:lnTo>
                  <a:pt x="0" y="64008"/>
                </a:lnTo>
                <a:lnTo>
                  <a:pt x="1524" y="65532"/>
                </a:lnTo>
                <a:lnTo>
                  <a:pt x="3048" y="68580"/>
                </a:lnTo>
                <a:lnTo>
                  <a:pt x="6096" y="70104"/>
                </a:lnTo>
                <a:lnTo>
                  <a:pt x="7620" y="71628"/>
                </a:lnTo>
                <a:lnTo>
                  <a:pt x="10668" y="73152"/>
                </a:lnTo>
                <a:lnTo>
                  <a:pt x="13716" y="73152"/>
                </a:lnTo>
                <a:lnTo>
                  <a:pt x="16764" y="74676"/>
                </a:lnTo>
                <a:lnTo>
                  <a:pt x="21883" y="75819"/>
                </a:lnTo>
                <a:lnTo>
                  <a:pt x="72627" y="82804"/>
                </a:lnTo>
                <a:lnTo>
                  <a:pt x="111142" y="85979"/>
                </a:lnTo>
                <a:lnTo>
                  <a:pt x="157996" y="89027"/>
                </a:lnTo>
                <a:lnTo>
                  <a:pt x="339590" y="97028"/>
                </a:lnTo>
                <a:lnTo>
                  <a:pt x="838077" y="109220"/>
                </a:lnTo>
                <a:lnTo>
                  <a:pt x="1802385" y="117348"/>
                </a:lnTo>
                <a:lnTo>
                  <a:pt x="1929384" y="117348"/>
                </a:lnTo>
                <a:lnTo>
                  <a:pt x="1929384" y="91440"/>
                </a:lnTo>
                <a:lnTo>
                  <a:pt x="1812704" y="91440"/>
                </a:lnTo>
                <a:lnTo>
                  <a:pt x="779996" y="82423"/>
                </a:lnTo>
                <a:lnTo>
                  <a:pt x="340423" y="71501"/>
                </a:lnTo>
                <a:lnTo>
                  <a:pt x="230696" y="67056"/>
                </a:lnTo>
                <a:lnTo>
                  <a:pt x="19812" y="67056"/>
                </a:lnTo>
                <a:lnTo>
                  <a:pt x="19812" y="65532"/>
                </a:lnTo>
                <a:lnTo>
                  <a:pt x="20116" y="65532"/>
                </a:lnTo>
                <a:lnTo>
                  <a:pt x="15240" y="59436"/>
                </a:lnTo>
                <a:lnTo>
                  <a:pt x="16383" y="59436"/>
                </a:lnTo>
                <a:lnTo>
                  <a:pt x="13716" y="57912"/>
                </a:lnTo>
                <a:lnTo>
                  <a:pt x="17526" y="55372"/>
                </a:lnTo>
                <a:lnTo>
                  <a:pt x="20193" y="51816"/>
                </a:lnTo>
                <a:lnTo>
                  <a:pt x="19812" y="51816"/>
                </a:lnTo>
                <a:lnTo>
                  <a:pt x="19812" y="48768"/>
                </a:lnTo>
                <a:close/>
              </a:path>
              <a:path w="3858895" h="117475">
                <a:moveTo>
                  <a:pt x="3771517" y="59021"/>
                </a:moveTo>
                <a:lnTo>
                  <a:pt x="3704460" y="63627"/>
                </a:lnTo>
                <a:lnTo>
                  <a:pt x="3529480" y="71247"/>
                </a:lnTo>
                <a:lnTo>
                  <a:pt x="3043711" y="83185"/>
                </a:lnTo>
                <a:lnTo>
                  <a:pt x="2041899" y="91440"/>
                </a:lnTo>
                <a:lnTo>
                  <a:pt x="1929384" y="91440"/>
                </a:lnTo>
                <a:lnTo>
                  <a:pt x="1929384" y="117348"/>
                </a:lnTo>
                <a:lnTo>
                  <a:pt x="2046064" y="117348"/>
                </a:lnTo>
                <a:lnTo>
                  <a:pt x="3206379" y="105410"/>
                </a:lnTo>
                <a:lnTo>
                  <a:pt x="3520059" y="96647"/>
                </a:lnTo>
                <a:lnTo>
                  <a:pt x="3658665" y="90678"/>
                </a:lnTo>
                <a:lnTo>
                  <a:pt x="3697224" y="88392"/>
                </a:lnTo>
                <a:lnTo>
                  <a:pt x="3730894" y="86995"/>
                </a:lnTo>
                <a:lnTo>
                  <a:pt x="3786806" y="83058"/>
                </a:lnTo>
                <a:lnTo>
                  <a:pt x="3826002" y="78486"/>
                </a:lnTo>
                <a:lnTo>
                  <a:pt x="3849624" y="71628"/>
                </a:lnTo>
                <a:lnTo>
                  <a:pt x="3851148" y="71628"/>
                </a:lnTo>
                <a:lnTo>
                  <a:pt x="3854196" y="68580"/>
                </a:lnTo>
                <a:lnTo>
                  <a:pt x="3855720" y="68580"/>
                </a:lnTo>
                <a:lnTo>
                  <a:pt x="3857244" y="67056"/>
                </a:lnTo>
                <a:lnTo>
                  <a:pt x="3835908" y="67056"/>
                </a:lnTo>
                <a:lnTo>
                  <a:pt x="3834384" y="65532"/>
                </a:lnTo>
                <a:lnTo>
                  <a:pt x="3829216" y="64643"/>
                </a:lnTo>
                <a:lnTo>
                  <a:pt x="3822763" y="64008"/>
                </a:lnTo>
                <a:lnTo>
                  <a:pt x="3814881" y="63500"/>
                </a:lnTo>
                <a:lnTo>
                  <a:pt x="3784639" y="60198"/>
                </a:lnTo>
                <a:lnTo>
                  <a:pt x="3771517" y="59021"/>
                </a:lnTo>
                <a:close/>
              </a:path>
              <a:path w="3858895" h="117475">
                <a:moveTo>
                  <a:pt x="19812" y="65532"/>
                </a:moveTo>
                <a:lnTo>
                  <a:pt x="19812" y="67056"/>
                </a:lnTo>
                <a:lnTo>
                  <a:pt x="21336" y="67056"/>
                </a:lnTo>
                <a:lnTo>
                  <a:pt x="19812" y="65532"/>
                </a:lnTo>
                <a:close/>
              </a:path>
              <a:path w="3858895" h="117475">
                <a:moveTo>
                  <a:pt x="20116" y="65532"/>
                </a:moveTo>
                <a:lnTo>
                  <a:pt x="19812" y="65532"/>
                </a:lnTo>
                <a:lnTo>
                  <a:pt x="21336" y="67056"/>
                </a:lnTo>
                <a:lnTo>
                  <a:pt x="20116" y="65532"/>
                </a:lnTo>
                <a:close/>
              </a:path>
              <a:path w="3858895" h="117475">
                <a:moveTo>
                  <a:pt x="15240" y="59436"/>
                </a:moveTo>
                <a:lnTo>
                  <a:pt x="21336" y="67056"/>
                </a:lnTo>
                <a:lnTo>
                  <a:pt x="22860" y="67056"/>
                </a:lnTo>
                <a:lnTo>
                  <a:pt x="24384" y="64008"/>
                </a:lnTo>
                <a:lnTo>
                  <a:pt x="15240" y="59436"/>
                </a:lnTo>
                <a:close/>
              </a:path>
              <a:path w="3858895" h="117475">
                <a:moveTo>
                  <a:pt x="2056382" y="127"/>
                </a:moveTo>
                <a:lnTo>
                  <a:pt x="1812703" y="127"/>
                </a:lnTo>
                <a:lnTo>
                  <a:pt x="1641140" y="508"/>
                </a:lnTo>
                <a:lnTo>
                  <a:pt x="573024" y="13716"/>
                </a:lnTo>
                <a:lnTo>
                  <a:pt x="163068" y="27432"/>
                </a:lnTo>
                <a:lnTo>
                  <a:pt x="98107" y="32004"/>
                </a:lnTo>
                <a:lnTo>
                  <a:pt x="50292" y="36576"/>
                </a:lnTo>
                <a:lnTo>
                  <a:pt x="15240" y="42672"/>
                </a:lnTo>
                <a:lnTo>
                  <a:pt x="12192" y="42672"/>
                </a:lnTo>
                <a:lnTo>
                  <a:pt x="9144" y="44196"/>
                </a:lnTo>
                <a:lnTo>
                  <a:pt x="7620" y="45720"/>
                </a:lnTo>
                <a:lnTo>
                  <a:pt x="6096" y="45720"/>
                </a:lnTo>
                <a:lnTo>
                  <a:pt x="4572" y="48768"/>
                </a:lnTo>
                <a:lnTo>
                  <a:pt x="19812" y="48768"/>
                </a:lnTo>
                <a:lnTo>
                  <a:pt x="24384" y="53340"/>
                </a:lnTo>
                <a:lnTo>
                  <a:pt x="24320" y="64135"/>
                </a:lnTo>
                <a:lnTo>
                  <a:pt x="22860" y="67056"/>
                </a:lnTo>
                <a:lnTo>
                  <a:pt x="24384" y="65532"/>
                </a:lnTo>
                <a:lnTo>
                  <a:pt x="34861" y="64135"/>
                </a:lnTo>
                <a:lnTo>
                  <a:pt x="68961" y="60198"/>
                </a:lnTo>
                <a:lnTo>
                  <a:pt x="87363" y="58326"/>
                </a:lnTo>
                <a:lnTo>
                  <a:pt x="74152" y="57150"/>
                </a:lnTo>
                <a:lnTo>
                  <a:pt x="30408" y="51435"/>
                </a:lnTo>
                <a:lnTo>
                  <a:pt x="25908" y="50292"/>
                </a:lnTo>
                <a:lnTo>
                  <a:pt x="220848" y="50292"/>
                </a:lnTo>
                <a:lnTo>
                  <a:pt x="499679" y="40513"/>
                </a:lnTo>
                <a:lnTo>
                  <a:pt x="1597122" y="26543"/>
                </a:lnTo>
                <a:lnTo>
                  <a:pt x="1872924" y="26035"/>
                </a:lnTo>
                <a:lnTo>
                  <a:pt x="3650795" y="25908"/>
                </a:lnTo>
                <a:lnTo>
                  <a:pt x="3374077" y="15875"/>
                </a:lnTo>
                <a:lnTo>
                  <a:pt x="2242663" y="635"/>
                </a:lnTo>
                <a:lnTo>
                  <a:pt x="2056382" y="127"/>
                </a:lnTo>
                <a:close/>
              </a:path>
              <a:path w="3858895" h="117475">
                <a:moveTo>
                  <a:pt x="87363" y="58326"/>
                </a:moveTo>
                <a:lnTo>
                  <a:pt x="68961" y="60198"/>
                </a:lnTo>
                <a:lnTo>
                  <a:pt x="34861" y="64135"/>
                </a:lnTo>
                <a:lnTo>
                  <a:pt x="24384" y="65532"/>
                </a:lnTo>
                <a:lnTo>
                  <a:pt x="22860" y="67056"/>
                </a:lnTo>
                <a:lnTo>
                  <a:pt x="230696" y="67056"/>
                </a:lnTo>
                <a:lnTo>
                  <a:pt x="164592" y="64008"/>
                </a:lnTo>
                <a:lnTo>
                  <a:pt x="99822" y="59436"/>
                </a:lnTo>
                <a:lnTo>
                  <a:pt x="87363" y="58326"/>
                </a:lnTo>
                <a:close/>
              </a:path>
              <a:path w="3858895" h="117475">
                <a:moveTo>
                  <a:pt x="3837432" y="50292"/>
                </a:moveTo>
                <a:lnTo>
                  <a:pt x="3834384" y="50292"/>
                </a:lnTo>
                <a:lnTo>
                  <a:pt x="3824120" y="52578"/>
                </a:lnTo>
                <a:lnTo>
                  <a:pt x="3809428" y="54864"/>
                </a:lnTo>
                <a:lnTo>
                  <a:pt x="3790450" y="57150"/>
                </a:lnTo>
                <a:lnTo>
                  <a:pt x="3771517" y="59021"/>
                </a:lnTo>
                <a:lnTo>
                  <a:pt x="3784639" y="60198"/>
                </a:lnTo>
                <a:lnTo>
                  <a:pt x="3814881" y="63500"/>
                </a:lnTo>
                <a:lnTo>
                  <a:pt x="3822763" y="64008"/>
                </a:lnTo>
                <a:lnTo>
                  <a:pt x="3829216" y="64643"/>
                </a:lnTo>
                <a:lnTo>
                  <a:pt x="3834384" y="65532"/>
                </a:lnTo>
                <a:lnTo>
                  <a:pt x="3835908" y="67056"/>
                </a:lnTo>
                <a:lnTo>
                  <a:pt x="3837432" y="67056"/>
                </a:lnTo>
                <a:lnTo>
                  <a:pt x="3835908" y="65532"/>
                </a:lnTo>
                <a:lnTo>
                  <a:pt x="3835908" y="64008"/>
                </a:lnTo>
                <a:lnTo>
                  <a:pt x="3834384" y="60960"/>
                </a:lnTo>
                <a:lnTo>
                  <a:pt x="3834384" y="54864"/>
                </a:lnTo>
                <a:lnTo>
                  <a:pt x="3835908" y="53340"/>
                </a:lnTo>
                <a:lnTo>
                  <a:pt x="3837432" y="50292"/>
                </a:lnTo>
                <a:close/>
              </a:path>
              <a:path w="3858895" h="117475">
                <a:moveTo>
                  <a:pt x="3843528" y="60960"/>
                </a:moveTo>
                <a:lnTo>
                  <a:pt x="3835908" y="65532"/>
                </a:lnTo>
                <a:lnTo>
                  <a:pt x="3837432" y="67056"/>
                </a:lnTo>
                <a:lnTo>
                  <a:pt x="3838956" y="67056"/>
                </a:lnTo>
                <a:lnTo>
                  <a:pt x="3838956" y="65532"/>
                </a:lnTo>
                <a:lnTo>
                  <a:pt x="3840099" y="65532"/>
                </a:lnTo>
                <a:lnTo>
                  <a:pt x="3843528" y="60960"/>
                </a:lnTo>
                <a:close/>
              </a:path>
              <a:path w="3858895" h="117475">
                <a:moveTo>
                  <a:pt x="3840099" y="65532"/>
                </a:moveTo>
                <a:lnTo>
                  <a:pt x="3838956" y="65532"/>
                </a:lnTo>
                <a:lnTo>
                  <a:pt x="3838956" y="67056"/>
                </a:lnTo>
                <a:lnTo>
                  <a:pt x="3840099" y="65532"/>
                </a:lnTo>
                <a:close/>
              </a:path>
              <a:path w="3858895" h="117475">
                <a:moveTo>
                  <a:pt x="3858768" y="60960"/>
                </a:moveTo>
                <a:lnTo>
                  <a:pt x="3843528" y="60960"/>
                </a:lnTo>
                <a:lnTo>
                  <a:pt x="3838956" y="67056"/>
                </a:lnTo>
                <a:lnTo>
                  <a:pt x="3857244" y="67056"/>
                </a:lnTo>
                <a:lnTo>
                  <a:pt x="3857244" y="65532"/>
                </a:lnTo>
                <a:lnTo>
                  <a:pt x="3858768" y="64008"/>
                </a:lnTo>
                <a:lnTo>
                  <a:pt x="3858768" y="60960"/>
                </a:lnTo>
                <a:close/>
              </a:path>
              <a:path w="3858895" h="117475">
                <a:moveTo>
                  <a:pt x="3835908" y="53340"/>
                </a:moveTo>
                <a:lnTo>
                  <a:pt x="3834384" y="54864"/>
                </a:lnTo>
                <a:lnTo>
                  <a:pt x="3834384" y="60960"/>
                </a:lnTo>
                <a:lnTo>
                  <a:pt x="3835908" y="64008"/>
                </a:lnTo>
                <a:lnTo>
                  <a:pt x="3835908" y="65532"/>
                </a:lnTo>
                <a:lnTo>
                  <a:pt x="3845052" y="57912"/>
                </a:lnTo>
                <a:lnTo>
                  <a:pt x="3843528" y="57912"/>
                </a:lnTo>
                <a:lnTo>
                  <a:pt x="3835908" y="53340"/>
                </a:lnTo>
                <a:close/>
              </a:path>
              <a:path w="3858895" h="117475">
                <a:moveTo>
                  <a:pt x="3838956" y="50292"/>
                </a:moveTo>
                <a:lnTo>
                  <a:pt x="3842874" y="56823"/>
                </a:lnTo>
                <a:lnTo>
                  <a:pt x="3845052" y="57912"/>
                </a:lnTo>
                <a:lnTo>
                  <a:pt x="3835908" y="65532"/>
                </a:lnTo>
                <a:lnTo>
                  <a:pt x="3843528" y="60960"/>
                </a:lnTo>
                <a:lnTo>
                  <a:pt x="3858768" y="60960"/>
                </a:lnTo>
                <a:lnTo>
                  <a:pt x="3858768" y="53340"/>
                </a:lnTo>
                <a:lnTo>
                  <a:pt x="3857244" y="51816"/>
                </a:lnTo>
                <a:lnTo>
                  <a:pt x="3840480" y="51816"/>
                </a:lnTo>
                <a:lnTo>
                  <a:pt x="3838956" y="50292"/>
                </a:lnTo>
                <a:close/>
              </a:path>
              <a:path w="3858895" h="117475">
                <a:moveTo>
                  <a:pt x="16383" y="59436"/>
                </a:moveTo>
                <a:lnTo>
                  <a:pt x="15240" y="59436"/>
                </a:lnTo>
                <a:lnTo>
                  <a:pt x="24384" y="64008"/>
                </a:lnTo>
                <a:lnTo>
                  <a:pt x="16383" y="59436"/>
                </a:lnTo>
                <a:close/>
              </a:path>
              <a:path w="3858895" h="117475">
                <a:moveTo>
                  <a:pt x="17526" y="55372"/>
                </a:moveTo>
                <a:lnTo>
                  <a:pt x="13716" y="57912"/>
                </a:lnTo>
                <a:lnTo>
                  <a:pt x="24384" y="64008"/>
                </a:lnTo>
                <a:lnTo>
                  <a:pt x="24384" y="56388"/>
                </a:lnTo>
                <a:lnTo>
                  <a:pt x="16764" y="56388"/>
                </a:lnTo>
                <a:lnTo>
                  <a:pt x="17526" y="55372"/>
                </a:lnTo>
                <a:close/>
              </a:path>
              <a:path w="3858895" h="117475">
                <a:moveTo>
                  <a:pt x="3650795" y="25908"/>
                </a:moveTo>
                <a:lnTo>
                  <a:pt x="1929384" y="25908"/>
                </a:lnTo>
                <a:lnTo>
                  <a:pt x="1987937" y="26035"/>
                </a:lnTo>
                <a:lnTo>
                  <a:pt x="3284220" y="38100"/>
                </a:lnTo>
                <a:lnTo>
                  <a:pt x="3568452" y="47117"/>
                </a:lnTo>
                <a:lnTo>
                  <a:pt x="3695700" y="53340"/>
                </a:lnTo>
                <a:lnTo>
                  <a:pt x="3759136" y="57912"/>
                </a:lnTo>
                <a:lnTo>
                  <a:pt x="3771517" y="59021"/>
                </a:lnTo>
                <a:lnTo>
                  <a:pt x="3790450" y="57150"/>
                </a:lnTo>
                <a:lnTo>
                  <a:pt x="3809428" y="54864"/>
                </a:lnTo>
                <a:lnTo>
                  <a:pt x="3824120" y="52578"/>
                </a:lnTo>
                <a:lnTo>
                  <a:pt x="3834384" y="50292"/>
                </a:lnTo>
                <a:lnTo>
                  <a:pt x="3838956" y="50292"/>
                </a:lnTo>
                <a:lnTo>
                  <a:pt x="3838956" y="48768"/>
                </a:lnTo>
                <a:lnTo>
                  <a:pt x="3855720" y="48768"/>
                </a:lnTo>
                <a:lnTo>
                  <a:pt x="3854196" y="47244"/>
                </a:lnTo>
                <a:lnTo>
                  <a:pt x="3848100" y="44196"/>
                </a:lnTo>
                <a:lnTo>
                  <a:pt x="3846576" y="42672"/>
                </a:lnTo>
                <a:lnTo>
                  <a:pt x="3842004" y="42672"/>
                </a:lnTo>
                <a:lnTo>
                  <a:pt x="3786140" y="34671"/>
                </a:lnTo>
                <a:lnTo>
                  <a:pt x="3747625" y="31496"/>
                </a:lnTo>
                <a:lnTo>
                  <a:pt x="3700771" y="28448"/>
                </a:lnTo>
                <a:lnTo>
                  <a:pt x="3650795" y="25908"/>
                </a:lnTo>
                <a:close/>
              </a:path>
              <a:path w="3858895" h="117475">
                <a:moveTo>
                  <a:pt x="220848" y="50292"/>
                </a:moveTo>
                <a:lnTo>
                  <a:pt x="25908" y="50292"/>
                </a:lnTo>
                <a:lnTo>
                  <a:pt x="30408" y="51435"/>
                </a:lnTo>
                <a:lnTo>
                  <a:pt x="74152" y="57150"/>
                </a:lnTo>
                <a:lnTo>
                  <a:pt x="87363" y="58326"/>
                </a:lnTo>
                <a:lnTo>
                  <a:pt x="91440" y="57912"/>
                </a:lnTo>
                <a:lnTo>
                  <a:pt x="154307" y="53721"/>
                </a:lnTo>
                <a:lnTo>
                  <a:pt x="220848" y="50292"/>
                </a:lnTo>
                <a:close/>
              </a:path>
              <a:path w="3858895" h="117475">
                <a:moveTo>
                  <a:pt x="3835908" y="53340"/>
                </a:moveTo>
                <a:lnTo>
                  <a:pt x="3843528" y="57912"/>
                </a:lnTo>
                <a:lnTo>
                  <a:pt x="3842874" y="56823"/>
                </a:lnTo>
                <a:lnTo>
                  <a:pt x="3835908" y="53340"/>
                </a:lnTo>
                <a:close/>
              </a:path>
              <a:path w="3858895" h="117475">
                <a:moveTo>
                  <a:pt x="3842874" y="56823"/>
                </a:moveTo>
                <a:lnTo>
                  <a:pt x="3843528" y="57912"/>
                </a:lnTo>
                <a:lnTo>
                  <a:pt x="3845052" y="57912"/>
                </a:lnTo>
                <a:lnTo>
                  <a:pt x="3842874" y="56823"/>
                </a:lnTo>
                <a:close/>
              </a:path>
              <a:path w="3858895" h="117475">
                <a:moveTo>
                  <a:pt x="3838956" y="50292"/>
                </a:moveTo>
                <a:lnTo>
                  <a:pt x="3837432" y="50292"/>
                </a:lnTo>
                <a:lnTo>
                  <a:pt x="3835908" y="53340"/>
                </a:lnTo>
                <a:lnTo>
                  <a:pt x="3842874" y="56823"/>
                </a:lnTo>
                <a:lnTo>
                  <a:pt x="3838956" y="50292"/>
                </a:lnTo>
                <a:close/>
              </a:path>
              <a:path w="3858895" h="117475">
                <a:moveTo>
                  <a:pt x="22860" y="51816"/>
                </a:moveTo>
                <a:lnTo>
                  <a:pt x="17526" y="55372"/>
                </a:lnTo>
                <a:lnTo>
                  <a:pt x="16764" y="56388"/>
                </a:lnTo>
                <a:lnTo>
                  <a:pt x="22860" y="51816"/>
                </a:lnTo>
                <a:close/>
              </a:path>
              <a:path w="3858895" h="117475">
                <a:moveTo>
                  <a:pt x="22860" y="51816"/>
                </a:moveTo>
                <a:lnTo>
                  <a:pt x="16764" y="56388"/>
                </a:lnTo>
                <a:lnTo>
                  <a:pt x="24384" y="56388"/>
                </a:lnTo>
                <a:lnTo>
                  <a:pt x="24384" y="53340"/>
                </a:lnTo>
                <a:lnTo>
                  <a:pt x="22860" y="51816"/>
                </a:lnTo>
                <a:close/>
              </a:path>
              <a:path w="3858895" h="117475">
                <a:moveTo>
                  <a:pt x="21336" y="50292"/>
                </a:moveTo>
                <a:lnTo>
                  <a:pt x="17526" y="55372"/>
                </a:lnTo>
                <a:lnTo>
                  <a:pt x="22860" y="51816"/>
                </a:lnTo>
                <a:lnTo>
                  <a:pt x="21336" y="50292"/>
                </a:lnTo>
                <a:close/>
              </a:path>
              <a:path w="3858895" h="117475">
                <a:moveTo>
                  <a:pt x="19812" y="48768"/>
                </a:moveTo>
                <a:lnTo>
                  <a:pt x="19812" y="51816"/>
                </a:lnTo>
                <a:lnTo>
                  <a:pt x="21336" y="50292"/>
                </a:lnTo>
                <a:lnTo>
                  <a:pt x="19812" y="48768"/>
                </a:lnTo>
                <a:close/>
              </a:path>
              <a:path w="3858895" h="117475">
                <a:moveTo>
                  <a:pt x="21336" y="50292"/>
                </a:moveTo>
                <a:lnTo>
                  <a:pt x="19812" y="51816"/>
                </a:lnTo>
                <a:lnTo>
                  <a:pt x="20193" y="51816"/>
                </a:lnTo>
                <a:lnTo>
                  <a:pt x="21336" y="50292"/>
                </a:lnTo>
                <a:close/>
              </a:path>
              <a:path w="3858895" h="117475">
                <a:moveTo>
                  <a:pt x="3838956" y="48768"/>
                </a:moveTo>
                <a:lnTo>
                  <a:pt x="3838956" y="50292"/>
                </a:lnTo>
                <a:lnTo>
                  <a:pt x="3840480" y="51816"/>
                </a:lnTo>
                <a:lnTo>
                  <a:pt x="3838956" y="48768"/>
                </a:lnTo>
                <a:close/>
              </a:path>
              <a:path w="3858895" h="117475">
                <a:moveTo>
                  <a:pt x="3855720" y="48768"/>
                </a:moveTo>
                <a:lnTo>
                  <a:pt x="3838956" y="48768"/>
                </a:lnTo>
                <a:lnTo>
                  <a:pt x="3840480" y="51816"/>
                </a:lnTo>
                <a:lnTo>
                  <a:pt x="3857244" y="51816"/>
                </a:lnTo>
                <a:lnTo>
                  <a:pt x="3855720" y="48768"/>
                </a:lnTo>
                <a:close/>
              </a:path>
              <a:path w="3858895" h="117475">
                <a:moveTo>
                  <a:pt x="1929384" y="0"/>
                </a:moveTo>
                <a:lnTo>
                  <a:pt x="1870830" y="127"/>
                </a:lnTo>
                <a:lnTo>
                  <a:pt x="1993143" y="127"/>
                </a:lnTo>
                <a:lnTo>
                  <a:pt x="192938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5759153" y="1179406"/>
            <a:ext cx="1161745" cy="579197"/>
          </a:xfrm>
          <a:prstGeom prst="rect">
            <a:avLst/>
          </a:prstGeom>
          <a:blipFill>
            <a:blip r:embed="rId1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5886320" y="1273694"/>
            <a:ext cx="913877" cy="391160"/>
          </a:xfrm>
          <a:prstGeom prst="rect">
            <a:avLst/>
          </a:prstGeom>
          <a:blipFill>
            <a:blip r:embed="rId1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9081299" y="1986331"/>
            <a:ext cx="602784" cy="176004"/>
          </a:xfrm>
          <a:prstGeom prst="rect">
            <a:avLst/>
          </a:prstGeom>
          <a:blipFill>
            <a:blip r:embed="rId1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9087046" y="1910541"/>
            <a:ext cx="215537" cy="104525"/>
          </a:xfrm>
          <a:prstGeom prst="rect">
            <a:avLst/>
          </a:prstGeom>
          <a:blipFill>
            <a:blip r:embed="rId1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3099422" y="1137919"/>
            <a:ext cx="66817" cy="346979"/>
          </a:xfrm>
          <a:prstGeom prst="rect">
            <a:avLst/>
          </a:prstGeom>
          <a:blipFill>
            <a:blip r:embed="rId1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3099423" y="537710"/>
            <a:ext cx="1211319" cy="495685"/>
          </a:xfrm>
          <a:prstGeom prst="rect">
            <a:avLst/>
          </a:prstGeom>
          <a:blipFill>
            <a:blip r:embed="rId1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3284786" y="537710"/>
            <a:ext cx="439696" cy="156248"/>
          </a:xfrm>
          <a:prstGeom prst="rect">
            <a:avLst/>
          </a:prstGeom>
          <a:blipFill>
            <a:blip r:embed="rId1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3338670" y="561416"/>
            <a:ext cx="331927" cy="105602"/>
          </a:xfrm>
          <a:prstGeom prst="rect">
            <a:avLst/>
          </a:prstGeom>
          <a:blipFill>
            <a:blip r:embed="rId1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3368844" y="737061"/>
            <a:ext cx="187517" cy="211205"/>
          </a:xfrm>
          <a:prstGeom prst="rect">
            <a:avLst/>
          </a:prstGeom>
          <a:blipFill>
            <a:blip r:embed="rId1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4129690" y="537710"/>
            <a:ext cx="181051" cy="105602"/>
          </a:xfrm>
          <a:prstGeom prst="rect">
            <a:avLst/>
          </a:prstGeom>
          <a:blipFill>
            <a:blip r:embed="rId1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4183574" y="537710"/>
            <a:ext cx="127167" cy="75430"/>
          </a:xfrm>
          <a:prstGeom prst="rect">
            <a:avLst/>
          </a:prstGeom>
          <a:blipFill>
            <a:blip r:embed="rId1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4205130" y="785552"/>
            <a:ext cx="105613" cy="210127"/>
          </a:xfrm>
          <a:prstGeom prst="rect">
            <a:avLst/>
          </a:prstGeom>
          <a:blipFill>
            <a:blip r:embed="rId1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3099423" y="685337"/>
            <a:ext cx="202605" cy="211205"/>
          </a:xfrm>
          <a:prstGeom prst="rect">
            <a:avLst/>
          </a:prstGeom>
          <a:blipFill>
            <a:blip r:embed="rId1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3099423" y="712277"/>
            <a:ext cx="148721" cy="157326"/>
          </a:xfrm>
          <a:prstGeom prst="rect">
            <a:avLst/>
          </a:prstGeom>
          <a:blipFill>
            <a:blip r:embed="rId1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3791298" y="537710"/>
            <a:ext cx="271577" cy="156248"/>
          </a:xfrm>
          <a:prstGeom prst="rect">
            <a:avLst/>
          </a:prstGeom>
          <a:blipFill>
            <a:blip r:embed="rId1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3845183" y="537710"/>
            <a:ext cx="163808" cy="129309"/>
          </a:xfrm>
          <a:prstGeom prst="rect">
            <a:avLst/>
          </a:prstGeom>
          <a:blipFill>
            <a:blip r:embed="rId16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3099423" y="1033395"/>
            <a:ext cx="1211319" cy="451504"/>
          </a:xfrm>
          <a:prstGeom prst="rect">
            <a:avLst/>
          </a:prstGeom>
          <a:blipFill>
            <a:blip r:embed="rId16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3164086" y="537712"/>
            <a:ext cx="1013023" cy="880377"/>
          </a:xfrm>
          <a:prstGeom prst="rect">
            <a:avLst/>
          </a:prstGeom>
          <a:blipFill>
            <a:blip r:embed="rId16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3299514" y="910552"/>
            <a:ext cx="741806" cy="371763"/>
          </a:xfrm>
          <a:prstGeom prst="rect">
            <a:avLst/>
          </a:prstGeom>
          <a:blipFill>
            <a:blip r:embed="rId16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3291253" y="1283661"/>
            <a:ext cx="758870" cy="0"/>
          </a:xfrm>
          <a:custGeom>
            <a:avLst/>
            <a:gdLst/>
            <a:ahLst/>
            <a:cxnLst/>
            <a:rect l="l" t="t" r="r" b="b"/>
            <a:pathLst>
              <a:path w="536575">
                <a:moveTo>
                  <a:pt x="0" y="0"/>
                </a:moveTo>
                <a:lnTo>
                  <a:pt x="536448" y="0"/>
                </a:lnTo>
              </a:path>
            </a:pathLst>
          </a:custGeom>
          <a:ln w="6350">
            <a:solidFill>
              <a:srgbClr val="0054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3291252" y="1276029"/>
            <a:ext cx="8981" cy="5388"/>
          </a:xfrm>
          <a:custGeom>
            <a:avLst/>
            <a:gdLst/>
            <a:ahLst/>
            <a:cxnLst/>
            <a:rect l="l" t="t" r="r" b="b"/>
            <a:pathLst>
              <a:path w="6350" h="7619">
                <a:moveTo>
                  <a:pt x="0" y="7619"/>
                </a:moveTo>
                <a:lnTo>
                  <a:pt x="6096" y="7619"/>
                </a:lnTo>
                <a:lnTo>
                  <a:pt x="6096" y="0"/>
                </a:lnTo>
                <a:lnTo>
                  <a:pt x="0" y="0"/>
                </a:lnTo>
                <a:lnTo>
                  <a:pt x="0" y="7619"/>
                </a:lnTo>
                <a:close/>
              </a:path>
            </a:pathLst>
          </a:custGeom>
          <a:solidFill>
            <a:srgbClr val="0054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3299874" y="915041"/>
            <a:ext cx="0" cy="360988"/>
          </a:xfrm>
          <a:custGeom>
            <a:avLst/>
            <a:gdLst/>
            <a:ahLst/>
            <a:cxnLst/>
            <a:rect l="l" t="t" r="r" b="b"/>
            <a:pathLst>
              <a:path h="510539">
                <a:moveTo>
                  <a:pt x="0" y="0"/>
                </a:moveTo>
                <a:lnTo>
                  <a:pt x="0" y="510540"/>
                </a:lnTo>
              </a:path>
            </a:pathLst>
          </a:custGeom>
          <a:ln w="12192">
            <a:solidFill>
              <a:srgbClr val="0054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3291253" y="910552"/>
            <a:ext cx="758870" cy="0"/>
          </a:xfrm>
          <a:custGeom>
            <a:avLst/>
            <a:gdLst/>
            <a:ahLst/>
            <a:cxnLst/>
            <a:rect l="l" t="t" r="r" b="b"/>
            <a:pathLst>
              <a:path w="536575">
                <a:moveTo>
                  <a:pt x="0" y="0"/>
                </a:moveTo>
                <a:lnTo>
                  <a:pt x="536448" y="0"/>
                </a:lnTo>
              </a:path>
            </a:pathLst>
          </a:custGeom>
          <a:ln w="12700">
            <a:solidFill>
              <a:srgbClr val="0054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3299874" y="1275849"/>
            <a:ext cx="8981" cy="5388"/>
          </a:xfrm>
          <a:custGeom>
            <a:avLst/>
            <a:gdLst/>
            <a:ahLst/>
            <a:cxnLst/>
            <a:rect l="l" t="t" r="r" b="b"/>
            <a:pathLst>
              <a:path w="6350" h="7619">
                <a:moveTo>
                  <a:pt x="6096" y="0"/>
                </a:moveTo>
                <a:lnTo>
                  <a:pt x="0" y="0"/>
                </a:lnTo>
                <a:lnTo>
                  <a:pt x="0" y="7620"/>
                </a:lnTo>
                <a:lnTo>
                  <a:pt x="6096" y="7620"/>
                </a:lnTo>
                <a:lnTo>
                  <a:pt x="6096" y="0"/>
                </a:lnTo>
                <a:close/>
              </a:path>
            </a:pathLst>
          </a:custGeom>
          <a:solidFill>
            <a:srgbClr val="0054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3308495" y="1278723"/>
            <a:ext cx="741807" cy="0"/>
          </a:xfrm>
          <a:custGeom>
            <a:avLst/>
            <a:gdLst/>
            <a:ahLst/>
            <a:cxnLst/>
            <a:rect l="l" t="t" r="r" b="b"/>
            <a:pathLst>
              <a:path w="524510">
                <a:moveTo>
                  <a:pt x="0" y="0"/>
                </a:moveTo>
                <a:lnTo>
                  <a:pt x="524256" y="0"/>
                </a:lnTo>
              </a:path>
            </a:pathLst>
          </a:custGeom>
          <a:ln w="7619">
            <a:solidFill>
              <a:srgbClr val="0054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4040244" y="915041"/>
            <a:ext cx="0" cy="360988"/>
          </a:xfrm>
          <a:custGeom>
            <a:avLst/>
            <a:gdLst/>
            <a:ahLst/>
            <a:cxnLst/>
            <a:rect l="l" t="t" r="r" b="b"/>
            <a:pathLst>
              <a:path h="510539">
                <a:moveTo>
                  <a:pt x="0" y="0"/>
                </a:moveTo>
                <a:lnTo>
                  <a:pt x="0" y="510540"/>
                </a:lnTo>
              </a:path>
            </a:pathLst>
          </a:custGeom>
          <a:ln w="13716">
            <a:solidFill>
              <a:srgbClr val="0054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1077686" y="1820025"/>
            <a:ext cx="1862241" cy="429952"/>
          </a:xfrm>
          <a:prstGeom prst="rect">
            <a:avLst/>
          </a:prstGeom>
          <a:blipFill>
            <a:blip r:embed="rId16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1659636" y="1820025"/>
            <a:ext cx="1150968" cy="264006"/>
          </a:xfrm>
          <a:prstGeom prst="rect">
            <a:avLst/>
          </a:prstGeom>
          <a:blipFill>
            <a:blip r:embed="rId16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3780521" y="5581842"/>
            <a:ext cx="386171" cy="193066"/>
          </a:xfrm>
          <a:custGeom>
            <a:avLst/>
            <a:gdLst/>
            <a:ahLst/>
            <a:cxnLst/>
            <a:rect l="l" t="t" r="r" b="b"/>
            <a:pathLst>
              <a:path w="273050" h="273050">
                <a:moveTo>
                  <a:pt x="272796" y="0"/>
                </a:moveTo>
                <a:lnTo>
                  <a:pt x="0" y="0"/>
                </a:lnTo>
                <a:lnTo>
                  <a:pt x="0" y="272796"/>
                </a:lnTo>
                <a:lnTo>
                  <a:pt x="272796" y="272796"/>
                </a:lnTo>
                <a:lnTo>
                  <a:pt x="27279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4166333" y="4810298"/>
            <a:ext cx="386171" cy="964430"/>
          </a:xfrm>
          <a:custGeom>
            <a:avLst/>
            <a:gdLst/>
            <a:ahLst/>
            <a:cxnLst/>
            <a:rect l="l" t="t" r="r" b="b"/>
            <a:pathLst>
              <a:path w="273050" h="1363979">
                <a:moveTo>
                  <a:pt x="272796" y="0"/>
                </a:moveTo>
                <a:lnTo>
                  <a:pt x="0" y="0"/>
                </a:lnTo>
                <a:lnTo>
                  <a:pt x="0" y="1363980"/>
                </a:lnTo>
                <a:lnTo>
                  <a:pt x="272796" y="1363980"/>
                </a:lnTo>
                <a:lnTo>
                  <a:pt x="27279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4552144" y="4810298"/>
            <a:ext cx="386171" cy="964430"/>
          </a:xfrm>
          <a:custGeom>
            <a:avLst/>
            <a:gdLst/>
            <a:ahLst/>
            <a:cxnLst/>
            <a:rect l="l" t="t" r="r" b="b"/>
            <a:pathLst>
              <a:path w="273050" h="1363979">
                <a:moveTo>
                  <a:pt x="272796" y="0"/>
                </a:moveTo>
                <a:lnTo>
                  <a:pt x="0" y="0"/>
                </a:lnTo>
                <a:lnTo>
                  <a:pt x="0" y="1363980"/>
                </a:lnTo>
                <a:lnTo>
                  <a:pt x="272796" y="1363980"/>
                </a:lnTo>
                <a:lnTo>
                  <a:pt x="27279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4937956" y="4810298"/>
            <a:ext cx="386171" cy="771814"/>
          </a:xfrm>
          <a:custGeom>
            <a:avLst/>
            <a:gdLst/>
            <a:ahLst/>
            <a:cxnLst/>
            <a:rect l="l" t="t" r="r" b="b"/>
            <a:pathLst>
              <a:path w="273050" h="1091565">
                <a:moveTo>
                  <a:pt x="272796" y="0"/>
                </a:moveTo>
                <a:lnTo>
                  <a:pt x="0" y="0"/>
                </a:lnTo>
                <a:lnTo>
                  <a:pt x="0" y="1091184"/>
                </a:lnTo>
                <a:lnTo>
                  <a:pt x="272796" y="1091184"/>
                </a:lnTo>
                <a:lnTo>
                  <a:pt x="27279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3394710" y="5196070"/>
            <a:ext cx="386171" cy="193066"/>
          </a:xfrm>
          <a:custGeom>
            <a:avLst/>
            <a:gdLst/>
            <a:ahLst/>
            <a:cxnLst/>
            <a:rect l="l" t="t" r="r" b="b"/>
            <a:pathLst>
              <a:path w="273050" h="273050">
                <a:moveTo>
                  <a:pt x="272796" y="0"/>
                </a:moveTo>
                <a:lnTo>
                  <a:pt x="0" y="0"/>
                </a:lnTo>
                <a:lnTo>
                  <a:pt x="0" y="272796"/>
                </a:lnTo>
                <a:lnTo>
                  <a:pt x="272796" y="272796"/>
                </a:lnTo>
                <a:lnTo>
                  <a:pt x="27279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" name="object 330"/>
          <p:cNvSpPr/>
          <p:nvPr/>
        </p:nvSpPr>
        <p:spPr>
          <a:xfrm>
            <a:off x="3780521" y="4810298"/>
            <a:ext cx="386171" cy="578748"/>
          </a:xfrm>
          <a:custGeom>
            <a:avLst/>
            <a:gdLst/>
            <a:ahLst/>
            <a:cxnLst/>
            <a:rect l="l" t="t" r="r" b="b"/>
            <a:pathLst>
              <a:path w="273050" h="818515">
                <a:moveTo>
                  <a:pt x="272796" y="0"/>
                </a:moveTo>
                <a:lnTo>
                  <a:pt x="0" y="0"/>
                </a:lnTo>
                <a:lnTo>
                  <a:pt x="0" y="818388"/>
                </a:lnTo>
                <a:lnTo>
                  <a:pt x="272796" y="818388"/>
                </a:lnTo>
                <a:lnTo>
                  <a:pt x="27279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" name="object 331"/>
          <p:cNvSpPr/>
          <p:nvPr/>
        </p:nvSpPr>
        <p:spPr>
          <a:xfrm>
            <a:off x="5323766" y="4810298"/>
            <a:ext cx="386171" cy="578748"/>
          </a:xfrm>
          <a:custGeom>
            <a:avLst/>
            <a:gdLst/>
            <a:ahLst/>
            <a:cxnLst/>
            <a:rect l="l" t="t" r="r" b="b"/>
            <a:pathLst>
              <a:path w="273050" h="818515">
                <a:moveTo>
                  <a:pt x="272796" y="0"/>
                </a:moveTo>
                <a:lnTo>
                  <a:pt x="0" y="0"/>
                </a:lnTo>
                <a:lnTo>
                  <a:pt x="0" y="818388"/>
                </a:lnTo>
                <a:lnTo>
                  <a:pt x="272796" y="818388"/>
                </a:lnTo>
                <a:lnTo>
                  <a:pt x="27279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" name="object 332"/>
          <p:cNvSpPr/>
          <p:nvPr/>
        </p:nvSpPr>
        <p:spPr>
          <a:xfrm>
            <a:off x="5709579" y="5196070"/>
            <a:ext cx="386171" cy="193066"/>
          </a:xfrm>
          <a:custGeom>
            <a:avLst/>
            <a:gdLst/>
            <a:ahLst/>
            <a:cxnLst/>
            <a:rect l="l" t="t" r="r" b="b"/>
            <a:pathLst>
              <a:path w="273050" h="273050">
                <a:moveTo>
                  <a:pt x="272796" y="0"/>
                </a:moveTo>
                <a:lnTo>
                  <a:pt x="0" y="0"/>
                </a:lnTo>
                <a:lnTo>
                  <a:pt x="0" y="272796"/>
                </a:lnTo>
                <a:lnTo>
                  <a:pt x="272796" y="272796"/>
                </a:lnTo>
                <a:lnTo>
                  <a:pt x="27279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" name="object 333"/>
          <p:cNvSpPr/>
          <p:nvPr/>
        </p:nvSpPr>
        <p:spPr>
          <a:xfrm>
            <a:off x="3008898" y="4810297"/>
            <a:ext cx="386171" cy="193066"/>
          </a:xfrm>
          <a:custGeom>
            <a:avLst/>
            <a:gdLst/>
            <a:ahLst/>
            <a:cxnLst/>
            <a:rect l="l" t="t" r="r" b="b"/>
            <a:pathLst>
              <a:path w="273050" h="273050">
                <a:moveTo>
                  <a:pt x="272796" y="0"/>
                </a:moveTo>
                <a:lnTo>
                  <a:pt x="0" y="0"/>
                </a:lnTo>
                <a:lnTo>
                  <a:pt x="0" y="272796"/>
                </a:lnTo>
                <a:lnTo>
                  <a:pt x="272796" y="272796"/>
                </a:lnTo>
                <a:lnTo>
                  <a:pt x="27279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" name="object 334"/>
          <p:cNvSpPr/>
          <p:nvPr/>
        </p:nvSpPr>
        <p:spPr>
          <a:xfrm>
            <a:off x="3394710" y="4810297"/>
            <a:ext cx="386171" cy="193066"/>
          </a:xfrm>
          <a:custGeom>
            <a:avLst/>
            <a:gdLst/>
            <a:ahLst/>
            <a:cxnLst/>
            <a:rect l="l" t="t" r="r" b="b"/>
            <a:pathLst>
              <a:path w="273050" h="273050">
                <a:moveTo>
                  <a:pt x="272796" y="0"/>
                </a:moveTo>
                <a:lnTo>
                  <a:pt x="0" y="0"/>
                </a:lnTo>
                <a:lnTo>
                  <a:pt x="0" y="272796"/>
                </a:lnTo>
                <a:lnTo>
                  <a:pt x="272796" y="272796"/>
                </a:lnTo>
                <a:lnTo>
                  <a:pt x="27279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" name="object 335"/>
          <p:cNvSpPr/>
          <p:nvPr/>
        </p:nvSpPr>
        <p:spPr>
          <a:xfrm>
            <a:off x="5709579" y="4810297"/>
            <a:ext cx="386171" cy="193066"/>
          </a:xfrm>
          <a:custGeom>
            <a:avLst/>
            <a:gdLst/>
            <a:ahLst/>
            <a:cxnLst/>
            <a:rect l="l" t="t" r="r" b="b"/>
            <a:pathLst>
              <a:path w="273050" h="273050">
                <a:moveTo>
                  <a:pt x="272796" y="0"/>
                </a:moveTo>
                <a:lnTo>
                  <a:pt x="0" y="0"/>
                </a:lnTo>
                <a:lnTo>
                  <a:pt x="0" y="272796"/>
                </a:lnTo>
                <a:lnTo>
                  <a:pt x="272796" y="272796"/>
                </a:lnTo>
                <a:lnTo>
                  <a:pt x="27279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36" name="object 336"/>
          <p:cNvGraphicFramePr>
            <a:graphicFrameLocks noGrp="1"/>
          </p:cNvGraphicFramePr>
          <p:nvPr/>
        </p:nvGraphicFramePr>
        <p:xfrm>
          <a:off x="3001355" y="4805988"/>
          <a:ext cx="3089368" cy="115615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61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61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61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61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61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8617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8617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8617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9306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221F1F"/>
                      </a:solidFill>
                      <a:prstDash val="solid"/>
                    </a:lnL>
                    <a:lnR w="9525">
                      <a:solidFill>
                        <a:srgbClr val="221F1F"/>
                      </a:solidFill>
                      <a:prstDash val="solid"/>
                    </a:lnR>
                    <a:lnT w="9525">
                      <a:solidFill>
                        <a:srgbClr val="221F1F"/>
                      </a:solidFill>
                      <a:prstDash val="solid"/>
                    </a:lnT>
                    <a:lnB w="9525">
                      <a:solidFill>
                        <a:srgbClr val="22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221F1F"/>
                      </a:solidFill>
                      <a:prstDash val="solid"/>
                    </a:lnL>
                    <a:lnR w="9525">
                      <a:solidFill>
                        <a:srgbClr val="221F1F"/>
                      </a:solidFill>
                      <a:prstDash val="solid"/>
                    </a:lnR>
                    <a:lnT w="9525">
                      <a:solidFill>
                        <a:srgbClr val="221F1F"/>
                      </a:solidFill>
                      <a:prstDash val="solid"/>
                    </a:lnT>
                    <a:lnB w="9525">
                      <a:solidFill>
                        <a:srgbClr val="22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221F1F"/>
                      </a:solidFill>
                      <a:prstDash val="solid"/>
                    </a:lnL>
                    <a:lnR w="9525">
                      <a:solidFill>
                        <a:srgbClr val="221F1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221F1F"/>
                      </a:solidFill>
                      <a:prstDash val="solid"/>
                    </a:lnL>
                    <a:lnR w="9525">
                      <a:solidFill>
                        <a:srgbClr val="221F1F"/>
                      </a:solidFill>
                      <a:prstDash val="solid"/>
                    </a:lnR>
                    <a:lnT w="9525">
                      <a:solidFill>
                        <a:srgbClr val="221F1F"/>
                      </a:solidFill>
                      <a:prstDash val="solid"/>
                    </a:lnT>
                    <a:lnB w="9525">
                      <a:solidFill>
                        <a:srgbClr val="22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221F1F"/>
                      </a:solidFill>
                      <a:prstDash val="solid"/>
                    </a:lnL>
                    <a:lnR w="9525">
                      <a:solidFill>
                        <a:srgbClr val="221F1F"/>
                      </a:solidFill>
                      <a:prstDash val="solid"/>
                    </a:lnR>
                    <a:lnT w="9525">
                      <a:solidFill>
                        <a:srgbClr val="221F1F"/>
                      </a:solidFill>
                      <a:prstDash val="solid"/>
                    </a:lnT>
                    <a:lnB w="9525">
                      <a:solidFill>
                        <a:srgbClr val="22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221F1F"/>
                      </a:solidFill>
                      <a:prstDash val="solid"/>
                    </a:lnL>
                    <a:lnR w="9525">
                      <a:solidFill>
                        <a:srgbClr val="221F1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221F1F"/>
                      </a:solidFill>
                      <a:prstDash val="solid"/>
                    </a:lnL>
                    <a:lnR w="9525">
                      <a:solidFill>
                        <a:srgbClr val="221F1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221F1F"/>
                      </a:solidFill>
                      <a:prstDash val="solid"/>
                    </a:lnL>
                    <a:lnR w="9525">
                      <a:solidFill>
                        <a:srgbClr val="221F1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261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221F1F"/>
                      </a:solidFill>
                      <a:prstDash val="solid"/>
                    </a:lnL>
                    <a:lnR w="9525">
                      <a:solidFill>
                        <a:srgbClr val="221F1F"/>
                      </a:solidFill>
                      <a:prstDash val="solid"/>
                    </a:lnR>
                    <a:lnT w="9525">
                      <a:solidFill>
                        <a:srgbClr val="221F1F"/>
                      </a:solidFill>
                      <a:prstDash val="solid"/>
                    </a:lnT>
                    <a:lnB w="9525">
                      <a:solidFill>
                        <a:srgbClr val="221F1F"/>
                      </a:solidFill>
                      <a:prstDash val="solid"/>
                    </a:lnB>
                    <a:solidFill>
                      <a:srgbClr val="00549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221F1F"/>
                      </a:solidFill>
                      <a:prstDash val="solid"/>
                    </a:lnL>
                    <a:lnR w="9525">
                      <a:solidFill>
                        <a:srgbClr val="221F1F"/>
                      </a:solidFill>
                      <a:prstDash val="solid"/>
                    </a:lnR>
                    <a:lnT w="9525">
                      <a:solidFill>
                        <a:srgbClr val="221F1F"/>
                      </a:solidFill>
                      <a:prstDash val="solid"/>
                    </a:lnT>
                    <a:lnB w="9525">
                      <a:solidFill>
                        <a:srgbClr val="221F1F"/>
                      </a:solidFill>
                      <a:prstDash val="solid"/>
                    </a:lnB>
                    <a:solidFill>
                      <a:srgbClr val="00549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221F1F"/>
                      </a:solidFill>
                      <a:prstDash val="solid"/>
                    </a:lnL>
                    <a:lnR w="9525">
                      <a:solidFill>
                        <a:srgbClr val="221F1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22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221F1F"/>
                      </a:solidFill>
                      <a:prstDash val="solid"/>
                    </a:lnL>
                    <a:lnR w="9525">
                      <a:solidFill>
                        <a:srgbClr val="221F1F"/>
                      </a:solidFill>
                      <a:prstDash val="solid"/>
                    </a:lnR>
                    <a:lnT w="9525">
                      <a:solidFill>
                        <a:srgbClr val="221F1F"/>
                      </a:solidFill>
                      <a:prstDash val="solid"/>
                    </a:lnT>
                    <a:lnB w="9525">
                      <a:solidFill>
                        <a:srgbClr val="22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221F1F"/>
                      </a:solidFill>
                      <a:prstDash val="solid"/>
                    </a:lnL>
                    <a:lnR w="9525">
                      <a:solidFill>
                        <a:srgbClr val="221F1F"/>
                      </a:solidFill>
                      <a:prstDash val="solid"/>
                    </a:lnR>
                    <a:lnT w="9525">
                      <a:solidFill>
                        <a:srgbClr val="221F1F"/>
                      </a:solidFill>
                      <a:prstDash val="solid"/>
                    </a:lnT>
                    <a:lnB w="9525">
                      <a:solidFill>
                        <a:srgbClr val="22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221F1F"/>
                      </a:solidFill>
                      <a:prstDash val="solid"/>
                    </a:lnL>
                    <a:lnR w="9525">
                      <a:solidFill>
                        <a:srgbClr val="221F1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22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221F1F"/>
                      </a:solidFill>
                      <a:prstDash val="solid"/>
                    </a:lnL>
                    <a:lnR w="9525">
                      <a:solidFill>
                        <a:srgbClr val="221F1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22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221F1F"/>
                      </a:solidFill>
                      <a:prstDash val="solid"/>
                    </a:lnL>
                    <a:lnR w="9525">
                      <a:solidFill>
                        <a:srgbClr val="221F1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221F1F"/>
                      </a:solidFill>
                      <a:prstDash val="solid"/>
                    </a:lnB>
                    <a:solidFill>
                      <a:srgbClr val="0054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261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221F1F"/>
                      </a:solidFill>
                      <a:prstDash val="solid"/>
                    </a:lnL>
                    <a:lnR w="9525">
                      <a:solidFill>
                        <a:srgbClr val="221F1F"/>
                      </a:solidFill>
                      <a:prstDash val="solid"/>
                    </a:lnR>
                    <a:lnT w="9525">
                      <a:solidFill>
                        <a:srgbClr val="221F1F"/>
                      </a:solidFill>
                      <a:prstDash val="solid"/>
                    </a:lnT>
                    <a:lnB w="9525">
                      <a:solidFill>
                        <a:srgbClr val="221F1F"/>
                      </a:solidFill>
                      <a:prstDash val="solid"/>
                    </a:lnB>
                    <a:solidFill>
                      <a:srgbClr val="00549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221F1F"/>
                      </a:solidFill>
                      <a:prstDash val="solid"/>
                    </a:lnL>
                    <a:lnR w="9525">
                      <a:solidFill>
                        <a:srgbClr val="221F1F"/>
                      </a:solidFill>
                      <a:prstDash val="solid"/>
                    </a:lnR>
                    <a:lnT w="9525">
                      <a:solidFill>
                        <a:srgbClr val="221F1F"/>
                      </a:solidFill>
                      <a:prstDash val="solid"/>
                    </a:lnT>
                    <a:lnB w="9525">
                      <a:solidFill>
                        <a:srgbClr val="22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221F1F"/>
                      </a:solidFill>
                      <a:prstDash val="solid"/>
                    </a:lnL>
                    <a:lnR w="9525">
                      <a:solidFill>
                        <a:srgbClr val="221F1F"/>
                      </a:solidFill>
                      <a:prstDash val="solid"/>
                    </a:lnR>
                    <a:lnT w="9525">
                      <a:solidFill>
                        <a:srgbClr val="221F1F"/>
                      </a:solidFill>
                      <a:prstDash val="solid"/>
                    </a:lnT>
                    <a:lnB w="9525">
                      <a:solidFill>
                        <a:srgbClr val="22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221F1F"/>
                      </a:solidFill>
                      <a:prstDash val="solid"/>
                    </a:lnL>
                    <a:lnR w="9525">
                      <a:solidFill>
                        <a:srgbClr val="221F1F"/>
                      </a:solidFill>
                      <a:prstDash val="solid"/>
                    </a:lnR>
                    <a:lnT w="9525">
                      <a:solidFill>
                        <a:srgbClr val="221F1F"/>
                      </a:solidFill>
                      <a:prstDash val="solid"/>
                    </a:lnT>
                    <a:lnB w="9525">
                      <a:solidFill>
                        <a:srgbClr val="22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221F1F"/>
                      </a:solidFill>
                      <a:prstDash val="solid"/>
                    </a:lnL>
                    <a:lnR w="9525">
                      <a:solidFill>
                        <a:srgbClr val="221F1F"/>
                      </a:solidFill>
                      <a:prstDash val="solid"/>
                    </a:lnR>
                    <a:lnT w="9525">
                      <a:solidFill>
                        <a:srgbClr val="221F1F"/>
                      </a:solidFill>
                      <a:prstDash val="solid"/>
                    </a:lnT>
                    <a:lnB w="9525">
                      <a:solidFill>
                        <a:srgbClr val="22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221F1F"/>
                      </a:solidFill>
                      <a:prstDash val="solid"/>
                    </a:lnL>
                    <a:lnR w="9525">
                      <a:solidFill>
                        <a:srgbClr val="221F1F"/>
                      </a:solidFill>
                      <a:prstDash val="solid"/>
                    </a:lnR>
                    <a:lnT w="9525">
                      <a:solidFill>
                        <a:srgbClr val="221F1F"/>
                      </a:solidFill>
                      <a:prstDash val="solid"/>
                    </a:lnT>
                    <a:lnB w="9525">
                      <a:solidFill>
                        <a:srgbClr val="22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221F1F"/>
                      </a:solidFill>
                      <a:prstDash val="solid"/>
                    </a:lnL>
                    <a:lnR w="9525">
                      <a:solidFill>
                        <a:srgbClr val="221F1F"/>
                      </a:solidFill>
                      <a:prstDash val="solid"/>
                    </a:lnR>
                    <a:lnT w="9525">
                      <a:solidFill>
                        <a:srgbClr val="221F1F"/>
                      </a:solidFill>
                      <a:prstDash val="solid"/>
                    </a:lnT>
                    <a:lnB w="9525">
                      <a:solidFill>
                        <a:srgbClr val="22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221F1F"/>
                      </a:solidFill>
                      <a:prstDash val="solid"/>
                    </a:lnL>
                    <a:lnR w="9525">
                      <a:solidFill>
                        <a:srgbClr val="221F1F"/>
                      </a:solidFill>
                      <a:prstDash val="solid"/>
                    </a:lnR>
                    <a:lnT w="9525">
                      <a:solidFill>
                        <a:srgbClr val="221F1F"/>
                      </a:solidFill>
                      <a:prstDash val="solid"/>
                    </a:lnT>
                    <a:lnB w="9525">
                      <a:solidFill>
                        <a:srgbClr val="221F1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261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221F1F"/>
                      </a:solidFill>
                      <a:prstDash val="solid"/>
                    </a:lnL>
                    <a:lnR w="9525">
                      <a:solidFill>
                        <a:srgbClr val="221F1F"/>
                      </a:solidFill>
                      <a:prstDash val="solid"/>
                    </a:lnR>
                    <a:lnT w="9525">
                      <a:solidFill>
                        <a:srgbClr val="221F1F"/>
                      </a:solidFill>
                      <a:prstDash val="solid"/>
                    </a:lnT>
                    <a:lnB w="9525">
                      <a:solidFill>
                        <a:srgbClr val="221F1F"/>
                      </a:solidFill>
                      <a:prstDash val="solid"/>
                    </a:lnB>
                    <a:solidFill>
                      <a:srgbClr val="00549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221F1F"/>
                      </a:solidFill>
                      <a:prstDash val="solid"/>
                    </a:lnL>
                    <a:lnR w="9525">
                      <a:solidFill>
                        <a:srgbClr val="221F1F"/>
                      </a:solidFill>
                      <a:prstDash val="solid"/>
                    </a:lnR>
                    <a:lnT w="9525">
                      <a:solidFill>
                        <a:srgbClr val="221F1F"/>
                      </a:solidFill>
                      <a:prstDash val="solid"/>
                    </a:lnT>
                    <a:lnB w="9525">
                      <a:solidFill>
                        <a:srgbClr val="221F1F"/>
                      </a:solidFill>
                      <a:prstDash val="solid"/>
                    </a:lnB>
                    <a:solidFill>
                      <a:srgbClr val="00549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221F1F"/>
                      </a:solidFill>
                      <a:prstDash val="solid"/>
                    </a:lnL>
                    <a:lnR w="9525">
                      <a:solidFill>
                        <a:srgbClr val="221F1F"/>
                      </a:solidFill>
                      <a:prstDash val="solid"/>
                    </a:lnR>
                    <a:lnT w="9525">
                      <a:solidFill>
                        <a:srgbClr val="221F1F"/>
                      </a:solidFill>
                      <a:prstDash val="solid"/>
                    </a:lnT>
                    <a:lnB w="9525">
                      <a:solidFill>
                        <a:srgbClr val="221F1F"/>
                      </a:solidFill>
                      <a:prstDash val="solid"/>
                    </a:lnB>
                    <a:solidFill>
                      <a:srgbClr val="00549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221F1F"/>
                      </a:solidFill>
                      <a:prstDash val="solid"/>
                    </a:lnL>
                    <a:lnR w="9525">
                      <a:solidFill>
                        <a:srgbClr val="221F1F"/>
                      </a:solidFill>
                      <a:prstDash val="solid"/>
                    </a:lnR>
                    <a:lnT w="9525">
                      <a:solidFill>
                        <a:srgbClr val="221F1F"/>
                      </a:solidFill>
                      <a:prstDash val="solid"/>
                    </a:lnT>
                    <a:lnB w="9525">
                      <a:solidFill>
                        <a:srgbClr val="22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221F1F"/>
                      </a:solidFill>
                      <a:prstDash val="solid"/>
                    </a:lnL>
                    <a:lnR w="9525">
                      <a:solidFill>
                        <a:srgbClr val="221F1F"/>
                      </a:solidFill>
                      <a:prstDash val="solid"/>
                    </a:lnR>
                    <a:lnT w="9525">
                      <a:solidFill>
                        <a:srgbClr val="221F1F"/>
                      </a:solidFill>
                      <a:prstDash val="solid"/>
                    </a:lnT>
                    <a:lnB w="9525">
                      <a:solidFill>
                        <a:srgbClr val="22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221F1F"/>
                      </a:solidFill>
                      <a:prstDash val="solid"/>
                    </a:lnL>
                    <a:lnR w="9525">
                      <a:solidFill>
                        <a:srgbClr val="221F1F"/>
                      </a:solidFill>
                      <a:prstDash val="solid"/>
                    </a:lnR>
                    <a:lnT w="9525">
                      <a:solidFill>
                        <a:srgbClr val="221F1F"/>
                      </a:solidFill>
                      <a:prstDash val="solid"/>
                    </a:lnT>
                    <a:lnB w="9525">
                      <a:solidFill>
                        <a:srgbClr val="22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221F1F"/>
                      </a:solidFill>
                      <a:prstDash val="solid"/>
                    </a:lnL>
                    <a:lnR w="9525">
                      <a:solidFill>
                        <a:srgbClr val="221F1F"/>
                      </a:solidFill>
                      <a:prstDash val="solid"/>
                    </a:lnR>
                    <a:lnT w="9525">
                      <a:solidFill>
                        <a:srgbClr val="221F1F"/>
                      </a:solidFill>
                      <a:prstDash val="solid"/>
                    </a:lnT>
                    <a:lnB w="9525">
                      <a:solidFill>
                        <a:srgbClr val="221F1F"/>
                      </a:solidFill>
                      <a:prstDash val="solid"/>
                    </a:lnB>
                    <a:solidFill>
                      <a:srgbClr val="00549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221F1F"/>
                      </a:solidFill>
                      <a:prstDash val="solid"/>
                    </a:lnL>
                    <a:lnR w="9525">
                      <a:solidFill>
                        <a:srgbClr val="221F1F"/>
                      </a:solidFill>
                      <a:prstDash val="solid"/>
                    </a:lnR>
                    <a:lnT w="9525">
                      <a:solidFill>
                        <a:srgbClr val="221F1F"/>
                      </a:solidFill>
                      <a:prstDash val="solid"/>
                    </a:lnT>
                    <a:lnB w="9525">
                      <a:solidFill>
                        <a:srgbClr val="221F1F"/>
                      </a:solidFill>
                      <a:prstDash val="solid"/>
                    </a:lnB>
                    <a:solidFill>
                      <a:srgbClr val="0054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261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221F1F"/>
                      </a:solidFill>
                      <a:prstDash val="solid"/>
                    </a:lnL>
                    <a:lnR w="9525">
                      <a:solidFill>
                        <a:srgbClr val="221F1F"/>
                      </a:solidFill>
                      <a:prstDash val="solid"/>
                    </a:lnR>
                    <a:lnT w="9525">
                      <a:solidFill>
                        <a:srgbClr val="221F1F"/>
                      </a:solidFill>
                      <a:prstDash val="solid"/>
                    </a:lnT>
                    <a:lnB w="9525">
                      <a:solidFill>
                        <a:srgbClr val="221F1F"/>
                      </a:solidFill>
                      <a:prstDash val="solid"/>
                    </a:lnB>
                    <a:solidFill>
                      <a:srgbClr val="00549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221F1F"/>
                      </a:solidFill>
                      <a:prstDash val="solid"/>
                    </a:lnL>
                    <a:lnR w="9525">
                      <a:solidFill>
                        <a:srgbClr val="221F1F"/>
                      </a:solidFill>
                      <a:prstDash val="solid"/>
                    </a:lnR>
                    <a:lnT w="9525">
                      <a:solidFill>
                        <a:srgbClr val="221F1F"/>
                      </a:solidFill>
                      <a:prstDash val="solid"/>
                    </a:lnT>
                    <a:lnB w="9525">
                      <a:solidFill>
                        <a:srgbClr val="221F1F"/>
                      </a:solidFill>
                      <a:prstDash val="solid"/>
                    </a:lnB>
                    <a:solidFill>
                      <a:srgbClr val="00549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221F1F"/>
                      </a:solidFill>
                      <a:prstDash val="solid"/>
                    </a:lnL>
                    <a:lnR w="9525">
                      <a:solidFill>
                        <a:srgbClr val="221F1F"/>
                      </a:solidFill>
                      <a:prstDash val="solid"/>
                    </a:lnR>
                    <a:lnT w="9525">
                      <a:solidFill>
                        <a:srgbClr val="221F1F"/>
                      </a:solidFill>
                      <a:prstDash val="solid"/>
                    </a:lnT>
                    <a:lnB w="9525">
                      <a:solidFill>
                        <a:srgbClr val="22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221F1F"/>
                      </a:solidFill>
                      <a:prstDash val="solid"/>
                    </a:lnL>
                    <a:lnR w="9525">
                      <a:solidFill>
                        <a:srgbClr val="221F1F"/>
                      </a:solidFill>
                      <a:prstDash val="solid"/>
                    </a:lnR>
                    <a:lnT w="9525">
                      <a:solidFill>
                        <a:srgbClr val="221F1F"/>
                      </a:solidFill>
                      <a:prstDash val="solid"/>
                    </a:lnT>
                    <a:lnB w="9525">
                      <a:solidFill>
                        <a:srgbClr val="22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221F1F"/>
                      </a:solidFill>
                      <a:prstDash val="solid"/>
                    </a:lnL>
                    <a:lnR w="9525">
                      <a:solidFill>
                        <a:srgbClr val="221F1F"/>
                      </a:solidFill>
                      <a:prstDash val="solid"/>
                    </a:lnR>
                    <a:lnT w="9525">
                      <a:solidFill>
                        <a:srgbClr val="221F1F"/>
                      </a:solidFill>
                      <a:prstDash val="solid"/>
                    </a:lnT>
                    <a:lnB w="9525">
                      <a:solidFill>
                        <a:srgbClr val="22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221F1F"/>
                      </a:solidFill>
                      <a:prstDash val="solid"/>
                    </a:lnL>
                    <a:lnR w="9525">
                      <a:solidFill>
                        <a:srgbClr val="221F1F"/>
                      </a:solidFill>
                      <a:prstDash val="solid"/>
                    </a:lnR>
                    <a:lnT w="9525">
                      <a:solidFill>
                        <a:srgbClr val="221F1F"/>
                      </a:solidFill>
                      <a:prstDash val="solid"/>
                    </a:lnT>
                    <a:lnB w="9525">
                      <a:solidFill>
                        <a:srgbClr val="221F1F"/>
                      </a:solidFill>
                      <a:prstDash val="solid"/>
                    </a:lnB>
                    <a:solidFill>
                      <a:srgbClr val="00549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221F1F"/>
                      </a:solidFill>
                      <a:prstDash val="solid"/>
                    </a:lnL>
                    <a:lnR w="9525">
                      <a:solidFill>
                        <a:srgbClr val="221F1F"/>
                      </a:solidFill>
                      <a:prstDash val="solid"/>
                    </a:lnR>
                    <a:lnT w="9525">
                      <a:solidFill>
                        <a:srgbClr val="221F1F"/>
                      </a:solidFill>
                      <a:prstDash val="solid"/>
                    </a:lnT>
                    <a:lnB w="9525">
                      <a:solidFill>
                        <a:srgbClr val="221F1F"/>
                      </a:solidFill>
                      <a:prstDash val="solid"/>
                    </a:lnB>
                    <a:solidFill>
                      <a:srgbClr val="00549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221F1F"/>
                      </a:solidFill>
                      <a:prstDash val="solid"/>
                    </a:lnL>
                    <a:lnR w="9525">
                      <a:solidFill>
                        <a:srgbClr val="221F1F"/>
                      </a:solidFill>
                      <a:prstDash val="solid"/>
                    </a:lnR>
                    <a:lnT w="9525">
                      <a:solidFill>
                        <a:srgbClr val="221F1F"/>
                      </a:solidFill>
                      <a:prstDash val="solid"/>
                    </a:lnT>
                    <a:lnB w="9525">
                      <a:solidFill>
                        <a:srgbClr val="221F1F"/>
                      </a:solidFill>
                      <a:prstDash val="solid"/>
                    </a:lnB>
                    <a:solidFill>
                      <a:srgbClr val="0054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261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221F1F"/>
                      </a:solidFill>
                      <a:prstDash val="solid"/>
                    </a:lnT>
                    <a:lnB w="9525">
                      <a:solidFill>
                        <a:srgbClr val="221F1F"/>
                      </a:solidFill>
                      <a:prstDash val="solid"/>
                    </a:lnB>
                    <a:solidFill>
                      <a:srgbClr val="00549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221F1F"/>
                      </a:solidFill>
                      <a:prstDash val="solid"/>
                    </a:lnR>
                    <a:lnT w="9525">
                      <a:solidFill>
                        <a:srgbClr val="221F1F"/>
                      </a:solidFill>
                      <a:prstDash val="solid"/>
                    </a:lnT>
                    <a:lnB w="9525">
                      <a:solidFill>
                        <a:srgbClr val="221F1F"/>
                      </a:solidFill>
                      <a:prstDash val="solid"/>
                    </a:lnB>
                    <a:solidFill>
                      <a:srgbClr val="00549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221F1F"/>
                      </a:solidFill>
                      <a:prstDash val="solid"/>
                    </a:lnL>
                    <a:lnR w="9525">
                      <a:solidFill>
                        <a:srgbClr val="221F1F"/>
                      </a:solidFill>
                      <a:prstDash val="solid"/>
                    </a:lnR>
                    <a:lnT w="9525">
                      <a:solidFill>
                        <a:srgbClr val="221F1F"/>
                      </a:solidFill>
                      <a:prstDash val="solid"/>
                    </a:lnT>
                    <a:lnB w="9525">
                      <a:solidFill>
                        <a:srgbClr val="221F1F"/>
                      </a:solidFill>
                      <a:prstDash val="solid"/>
                    </a:lnB>
                    <a:solidFill>
                      <a:srgbClr val="00549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221F1F"/>
                      </a:solidFill>
                      <a:prstDash val="solid"/>
                    </a:lnL>
                    <a:lnR w="9525">
                      <a:solidFill>
                        <a:srgbClr val="221F1F"/>
                      </a:solidFill>
                      <a:prstDash val="solid"/>
                    </a:lnR>
                    <a:lnT w="9525">
                      <a:solidFill>
                        <a:srgbClr val="221F1F"/>
                      </a:solidFill>
                      <a:prstDash val="solid"/>
                    </a:lnT>
                    <a:lnB w="9525">
                      <a:solidFill>
                        <a:srgbClr val="221F1F"/>
                      </a:solidFill>
                      <a:prstDash val="solid"/>
                    </a:lnB>
                    <a:solidFill>
                      <a:srgbClr val="00549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221F1F"/>
                      </a:solidFill>
                      <a:prstDash val="solid"/>
                    </a:lnL>
                    <a:lnR w="9525">
                      <a:solidFill>
                        <a:srgbClr val="221F1F"/>
                      </a:solidFill>
                      <a:prstDash val="solid"/>
                    </a:lnR>
                    <a:lnT w="9525">
                      <a:solidFill>
                        <a:srgbClr val="221F1F"/>
                      </a:solidFill>
                      <a:prstDash val="solid"/>
                    </a:lnT>
                    <a:lnB w="9525">
                      <a:solidFill>
                        <a:srgbClr val="221F1F"/>
                      </a:solidFill>
                      <a:prstDash val="solid"/>
                    </a:lnB>
                    <a:solidFill>
                      <a:srgbClr val="00549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221F1F"/>
                      </a:solidFill>
                      <a:prstDash val="solid"/>
                    </a:lnL>
                    <a:lnR w="9525">
                      <a:solidFill>
                        <a:srgbClr val="221F1F"/>
                      </a:solidFill>
                      <a:prstDash val="solid"/>
                    </a:lnR>
                    <a:lnT w="9525">
                      <a:solidFill>
                        <a:srgbClr val="221F1F"/>
                      </a:solidFill>
                      <a:prstDash val="solid"/>
                    </a:lnT>
                    <a:lnB w="9525">
                      <a:solidFill>
                        <a:srgbClr val="221F1F"/>
                      </a:solidFill>
                      <a:prstDash val="solid"/>
                    </a:lnB>
                    <a:solidFill>
                      <a:srgbClr val="00549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221F1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221F1F"/>
                      </a:solidFill>
                      <a:prstDash val="solid"/>
                    </a:lnT>
                    <a:lnB w="9525">
                      <a:solidFill>
                        <a:srgbClr val="221F1F"/>
                      </a:solidFill>
                      <a:prstDash val="solid"/>
                    </a:lnB>
                    <a:solidFill>
                      <a:srgbClr val="00549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221F1F"/>
                      </a:solidFill>
                      <a:prstDash val="solid"/>
                    </a:lnT>
                    <a:lnB w="9525">
                      <a:solidFill>
                        <a:srgbClr val="221F1F"/>
                      </a:solidFill>
                      <a:prstDash val="solid"/>
                    </a:lnB>
                    <a:solidFill>
                      <a:srgbClr val="0054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37" name="object 337"/>
          <p:cNvSpPr/>
          <p:nvPr/>
        </p:nvSpPr>
        <p:spPr>
          <a:xfrm>
            <a:off x="5890631" y="4839392"/>
            <a:ext cx="24248" cy="84410"/>
          </a:xfrm>
          <a:custGeom>
            <a:avLst/>
            <a:gdLst/>
            <a:ahLst/>
            <a:cxnLst/>
            <a:rect l="l" t="t" r="r" b="b"/>
            <a:pathLst>
              <a:path w="17145" h="119379">
                <a:moveTo>
                  <a:pt x="10668" y="0"/>
                </a:moveTo>
                <a:lnTo>
                  <a:pt x="5786" y="8310"/>
                </a:lnTo>
                <a:lnTo>
                  <a:pt x="2476" y="15049"/>
                </a:lnTo>
                <a:lnTo>
                  <a:pt x="595" y="20359"/>
                </a:lnTo>
                <a:lnTo>
                  <a:pt x="0" y="24384"/>
                </a:lnTo>
                <a:lnTo>
                  <a:pt x="9144" y="118872"/>
                </a:lnTo>
                <a:lnTo>
                  <a:pt x="12263" y="111394"/>
                </a:lnTo>
                <a:lnTo>
                  <a:pt x="14668" y="104775"/>
                </a:lnTo>
                <a:lnTo>
                  <a:pt x="16216" y="98726"/>
                </a:lnTo>
                <a:lnTo>
                  <a:pt x="16764" y="92964"/>
                </a:lnTo>
                <a:lnTo>
                  <a:pt x="10668" y="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" name="object 338"/>
          <p:cNvSpPr/>
          <p:nvPr/>
        </p:nvSpPr>
        <p:spPr>
          <a:xfrm>
            <a:off x="5453090" y="4850168"/>
            <a:ext cx="125730" cy="102370"/>
          </a:xfrm>
          <a:custGeom>
            <a:avLst/>
            <a:gdLst/>
            <a:ahLst/>
            <a:cxnLst/>
            <a:rect l="l" t="t" r="r" b="b"/>
            <a:pathLst>
              <a:path w="88900" h="144779">
                <a:moveTo>
                  <a:pt x="15240" y="77724"/>
                </a:moveTo>
                <a:lnTo>
                  <a:pt x="10668" y="79248"/>
                </a:lnTo>
                <a:lnTo>
                  <a:pt x="7620" y="85344"/>
                </a:lnTo>
                <a:lnTo>
                  <a:pt x="3048" y="96012"/>
                </a:lnTo>
                <a:lnTo>
                  <a:pt x="0" y="106680"/>
                </a:lnTo>
                <a:lnTo>
                  <a:pt x="0" y="115824"/>
                </a:lnTo>
                <a:lnTo>
                  <a:pt x="1762" y="128063"/>
                </a:lnTo>
                <a:lnTo>
                  <a:pt x="7239" y="137160"/>
                </a:lnTo>
                <a:lnTo>
                  <a:pt x="16716" y="142827"/>
                </a:lnTo>
                <a:lnTo>
                  <a:pt x="30480" y="144780"/>
                </a:lnTo>
                <a:lnTo>
                  <a:pt x="36576" y="144780"/>
                </a:lnTo>
                <a:lnTo>
                  <a:pt x="39624" y="143256"/>
                </a:lnTo>
                <a:lnTo>
                  <a:pt x="49625" y="140970"/>
                </a:lnTo>
                <a:lnTo>
                  <a:pt x="59055" y="136398"/>
                </a:lnTo>
                <a:lnTo>
                  <a:pt x="67913" y="129540"/>
                </a:lnTo>
                <a:lnTo>
                  <a:pt x="69294" y="128016"/>
                </a:lnTo>
                <a:lnTo>
                  <a:pt x="33528" y="128016"/>
                </a:lnTo>
                <a:lnTo>
                  <a:pt x="21764" y="126587"/>
                </a:lnTo>
                <a:lnTo>
                  <a:pt x="13716" y="122301"/>
                </a:lnTo>
                <a:lnTo>
                  <a:pt x="9096" y="115157"/>
                </a:lnTo>
                <a:lnTo>
                  <a:pt x="7620" y="105156"/>
                </a:lnTo>
                <a:lnTo>
                  <a:pt x="7620" y="100584"/>
                </a:lnTo>
                <a:lnTo>
                  <a:pt x="9144" y="96012"/>
                </a:lnTo>
                <a:lnTo>
                  <a:pt x="10668" y="88392"/>
                </a:lnTo>
                <a:lnTo>
                  <a:pt x="15240" y="79248"/>
                </a:lnTo>
                <a:lnTo>
                  <a:pt x="15240" y="77724"/>
                </a:lnTo>
                <a:close/>
              </a:path>
              <a:path w="88900" h="144779">
                <a:moveTo>
                  <a:pt x="73152" y="0"/>
                </a:moveTo>
                <a:lnTo>
                  <a:pt x="71628" y="0"/>
                </a:lnTo>
                <a:lnTo>
                  <a:pt x="64008" y="12192"/>
                </a:lnTo>
                <a:lnTo>
                  <a:pt x="60960" y="18288"/>
                </a:lnTo>
                <a:lnTo>
                  <a:pt x="60960" y="24384"/>
                </a:lnTo>
                <a:lnTo>
                  <a:pt x="64008" y="27432"/>
                </a:lnTo>
                <a:lnTo>
                  <a:pt x="67056" y="57912"/>
                </a:lnTo>
                <a:lnTo>
                  <a:pt x="68580" y="60960"/>
                </a:lnTo>
                <a:lnTo>
                  <a:pt x="68580" y="65532"/>
                </a:lnTo>
                <a:lnTo>
                  <a:pt x="70675" y="81534"/>
                </a:lnTo>
                <a:lnTo>
                  <a:pt x="71366" y="87820"/>
                </a:lnTo>
                <a:lnTo>
                  <a:pt x="71628" y="92964"/>
                </a:lnTo>
                <a:lnTo>
                  <a:pt x="73152" y="102108"/>
                </a:lnTo>
                <a:lnTo>
                  <a:pt x="74676" y="106680"/>
                </a:lnTo>
                <a:lnTo>
                  <a:pt x="74676" y="109728"/>
                </a:lnTo>
                <a:lnTo>
                  <a:pt x="71628" y="114300"/>
                </a:lnTo>
                <a:lnTo>
                  <a:pt x="68580" y="115824"/>
                </a:lnTo>
                <a:lnTo>
                  <a:pt x="65532" y="118872"/>
                </a:lnTo>
                <a:lnTo>
                  <a:pt x="64008" y="118872"/>
                </a:lnTo>
                <a:lnTo>
                  <a:pt x="62484" y="120396"/>
                </a:lnTo>
                <a:lnTo>
                  <a:pt x="60960" y="120396"/>
                </a:lnTo>
                <a:lnTo>
                  <a:pt x="51816" y="124968"/>
                </a:lnTo>
                <a:lnTo>
                  <a:pt x="45720" y="126492"/>
                </a:lnTo>
                <a:lnTo>
                  <a:pt x="42672" y="128016"/>
                </a:lnTo>
                <a:lnTo>
                  <a:pt x="69294" y="128016"/>
                </a:lnTo>
                <a:lnTo>
                  <a:pt x="76200" y="120396"/>
                </a:lnTo>
                <a:lnTo>
                  <a:pt x="77724" y="114300"/>
                </a:lnTo>
                <a:lnTo>
                  <a:pt x="80772" y="109728"/>
                </a:lnTo>
                <a:lnTo>
                  <a:pt x="80772" y="106680"/>
                </a:lnTo>
                <a:lnTo>
                  <a:pt x="82296" y="102108"/>
                </a:lnTo>
                <a:lnTo>
                  <a:pt x="82184" y="96012"/>
                </a:lnTo>
                <a:lnTo>
                  <a:pt x="77724" y="35052"/>
                </a:lnTo>
                <a:lnTo>
                  <a:pt x="79248" y="35052"/>
                </a:lnTo>
                <a:lnTo>
                  <a:pt x="88392" y="16764"/>
                </a:lnTo>
                <a:lnTo>
                  <a:pt x="83820" y="15240"/>
                </a:lnTo>
                <a:lnTo>
                  <a:pt x="77724" y="12192"/>
                </a:lnTo>
                <a:lnTo>
                  <a:pt x="73152" y="7620"/>
                </a:lnTo>
                <a:lnTo>
                  <a:pt x="73152" y="3048"/>
                </a:lnTo>
                <a:lnTo>
                  <a:pt x="74676" y="1524"/>
                </a:lnTo>
                <a:lnTo>
                  <a:pt x="73152" y="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" name="object 339"/>
          <p:cNvSpPr/>
          <p:nvPr/>
        </p:nvSpPr>
        <p:spPr>
          <a:xfrm>
            <a:off x="5116852" y="4839392"/>
            <a:ext cx="24248" cy="84410"/>
          </a:xfrm>
          <a:custGeom>
            <a:avLst/>
            <a:gdLst/>
            <a:ahLst/>
            <a:cxnLst/>
            <a:rect l="l" t="t" r="r" b="b"/>
            <a:pathLst>
              <a:path w="17145" h="119379">
                <a:moveTo>
                  <a:pt x="12192" y="0"/>
                </a:moveTo>
                <a:lnTo>
                  <a:pt x="7072" y="8310"/>
                </a:lnTo>
                <a:lnTo>
                  <a:pt x="3238" y="15049"/>
                </a:lnTo>
                <a:lnTo>
                  <a:pt x="833" y="20359"/>
                </a:lnTo>
                <a:lnTo>
                  <a:pt x="0" y="24384"/>
                </a:lnTo>
                <a:lnTo>
                  <a:pt x="10668" y="118872"/>
                </a:lnTo>
                <a:lnTo>
                  <a:pt x="13549" y="111394"/>
                </a:lnTo>
                <a:lnTo>
                  <a:pt x="15430" y="104775"/>
                </a:lnTo>
                <a:lnTo>
                  <a:pt x="16454" y="98726"/>
                </a:lnTo>
                <a:lnTo>
                  <a:pt x="16764" y="92964"/>
                </a:lnTo>
                <a:lnTo>
                  <a:pt x="12192" y="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" name="object 340"/>
          <p:cNvSpPr/>
          <p:nvPr/>
        </p:nvSpPr>
        <p:spPr>
          <a:xfrm>
            <a:off x="4692244" y="4846936"/>
            <a:ext cx="132017" cy="122125"/>
          </a:xfrm>
          <a:custGeom>
            <a:avLst/>
            <a:gdLst/>
            <a:ahLst/>
            <a:cxnLst/>
            <a:rect l="l" t="t" r="r" b="b"/>
            <a:pathLst>
              <a:path w="93345" h="172720">
                <a:moveTo>
                  <a:pt x="25908" y="0"/>
                </a:moveTo>
                <a:lnTo>
                  <a:pt x="19812" y="12192"/>
                </a:lnTo>
                <a:lnTo>
                  <a:pt x="36576" y="21336"/>
                </a:lnTo>
                <a:lnTo>
                  <a:pt x="38100" y="18288"/>
                </a:lnTo>
                <a:lnTo>
                  <a:pt x="41148" y="13716"/>
                </a:lnTo>
                <a:lnTo>
                  <a:pt x="42672" y="9144"/>
                </a:lnTo>
                <a:lnTo>
                  <a:pt x="35052" y="4572"/>
                </a:lnTo>
                <a:lnTo>
                  <a:pt x="30480" y="1524"/>
                </a:lnTo>
                <a:lnTo>
                  <a:pt x="25908" y="0"/>
                </a:lnTo>
                <a:close/>
              </a:path>
              <a:path w="93345" h="172720">
                <a:moveTo>
                  <a:pt x="35052" y="30480"/>
                </a:moveTo>
                <a:lnTo>
                  <a:pt x="33528" y="30480"/>
                </a:lnTo>
                <a:lnTo>
                  <a:pt x="28051" y="31361"/>
                </a:lnTo>
                <a:lnTo>
                  <a:pt x="3048" y="62484"/>
                </a:lnTo>
                <a:lnTo>
                  <a:pt x="3048" y="71628"/>
                </a:lnTo>
                <a:lnTo>
                  <a:pt x="4572" y="74676"/>
                </a:lnTo>
                <a:lnTo>
                  <a:pt x="9144" y="77724"/>
                </a:lnTo>
                <a:lnTo>
                  <a:pt x="21336" y="85344"/>
                </a:lnTo>
                <a:lnTo>
                  <a:pt x="11572" y="97940"/>
                </a:lnTo>
                <a:lnTo>
                  <a:pt x="4953" y="110680"/>
                </a:lnTo>
                <a:lnTo>
                  <a:pt x="1190" y="123705"/>
                </a:lnTo>
                <a:lnTo>
                  <a:pt x="0" y="137160"/>
                </a:lnTo>
                <a:lnTo>
                  <a:pt x="1143" y="145970"/>
                </a:lnTo>
                <a:lnTo>
                  <a:pt x="31813" y="170307"/>
                </a:lnTo>
                <a:lnTo>
                  <a:pt x="48768" y="172212"/>
                </a:lnTo>
                <a:lnTo>
                  <a:pt x="60793" y="171640"/>
                </a:lnTo>
                <a:lnTo>
                  <a:pt x="71818" y="169926"/>
                </a:lnTo>
                <a:lnTo>
                  <a:pt x="81986" y="167068"/>
                </a:lnTo>
                <a:lnTo>
                  <a:pt x="91440" y="163068"/>
                </a:lnTo>
                <a:lnTo>
                  <a:pt x="92964" y="161544"/>
                </a:lnTo>
                <a:lnTo>
                  <a:pt x="92964" y="160020"/>
                </a:lnTo>
                <a:lnTo>
                  <a:pt x="77724" y="160020"/>
                </a:lnTo>
                <a:lnTo>
                  <a:pt x="70104" y="158496"/>
                </a:lnTo>
                <a:lnTo>
                  <a:pt x="56388" y="158496"/>
                </a:lnTo>
                <a:lnTo>
                  <a:pt x="46672" y="157067"/>
                </a:lnTo>
                <a:lnTo>
                  <a:pt x="10025" y="133921"/>
                </a:lnTo>
                <a:lnTo>
                  <a:pt x="9144" y="126492"/>
                </a:lnTo>
                <a:lnTo>
                  <a:pt x="11168" y="115300"/>
                </a:lnTo>
                <a:lnTo>
                  <a:pt x="42672" y="82296"/>
                </a:lnTo>
                <a:lnTo>
                  <a:pt x="62484" y="73152"/>
                </a:lnTo>
                <a:lnTo>
                  <a:pt x="65532" y="70104"/>
                </a:lnTo>
                <a:lnTo>
                  <a:pt x="28956" y="70104"/>
                </a:lnTo>
                <a:lnTo>
                  <a:pt x="25908" y="68580"/>
                </a:lnTo>
                <a:lnTo>
                  <a:pt x="21336" y="65532"/>
                </a:lnTo>
                <a:lnTo>
                  <a:pt x="15240" y="60960"/>
                </a:lnTo>
                <a:lnTo>
                  <a:pt x="13716" y="57912"/>
                </a:lnTo>
                <a:lnTo>
                  <a:pt x="13716" y="51816"/>
                </a:lnTo>
                <a:lnTo>
                  <a:pt x="16764" y="48768"/>
                </a:lnTo>
                <a:lnTo>
                  <a:pt x="21336" y="47244"/>
                </a:lnTo>
                <a:lnTo>
                  <a:pt x="27432" y="45720"/>
                </a:lnTo>
                <a:lnTo>
                  <a:pt x="30480" y="44196"/>
                </a:lnTo>
                <a:lnTo>
                  <a:pt x="51816" y="44196"/>
                </a:lnTo>
                <a:lnTo>
                  <a:pt x="51816" y="42672"/>
                </a:lnTo>
                <a:lnTo>
                  <a:pt x="48768" y="39624"/>
                </a:lnTo>
                <a:lnTo>
                  <a:pt x="44196" y="36576"/>
                </a:lnTo>
                <a:lnTo>
                  <a:pt x="39624" y="32004"/>
                </a:lnTo>
                <a:lnTo>
                  <a:pt x="35052" y="30480"/>
                </a:lnTo>
                <a:close/>
              </a:path>
              <a:path w="93345" h="172720">
                <a:moveTo>
                  <a:pt x="70104" y="59436"/>
                </a:moveTo>
                <a:lnTo>
                  <a:pt x="67056" y="59436"/>
                </a:lnTo>
                <a:lnTo>
                  <a:pt x="60960" y="60960"/>
                </a:lnTo>
                <a:lnTo>
                  <a:pt x="51816" y="65532"/>
                </a:lnTo>
                <a:lnTo>
                  <a:pt x="42672" y="68580"/>
                </a:lnTo>
                <a:lnTo>
                  <a:pt x="36576" y="70104"/>
                </a:lnTo>
                <a:lnTo>
                  <a:pt x="65532" y="70104"/>
                </a:lnTo>
                <a:lnTo>
                  <a:pt x="65532" y="67056"/>
                </a:lnTo>
                <a:lnTo>
                  <a:pt x="70104" y="59436"/>
                </a:lnTo>
                <a:close/>
              </a:path>
              <a:path w="93345" h="172720">
                <a:moveTo>
                  <a:pt x="51816" y="44196"/>
                </a:moveTo>
                <a:lnTo>
                  <a:pt x="39624" y="44196"/>
                </a:lnTo>
                <a:lnTo>
                  <a:pt x="45720" y="45720"/>
                </a:lnTo>
                <a:lnTo>
                  <a:pt x="50292" y="47244"/>
                </a:lnTo>
                <a:lnTo>
                  <a:pt x="51816" y="47244"/>
                </a:lnTo>
                <a:lnTo>
                  <a:pt x="51816" y="44196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" name="object 341"/>
          <p:cNvSpPr/>
          <p:nvPr/>
        </p:nvSpPr>
        <p:spPr>
          <a:xfrm>
            <a:off x="4271946" y="4871720"/>
            <a:ext cx="172430" cy="52083"/>
          </a:xfrm>
          <a:custGeom>
            <a:avLst/>
            <a:gdLst/>
            <a:ahLst/>
            <a:cxnLst/>
            <a:rect l="l" t="t" r="r" b="b"/>
            <a:pathLst>
              <a:path w="121919" h="73659">
                <a:moveTo>
                  <a:pt x="15240" y="21336"/>
                </a:moveTo>
                <a:lnTo>
                  <a:pt x="12192" y="21336"/>
                </a:lnTo>
                <a:lnTo>
                  <a:pt x="9144" y="24384"/>
                </a:lnTo>
                <a:lnTo>
                  <a:pt x="3048" y="33528"/>
                </a:lnTo>
                <a:lnTo>
                  <a:pt x="0" y="45720"/>
                </a:lnTo>
                <a:lnTo>
                  <a:pt x="0" y="50292"/>
                </a:lnTo>
                <a:lnTo>
                  <a:pt x="1190" y="57697"/>
                </a:lnTo>
                <a:lnTo>
                  <a:pt x="4953" y="63817"/>
                </a:lnTo>
                <a:lnTo>
                  <a:pt x="11572" y="68508"/>
                </a:lnTo>
                <a:lnTo>
                  <a:pt x="21336" y="71628"/>
                </a:lnTo>
                <a:lnTo>
                  <a:pt x="24384" y="73152"/>
                </a:lnTo>
                <a:lnTo>
                  <a:pt x="118872" y="73152"/>
                </a:lnTo>
                <a:lnTo>
                  <a:pt x="121920" y="59436"/>
                </a:lnTo>
                <a:lnTo>
                  <a:pt x="121920" y="57912"/>
                </a:lnTo>
                <a:lnTo>
                  <a:pt x="21336" y="57912"/>
                </a:lnTo>
                <a:lnTo>
                  <a:pt x="18288" y="56388"/>
                </a:lnTo>
                <a:lnTo>
                  <a:pt x="15240" y="53340"/>
                </a:lnTo>
                <a:lnTo>
                  <a:pt x="12192" y="51816"/>
                </a:lnTo>
                <a:lnTo>
                  <a:pt x="10668" y="48768"/>
                </a:lnTo>
                <a:lnTo>
                  <a:pt x="9144" y="47244"/>
                </a:lnTo>
                <a:lnTo>
                  <a:pt x="9144" y="38100"/>
                </a:lnTo>
                <a:lnTo>
                  <a:pt x="10668" y="32004"/>
                </a:lnTo>
                <a:lnTo>
                  <a:pt x="15240" y="21336"/>
                </a:lnTo>
                <a:close/>
              </a:path>
              <a:path w="121919" h="73659">
                <a:moveTo>
                  <a:pt x="111252" y="16764"/>
                </a:moveTo>
                <a:lnTo>
                  <a:pt x="103632" y="32004"/>
                </a:lnTo>
                <a:lnTo>
                  <a:pt x="105156" y="36576"/>
                </a:lnTo>
                <a:lnTo>
                  <a:pt x="106680" y="39624"/>
                </a:lnTo>
                <a:lnTo>
                  <a:pt x="109728" y="44196"/>
                </a:lnTo>
                <a:lnTo>
                  <a:pt x="111252" y="50292"/>
                </a:lnTo>
                <a:lnTo>
                  <a:pt x="112776" y="53340"/>
                </a:lnTo>
                <a:lnTo>
                  <a:pt x="112776" y="57912"/>
                </a:lnTo>
                <a:lnTo>
                  <a:pt x="121920" y="57912"/>
                </a:lnTo>
                <a:lnTo>
                  <a:pt x="121920" y="39624"/>
                </a:lnTo>
                <a:lnTo>
                  <a:pt x="118872" y="32004"/>
                </a:lnTo>
                <a:lnTo>
                  <a:pt x="117348" y="25908"/>
                </a:lnTo>
                <a:lnTo>
                  <a:pt x="111252" y="16764"/>
                </a:lnTo>
                <a:close/>
              </a:path>
              <a:path w="121919" h="73659">
                <a:moveTo>
                  <a:pt x="80772" y="13716"/>
                </a:moveTo>
                <a:lnTo>
                  <a:pt x="59436" y="13716"/>
                </a:lnTo>
                <a:lnTo>
                  <a:pt x="76200" y="22860"/>
                </a:lnTo>
                <a:lnTo>
                  <a:pt x="80772" y="13716"/>
                </a:lnTo>
                <a:close/>
              </a:path>
              <a:path w="121919" h="73659">
                <a:moveTo>
                  <a:pt x="44196" y="0"/>
                </a:moveTo>
                <a:lnTo>
                  <a:pt x="38100" y="12192"/>
                </a:lnTo>
                <a:lnTo>
                  <a:pt x="54864" y="21336"/>
                </a:lnTo>
                <a:lnTo>
                  <a:pt x="59436" y="13716"/>
                </a:lnTo>
                <a:lnTo>
                  <a:pt x="80772" y="13716"/>
                </a:lnTo>
                <a:lnTo>
                  <a:pt x="82296" y="10668"/>
                </a:lnTo>
                <a:lnTo>
                  <a:pt x="79901" y="9144"/>
                </a:lnTo>
                <a:lnTo>
                  <a:pt x="59436" y="9144"/>
                </a:lnTo>
                <a:lnTo>
                  <a:pt x="51816" y="4572"/>
                </a:lnTo>
                <a:lnTo>
                  <a:pt x="45720" y="1524"/>
                </a:lnTo>
                <a:lnTo>
                  <a:pt x="44196" y="0"/>
                </a:lnTo>
                <a:close/>
              </a:path>
              <a:path w="121919" h="73659">
                <a:moveTo>
                  <a:pt x="65532" y="0"/>
                </a:moveTo>
                <a:lnTo>
                  <a:pt x="64008" y="4572"/>
                </a:lnTo>
                <a:lnTo>
                  <a:pt x="59436" y="9144"/>
                </a:lnTo>
                <a:lnTo>
                  <a:pt x="79901" y="9144"/>
                </a:lnTo>
                <a:lnTo>
                  <a:pt x="65532" y="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" name="object 342"/>
          <p:cNvSpPr/>
          <p:nvPr/>
        </p:nvSpPr>
        <p:spPr>
          <a:xfrm>
            <a:off x="3911999" y="4883572"/>
            <a:ext cx="104176" cy="63757"/>
          </a:xfrm>
          <a:custGeom>
            <a:avLst/>
            <a:gdLst/>
            <a:ahLst/>
            <a:cxnLst/>
            <a:rect l="l" t="t" r="r" b="b"/>
            <a:pathLst>
              <a:path w="73660" h="90170">
                <a:moveTo>
                  <a:pt x="4572" y="73152"/>
                </a:moveTo>
                <a:lnTo>
                  <a:pt x="0" y="73152"/>
                </a:lnTo>
                <a:lnTo>
                  <a:pt x="0" y="76200"/>
                </a:lnTo>
                <a:lnTo>
                  <a:pt x="3048" y="79248"/>
                </a:lnTo>
                <a:lnTo>
                  <a:pt x="7620" y="82296"/>
                </a:lnTo>
                <a:lnTo>
                  <a:pt x="13716" y="83820"/>
                </a:lnTo>
                <a:lnTo>
                  <a:pt x="15240" y="83820"/>
                </a:lnTo>
                <a:lnTo>
                  <a:pt x="19812" y="85344"/>
                </a:lnTo>
                <a:lnTo>
                  <a:pt x="27432" y="88392"/>
                </a:lnTo>
                <a:lnTo>
                  <a:pt x="32004" y="89916"/>
                </a:lnTo>
                <a:lnTo>
                  <a:pt x="38100" y="89916"/>
                </a:lnTo>
                <a:lnTo>
                  <a:pt x="41148" y="88392"/>
                </a:lnTo>
                <a:lnTo>
                  <a:pt x="44196" y="88392"/>
                </a:lnTo>
                <a:lnTo>
                  <a:pt x="51887" y="82962"/>
                </a:lnTo>
                <a:lnTo>
                  <a:pt x="55515" y="79248"/>
                </a:lnTo>
                <a:lnTo>
                  <a:pt x="19812" y="79248"/>
                </a:lnTo>
                <a:lnTo>
                  <a:pt x="9144" y="76200"/>
                </a:lnTo>
                <a:lnTo>
                  <a:pt x="4572" y="73152"/>
                </a:lnTo>
                <a:close/>
              </a:path>
              <a:path w="73660" h="90170">
                <a:moveTo>
                  <a:pt x="51816" y="0"/>
                </a:moveTo>
                <a:lnTo>
                  <a:pt x="50292" y="7620"/>
                </a:lnTo>
                <a:lnTo>
                  <a:pt x="47244" y="16764"/>
                </a:lnTo>
                <a:lnTo>
                  <a:pt x="54864" y="22860"/>
                </a:lnTo>
                <a:lnTo>
                  <a:pt x="57912" y="25908"/>
                </a:lnTo>
                <a:lnTo>
                  <a:pt x="59436" y="25908"/>
                </a:lnTo>
                <a:lnTo>
                  <a:pt x="64008" y="30480"/>
                </a:lnTo>
                <a:lnTo>
                  <a:pt x="67056" y="36576"/>
                </a:lnTo>
                <a:lnTo>
                  <a:pt x="67056" y="41148"/>
                </a:lnTo>
                <a:lnTo>
                  <a:pt x="65532" y="50292"/>
                </a:lnTo>
                <a:lnTo>
                  <a:pt x="53340" y="60960"/>
                </a:lnTo>
                <a:lnTo>
                  <a:pt x="48768" y="67056"/>
                </a:lnTo>
                <a:lnTo>
                  <a:pt x="39624" y="73152"/>
                </a:lnTo>
                <a:lnTo>
                  <a:pt x="33528" y="77724"/>
                </a:lnTo>
                <a:lnTo>
                  <a:pt x="27432" y="79248"/>
                </a:lnTo>
                <a:lnTo>
                  <a:pt x="55515" y="79248"/>
                </a:lnTo>
                <a:lnTo>
                  <a:pt x="58864" y="75819"/>
                </a:lnTo>
                <a:lnTo>
                  <a:pt x="64984" y="66960"/>
                </a:lnTo>
                <a:lnTo>
                  <a:pt x="70104" y="56388"/>
                </a:lnTo>
                <a:lnTo>
                  <a:pt x="71628" y="51816"/>
                </a:lnTo>
                <a:lnTo>
                  <a:pt x="73152" y="45720"/>
                </a:lnTo>
                <a:lnTo>
                  <a:pt x="73152" y="33528"/>
                </a:lnTo>
                <a:lnTo>
                  <a:pt x="71628" y="28956"/>
                </a:lnTo>
                <a:lnTo>
                  <a:pt x="70032" y="21431"/>
                </a:lnTo>
                <a:lnTo>
                  <a:pt x="65722" y="13335"/>
                </a:lnTo>
                <a:lnTo>
                  <a:pt x="59412" y="5810"/>
                </a:lnTo>
                <a:lnTo>
                  <a:pt x="51816" y="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" name="object 343"/>
          <p:cNvSpPr/>
          <p:nvPr/>
        </p:nvSpPr>
        <p:spPr>
          <a:xfrm>
            <a:off x="3573606" y="4839392"/>
            <a:ext cx="24248" cy="84410"/>
          </a:xfrm>
          <a:custGeom>
            <a:avLst/>
            <a:gdLst/>
            <a:ahLst/>
            <a:cxnLst/>
            <a:rect l="l" t="t" r="r" b="b"/>
            <a:pathLst>
              <a:path w="17144" h="119379">
                <a:moveTo>
                  <a:pt x="12192" y="0"/>
                </a:moveTo>
                <a:lnTo>
                  <a:pt x="7072" y="8310"/>
                </a:lnTo>
                <a:lnTo>
                  <a:pt x="3238" y="15049"/>
                </a:lnTo>
                <a:lnTo>
                  <a:pt x="833" y="20359"/>
                </a:lnTo>
                <a:lnTo>
                  <a:pt x="0" y="24384"/>
                </a:lnTo>
                <a:lnTo>
                  <a:pt x="9144" y="118872"/>
                </a:lnTo>
                <a:lnTo>
                  <a:pt x="12906" y="111394"/>
                </a:lnTo>
                <a:lnTo>
                  <a:pt x="15240" y="104775"/>
                </a:lnTo>
                <a:lnTo>
                  <a:pt x="16430" y="98726"/>
                </a:lnTo>
                <a:lnTo>
                  <a:pt x="16764" y="92964"/>
                </a:lnTo>
                <a:lnTo>
                  <a:pt x="12192" y="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" name="object 344"/>
          <p:cNvSpPr/>
          <p:nvPr/>
        </p:nvSpPr>
        <p:spPr>
          <a:xfrm>
            <a:off x="3140376" y="4883572"/>
            <a:ext cx="104176" cy="63757"/>
          </a:xfrm>
          <a:custGeom>
            <a:avLst/>
            <a:gdLst/>
            <a:ahLst/>
            <a:cxnLst/>
            <a:rect l="l" t="t" r="r" b="b"/>
            <a:pathLst>
              <a:path w="73660" h="90170">
                <a:moveTo>
                  <a:pt x="4572" y="73152"/>
                </a:moveTo>
                <a:lnTo>
                  <a:pt x="0" y="73152"/>
                </a:lnTo>
                <a:lnTo>
                  <a:pt x="0" y="76200"/>
                </a:lnTo>
                <a:lnTo>
                  <a:pt x="3048" y="79248"/>
                </a:lnTo>
                <a:lnTo>
                  <a:pt x="7620" y="82296"/>
                </a:lnTo>
                <a:lnTo>
                  <a:pt x="13716" y="83820"/>
                </a:lnTo>
                <a:lnTo>
                  <a:pt x="15240" y="83820"/>
                </a:lnTo>
                <a:lnTo>
                  <a:pt x="19812" y="85344"/>
                </a:lnTo>
                <a:lnTo>
                  <a:pt x="27432" y="88392"/>
                </a:lnTo>
                <a:lnTo>
                  <a:pt x="32004" y="89916"/>
                </a:lnTo>
                <a:lnTo>
                  <a:pt x="38100" y="89916"/>
                </a:lnTo>
                <a:lnTo>
                  <a:pt x="41148" y="88392"/>
                </a:lnTo>
                <a:lnTo>
                  <a:pt x="44196" y="88392"/>
                </a:lnTo>
                <a:lnTo>
                  <a:pt x="51887" y="82962"/>
                </a:lnTo>
                <a:lnTo>
                  <a:pt x="55515" y="79248"/>
                </a:lnTo>
                <a:lnTo>
                  <a:pt x="19812" y="79248"/>
                </a:lnTo>
                <a:lnTo>
                  <a:pt x="9144" y="76200"/>
                </a:lnTo>
                <a:lnTo>
                  <a:pt x="4572" y="73152"/>
                </a:lnTo>
                <a:close/>
              </a:path>
              <a:path w="73660" h="90170">
                <a:moveTo>
                  <a:pt x="51816" y="0"/>
                </a:moveTo>
                <a:lnTo>
                  <a:pt x="50292" y="7620"/>
                </a:lnTo>
                <a:lnTo>
                  <a:pt x="47244" y="16764"/>
                </a:lnTo>
                <a:lnTo>
                  <a:pt x="54864" y="22860"/>
                </a:lnTo>
                <a:lnTo>
                  <a:pt x="57912" y="25908"/>
                </a:lnTo>
                <a:lnTo>
                  <a:pt x="59436" y="25908"/>
                </a:lnTo>
                <a:lnTo>
                  <a:pt x="64008" y="30480"/>
                </a:lnTo>
                <a:lnTo>
                  <a:pt x="65532" y="33528"/>
                </a:lnTo>
                <a:lnTo>
                  <a:pt x="65532" y="36576"/>
                </a:lnTo>
                <a:lnTo>
                  <a:pt x="67056" y="36576"/>
                </a:lnTo>
                <a:lnTo>
                  <a:pt x="67056" y="41148"/>
                </a:lnTo>
                <a:lnTo>
                  <a:pt x="64008" y="50292"/>
                </a:lnTo>
                <a:lnTo>
                  <a:pt x="53340" y="60960"/>
                </a:lnTo>
                <a:lnTo>
                  <a:pt x="48768" y="67056"/>
                </a:lnTo>
                <a:lnTo>
                  <a:pt x="39624" y="73152"/>
                </a:lnTo>
                <a:lnTo>
                  <a:pt x="33528" y="77724"/>
                </a:lnTo>
                <a:lnTo>
                  <a:pt x="27432" y="79248"/>
                </a:lnTo>
                <a:lnTo>
                  <a:pt x="55515" y="79248"/>
                </a:lnTo>
                <a:lnTo>
                  <a:pt x="58864" y="75819"/>
                </a:lnTo>
                <a:lnTo>
                  <a:pt x="64984" y="66960"/>
                </a:lnTo>
                <a:lnTo>
                  <a:pt x="70104" y="56388"/>
                </a:lnTo>
                <a:lnTo>
                  <a:pt x="71628" y="51816"/>
                </a:lnTo>
                <a:lnTo>
                  <a:pt x="73152" y="45720"/>
                </a:lnTo>
                <a:lnTo>
                  <a:pt x="73152" y="36576"/>
                </a:lnTo>
                <a:lnTo>
                  <a:pt x="71628" y="33528"/>
                </a:lnTo>
                <a:lnTo>
                  <a:pt x="71628" y="28956"/>
                </a:lnTo>
                <a:lnTo>
                  <a:pt x="69389" y="21431"/>
                </a:lnTo>
                <a:lnTo>
                  <a:pt x="65151" y="13335"/>
                </a:lnTo>
                <a:lnTo>
                  <a:pt x="59197" y="5810"/>
                </a:lnTo>
                <a:lnTo>
                  <a:pt x="51816" y="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" name="object 345"/>
          <p:cNvSpPr/>
          <p:nvPr/>
        </p:nvSpPr>
        <p:spPr>
          <a:xfrm>
            <a:off x="5504819" y="5032278"/>
            <a:ext cx="24248" cy="84410"/>
          </a:xfrm>
          <a:custGeom>
            <a:avLst/>
            <a:gdLst/>
            <a:ahLst/>
            <a:cxnLst/>
            <a:rect l="l" t="t" r="r" b="b"/>
            <a:pathLst>
              <a:path w="17145" h="119379">
                <a:moveTo>
                  <a:pt x="10668" y="0"/>
                </a:moveTo>
                <a:lnTo>
                  <a:pt x="5786" y="8310"/>
                </a:lnTo>
                <a:lnTo>
                  <a:pt x="2476" y="15049"/>
                </a:lnTo>
                <a:lnTo>
                  <a:pt x="595" y="20359"/>
                </a:lnTo>
                <a:lnTo>
                  <a:pt x="0" y="24384"/>
                </a:lnTo>
                <a:lnTo>
                  <a:pt x="9144" y="118872"/>
                </a:lnTo>
                <a:lnTo>
                  <a:pt x="12263" y="111394"/>
                </a:lnTo>
                <a:lnTo>
                  <a:pt x="14668" y="104775"/>
                </a:lnTo>
                <a:lnTo>
                  <a:pt x="16216" y="98726"/>
                </a:lnTo>
                <a:lnTo>
                  <a:pt x="16764" y="92964"/>
                </a:lnTo>
                <a:lnTo>
                  <a:pt x="10668" y="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" name="object 346"/>
          <p:cNvSpPr/>
          <p:nvPr/>
        </p:nvSpPr>
        <p:spPr>
          <a:xfrm>
            <a:off x="5067277" y="5043054"/>
            <a:ext cx="125730" cy="102370"/>
          </a:xfrm>
          <a:custGeom>
            <a:avLst/>
            <a:gdLst/>
            <a:ahLst/>
            <a:cxnLst/>
            <a:rect l="l" t="t" r="r" b="b"/>
            <a:pathLst>
              <a:path w="88900" h="144779">
                <a:moveTo>
                  <a:pt x="15240" y="77724"/>
                </a:moveTo>
                <a:lnTo>
                  <a:pt x="12192" y="79248"/>
                </a:lnTo>
                <a:lnTo>
                  <a:pt x="7620" y="85344"/>
                </a:lnTo>
                <a:lnTo>
                  <a:pt x="3048" y="96012"/>
                </a:lnTo>
                <a:lnTo>
                  <a:pt x="0" y="106680"/>
                </a:lnTo>
                <a:lnTo>
                  <a:pt x="0" y="115824"/>
                </a:lnTo>
                <a:lnTo>
                  <a:pt x="1976" y="128706"/>
                </a:lnTo>
                <a:lnTo>
                  <a:pt x="7810" y="137731"/>
                </a:lnTo>
                <a:lnTo>
                  <a:pt x="17359" y="143041"/>
                </a:lnTo>
                <a:lnTo>
                  <a:pt x="30480" y="144780"/>
                </a:lnTo>
                <a:lnTo>
                  <a:pt x="39624" y="144780"/>
                </a:lnTo>
                <a:lnTo>
                  <a:pt x="50482" y="141612"/>
                </a:lnTo>
                <a:lnTo>
                  <a:pt x="60198" y="136588"/>
                </a:lnTo>
                <a:lnTo>
                  <a:pt x="68770" y="129563"/>
                </a:lnTo>
                <a:lnTo>
                  <a:pt x="70024" y="128016"/>
                </a:lnTo>
                <a:lnTo>
                  <a:pt x="33528" y="128016"/>
                </a:lnTo>
                <a:lnTo>
                  <a:pt x="22407" y="126587"/>
                </a:lnTo>
                <a:lnTo>
                  <a:pt x="14287" y="122301"/>
                </a:lnTo>
                <a:lnTo>
                  <a:pt x="9310" y="115157"/>
                </a:lnTo>
                <a:lnTo>
                  <a:pt x="7620" y="105156"/>
                </a:lnTo>
                <a:lnTo>
                  <a:pt x="7620" y="102108"/>
                </a:lnTo>
                <a:lnTo>
                  <a:pt x="9144" y="96012"/>
                </a:lnTo>
                <a:lnTo>
                  <a:pt x="12192" y="89916"/>
                </a:lnTo>
                <a:lnTo>
                  <a:pt x="13716" y="82296"/>
                </a:lnTo>
                <a:lnTo>
                  <a:pt x="15240" y="79248"/>
                </a:lnTo>
                <a:lnTo>
                  <a:pt x="15240" y="77724"/>
                </a:lnTo>
                <a:close/>
              </a:path>
              <a:path w="88900" h="144779">
                <a:moveTo>
                  <a:pt x="73152" y="0"/>
                </a:moveTo>
                <a:lnTo>
                  <a:pt x="64008" y="12192"/>
                </a:lnTo>
                <a:lnTo>
                  <a:pt x="60960" y="18288"/>
                </a:lnTo>
                <a:lnTo>
                  <a:pt x="60960" y="22860"/>
                </a:lnTo>
                <a:lnTo>
                  <a:pt x="62484" y="24384"/>
                </a:lnTo>
                <a:lnTo>
                  <a:pt x="62484" y="25908"/>
                </a:lnTo>
                <a:lnTo>
                  <a:pt x="64008" y="27432"/>
                </a:lnTo>
                <a:lnTo>
                  <a:pt x="68580" y="57912"/>
                </a:lnTo>
                <a:lnTo>
                  <a:pt x="68580" y="65532"/>
                </a:lnTo>
                <a:lnTo>
                  <a:pt x="69723" y="74104"/>
                </a:lnTo>
                <a:lnTo>
                  <a:pt x="70866" y="81534"/>
                </a:lnTo>
                <a:lnTo>
                  <a:pt x="72009" y="87820"/>
                </a:lnTo>
                <a:lnTo>
                  <a:pt x="73152" y="92964"/>
                </a:lnTo>
                <a:lnTo>
                  <a:pt x="73152" y="102108"/>
                </a:lnTo>
                <a:lnTo>
                  <a:pt x="74676" y="106680"/>
                </a:lnTo>
                <a:lnTo>
                  <a:pt x="74676" y="109728"/>
                </a:lnTo>
                <a:lnTo>
                  <a:pt x="71628" y="114300"/>
                </a:lnTo>
                <a:lnTo>
                  <a:pt x="68580" y="115824"/>
                </a:lnTo>
                <a:lnTo>
                  <a:pt x="65532" y="118872"/>
                </a:lnTo>
                <a:lnTo>
                  <a:pt x="64008" y="118872"/>
                </a:lnTo>
                <a:lnTo>
                  <a:pt x="60960" y="121920"/>
                </a:lnTo>
                <a:lnTo>
                  <a:pt x="51816" y="124968"/>
                </a:lnTo>
                <a:lnTo>
                  <a:pt x="45720" y="126492"/>
                </a:lnTo>
                <a:lnTo>
                  <a:pt x="42672" y="128016"/>
                </a:lnTo>
                <a:lnTo>
                  <a:pt x="70024" y="128016"/>
                </a:lnTo>
                <a:lnTo>
                  <a:pt x="76200" y="120396"/>
                </a:lnTo>
                <a:lnTo>
                  <a:pt x="79248" y="114300"/>
                </a:lnTo>
                <a:lnTo>
                  <a:pt x="80772" y="109728"/>
                </a:lnTo>
                <a:lnTo>
                  <a:pt x="80772" y="106680"/>
                </a:lnTo>
                <a:lnTo>
                  <a:pt x="82296" y="102108"/>
                </a:lnTo>
                <a:lnTo>
                  <a:pt x="83820" y="99060"/>
                </a:lnTo>
                <a:lnTo>
                  <a:pt x="83820" y="97536"/>
                </a:lnTo>
                <a:lnTo>
                  <a:pt x="77724" y="35052"/>
                </a:lnTo>
                <a:lnTo>
                  <a:pt x="80772" y="35052"/>
                </a:lnTo>
                <a:lnTo>
                  <a:pt x="83820" y="28956"/>
                </a:lnTo>
                <a:lnTo>
                  <a:pt x="88392" y="16764"/>
                </a:lnTo>
                <a:lnTo>
                  <a:pt x="83820" y="15240"/>
                </a:lnTo>
                <a:lnTo>
                  <a:pt x="79248" y="12192"/>
                </a:lnTo>
                <a:lnTo>
                  <a:pt x="73152" y="9144"/>
                </a:lnTo>
                <a:lnTo>
                  <a:pt x="73152" y="6096"/>
                </a:lnTo>
                <a:lnTo>
                  <a:pt x="74676" y="3048"/>
                </a:lnTo>
                <a:lnTo>
                  <a:pt x="74676" y="1524"/>
                </a:lnTo>
                <a:lnTo>
                  <a:pt x="73152" y="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" name="object 347"/>
          <p:cNvSpPr/>
          <p:nvPr/>
        </p:nvSpPr>
        <p:spPr>
          <a:xfrm>
            <a:off x="4690087" y="5079691"/>
            <a:ext cx="110463" cy="96084"/>
          </a:xfrm>
          <a:custGeom>
            <a:avLst/>
            <a:gdLst/>
            <a:ahLst/>
            <a:cxnLst/>
            <a:rect l="l" t="t" r="r" b="b"/>
            <a:pathLst>
              <a:path w="78104" h="135890">
                <a:moveTo>
                  <a:pt x="44196" y="28956"/>
                </a:moveTo>
                <a:lnTo>
                  <a:pt x="35052" y="28956"/>
                </a:lnTo>
                <a:lnTo>
                  <a:pt x="28956" y="30480"/>
                </a:lnTo>
                <a:lnTo>
                  <a:pt x="22860" y="33528"/>
                </a:lnTo>
                <a:lnTo>
                  <a:pt x="16764" y="35052"/>
                </a:lnTo>
                <a:lnTo>
                  <a:pt x="12192" y="38100"/>
                </a:lnTo>
                <a:lnTo>
                  <a:pt x="10668" y="39624"/>
                </a:lnTo>
                <a:lnTo>
                  <a:pt x="4572" y="44196"/>
                </a:lnTo>
                <a:lnTo>
                  <a:pt x="1524" y="50292"/>
                </a:lnTo>
                <a:lnTo>
                  <a:pt x="0" y="57912"/>
                </a:lnTo>
                <a:lnTo>
                  <a:pt x="13716" y="135636"/>
                </a:lnTo>
                <a:lnTo>
                  <a:pt x="15240" y="134112"/>
                </a:lnTo>
                <a:lnTo>
                  <a:pt x="15240" y="132588"/>
                </a:lnTo>
                <a:lnTo>
                  <a:pt x="16764" y="131064"/>
                </a:lnTo>
                <a:lnTo>
                  <a:pt x="17883" y="122515"/>
                </a:lnTo>
                <a:lnTo>
                  <a:pt x="18859" y="115252"/>
                </a:lnTo>
                <a:lnTo>
                  <a:pt x="19550" y="109418"/>
                </a:lnTo>
                <a:lnTo>
                  <a:pt x="9144" y="54864"/>
                </a:lnTo>
                <a:lnTo>
                  <a:pt x="9144" y="51816"/>
                </a:lnTo>
                <a:lnTo>
                  <a:pt x="13716" y="50292"/>
                </a:lnTo>
                <a:lnTo>
                  <a:pt x="19812" y="47244"/>
                </a:lnTo>
                <a:lnTo>
                  <a:pt x="25908" y="45720"/>
                </a:lnTo>
                <a:lnTo>
                  <a:pt x="74676" y="45720"/>
                </a:lnTo>
                <a:lnTo>
                  <a:pt x="77724" y="33528"/>
                </a:lnTo>
                <a:lnTo>
                  <a:pt x="54864" y="33528"/>
                </a:lnTo>
                <a:lnTo>
                  <a:pt x="53340" y="32004"/>
                </a:lnTo>
                <a:lnTo>
                  <a:pt x="44196" y="28956"/>
                </a:lnTo>
                <a:close/>
              </a:path>
              <a:path w="78104" h="135890">
                <a:moveTo>
                  <a:pt x="74676" y="45720"/>
                </a:moveTo>
                <a:lnTo>
                  <a:pt x="35052" y="45720"/>
                </a:lnTo>
                <a:lnTo>
                  <a:pt x="43576" y="46029"/>
                </a:lnTo>
                <a:lnTo>
                  <a:pt x="52959" y="47053"/>
                </a:lnTo>
                <a:lnTo>
                  <a:pt x="62912" y="48934"/>
                </a:lnTo>
                <a:lnTo>
                  <a:pt x="73152" y="51816"/>
                </a:lnTo>
                <a:lnTo>
                  <a:pt x="74676" y="45720"/>
                </a:lnTo>
                <a:close/>
              </a:path>
              <a:path w="78104" h="135890">
                <a:moveTo>
                  <a:pt x="60198" y="13716"/>
                </a:moveTo>
                <a:lnTo>
                  <a:pt x="36576" y="13716"/>
                </a:lnTo>
                <a:lnTo>
                  <a:pt x="39624" y="15240"/>
                </a:lnTo>
                <a:lnTo>
                  <a:pt x="44196" y="18288"/>
                </a:lnTo>
                <a:lnTo>
                  <a:pt x="45720" y="21336"/>
                </a:lnTo>
                <a:lnTo>
                  <a:pt x="48768" y="25908"/>
                </a:lnTo>
                <a:lnTo>
                  <a:pt x="54864" y="32004"/>
                </a:lnTo>
                <a:lnTo>
                  <a:pt x="54864" y="33528"/>
                </a:lnTo>
                <a:lnTo>
                  <a:pt x="77724" y="33528"/>
                </a:lnTo>
                <a:lnTo>
                  <a:pt x="68580" y="24384"/>
                </a:lnTo>
                <a:lnTo>
                  <a:pt x="62484" y="15240"/>
                </a:lnTo>
                <a:lnTo>
                  <a:pt x="60198" y="13716"/>
                </a:lnTo>
                <a:close/>
              </a:path>
              <a:path w="78104" h="135890">
                <a:moveTo>
                  <a:pt x="45720" y="0"/>
                </a:moveTo>
                <a:lnTo>
                  <a:pt x="38100" y="0"/>
                </a:lnTo>
                <a:lnTo>
                  <a:pt x="33528" y="3048"/>
                </a:lnTo>
                <a:lnTo>
                  <a:pt x="25908" y="6096"/>
                </a:lnTo>
                <a:lnTo>
                  <a:pt x="19812" y="10668"/>
                </a:lnTo>
                <a:lnTo>
                  <a:pt x="15240" y="16764"/>
                </a:lnTo>
                <a:lnTo>
                  <a:pt x="15240" y="21336"/>
                </a:lnTo>
                <a:lnTo>
                  <a:pt x="16764" y="21336"/>
                </a:lnTo>
                <a:lnTo>
                  <a:pt x="24384" y="16764"/>
                </a:lnTo>
                <a:lnTo>
                  <a:pt x="28956" y="13716"/>
                </a:lnTo>
                <a:lnTo>
                  <a:pt x="60198" y="13716"/>
                </a:lnTo>
                <a:lnTo>
                  <a:pt x="57912" y="12192"/>
                </a:lnTo>
                <a:lnTo>
                  <a:pt x="54864" y="7620"/>
                </a:lnTo>
                <a:lnTo>
                  <a:pt x="48768" y="3048"/>
                </a:lnTo>
                <a:lnTo>
                  <a:pt x="45720" y="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" name="object 348"/>
          <p:cNvSpPr/>
          <p:nvPr/>
        </p:nvSpPr>
        <p:spPr>
          <a:xfrm>
            <a:off x="4295655" y="5043054"/>
            <a:ext cx="125730" cy="102370"/>
          </a:xfrm>
          <a:custGeom>
            <a:avLst/>
            <a:gdLst/>
            <a:ahLst/>
            <a:cxnLst/>
            <a:rect l="l" t="t" r="r" b="b"/>
            <a:pathLst>
              <a:path w="88900" h="144779">
                <a:moveTo>
                  <a:pt x="15240" y="77724"/>
                </a:moveTo>
                <a:lnTo>
                  <a:pt x="10668" y="79248"/>
                </a:lnTo>
                <a:lnTo>
                  <a:pt x="7620" y="85344"/>
                </a:lnTo>
                <a:lnTo>
                  <a:pt x="3048" y="96012"/>
                </a:lnTo>
                <a:lnTo>
                  <a:pt x="0" y="106680"/>
                </a:lnTo>
                <a:lnTo>
                  <a:pt x="0" y="115824"/>
                </a:lnTo>
                <a:lnTo>
                  <a:pt x="1762" y="128706"/>
                </a:lnTo>
                <a:lnTo>
                  <a:pt x="7239" y="137731"/>
                </a:lnTo>
                <a:lnTo>
                  <a:pt x="16716" y="143041"/>
                </a:lnTo>
                <a:lnTo>
                  <a:pt x="30480" y="144780"/>
                </a:lnTo>
                <a:lnTo>
                  <a:pt x="39624" y="144780"/>
                </a:lnTo>
                <a:lnTo>
                  <a:pt x="49625" y="141612"/>
                </a:lnTo>
                <a:lnTo>
                  <a:pt x="59055" y="136588"/>
                </a:lnTo>
                <a:lnTo>
                  <a:pt x="67913" y="129563"/>
                </a:lnTo>
                <a:lnTo>
                  <a:pt x="69312" y="128016"/>
                </a:lnTo>
                <a:lnTo>
                  <a:pt x="33528" y="128016"/>
                </a:lnTo>
                <a:lnTo>
                  <a:pt x="21764" y="126587"/>
                </a:lnTo>
                <a:lnTo>
                  <a:pt x="13716" y="122301"/>
                </a:lnTo>
                <a:lnTo>
                  <a:pt x="9096" y="115157"/>
                </a:lnTo>
                <a:lnTo>
                  <a:pt x="7620" y="105156"/>
                </a:lnTo>
                <a:lnTo>
                  <a:pt x="7620" y="102108"/>
                </a:lnTo>
                <a:lnTo>
                  <a:pt x="10668" y="89916"/>
                </a:lnTo>
                <a:lnTo>
                  <a:pt x="13716" y="82296"/>
                </a:lnTo>
                <a:lnTo>
                  <a:pt x="15240" y="79248"/>
                </a:lnTo>
                <a:lnTo>
                  <a:pt x="15240" y="77724"/>
                </a:lnTo>
                <a:close/>
              </a:path>
              <a:path w="88900" h="144779">
                <a:moveTo>
                  <a:pt x="73152" y="0"/>
                </a:moveTo>
                <a:lnTo>
                  <a:pt x="71628" y="0"/>
                </a:lnTo>
                <a:lnTo>
                  <a:pt x="64008" y="12192"/>
                </a:lnTo>
                <a:lnTo>
                  <a:pt x="60960" y="18288"/>
                </a:lnTo>
                <a:lnTo>
                  <a:pt x="60960" y="24384"/>
                </a:lnTo>
                <a:lnTo>
                  <a:pt x="64008" y="27432"/>
                </a:lnTo>
                <a:lnTo>
                  <a:pt x="67056" y="57912"/>
                </a:lnTo>
                <a:lnTo>
                  <a:pt x="68580" y="60960"/>
                </a:lnTo>
                <a:lnTo>
                  <a:pt x="68580" y="65532"/>
                </a:lnTo>
                <a:lnTo>
                  <a:pt x="70675" y="81534"/>
                </a:lnTo>
                <a:lnTo>
                  <a:pt x="71366" y="87820"/>
                </a:lnTo>
                <a:lnTo>
                  <a:pt x="71628" y="92964"/>
                </a:lnTo>
                <a:lnTo>
                  <a:pt x="73152" y="102108"/>
                </a:lnTo>
                <a:lnTo>
                  <a:pt x="74676" y="106680"/>
                </a:lnTo>
                <a:lnTo>
                  <a:pt x="74676" y="109728"/>
                </a:lnTo>
                <a:lnTo>
                  <a:pt x="71628" y="114300"/>
                </a:lnTo>
                <a:lnTo>
                  <a:pt x="68580" y="115824"/>
                </a:lnTo>
                <a:lnTo>
                  <a:pt x="65532" y="118872"/>
                </a:lnTo>
                <a:lnTo>
                  <a:pt x="64008" y="118872"/>
                </a:lnTo>
                <a:lnTo>
                  <a:pt x="60960" y="121920"/>
                </a:lnTo>
                <a:lnTo>
                  <a:pt x="51816" y="124968"/>
                </a:lnTo>
                <a:lnTo>
                  <a:pt x="45720" y="126492"/>
                </a:lnTo>
                <a:lnTo>
                  <a:pt x="42672" y="128016"/>
                </a:lnTo>
                <a:lnTo>
                  <a:pt x="69312" y="128016"/>
                </a:lnTo>
                <a:lnTo>
                  <a:pt x="76200" y="120396"/>
                </a:lnTo>
                <a:lnTo>
                  <a:pt x="77724" y="114300"/>
                </a:lnTo>
                <a:lnTo>
                  <a:pt x="80772" y="109728"/>
                </a:lnTo>
                <a:lnTo>
                  <a:pt x="80772" y="106680"/>
                </a:lnTo>
                <a:lnTo>
                  <a:pt x="82296" y="102108"/>
                </a:lnTo>
                <a:lnTo>
                  <a:pt x="82184" y="96012"/>
                </a:lnTo>
                <a:lnTo>
                  <a:pt x="77724" y="35052"/>
                </a:lnTo>
                <a:lnTo>
                  <a:pt x="79248" y="35052"/>
                </a:lnTo>
                <a:lnTo>
                  <a:pt x="88392" y="16764"/>
                </a:lnTo>
                <a:lnTo>
                  <a:pt x="83820" y="15240"/>
                </a:lnTo>
                <a:lnTo>
                  <a:pt x="77724" y="12192"/>
                </a:lnTo>
                <a:lnTo>
                  <a:pt x="73152" y="9144"/>
                </a:lnTo>
                <a:lnTo>
                  <a:pt x="73152" y="3048"/>
                </a:lnTo>
                <a:lnTo>
                  <a:pt x="74676" y="1524"/>
                </a:lnTo>
                <a:lnTo>
                  <a:pt x="73152" y="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" name="object 349"/>
          <p:cNvSpPr/>
          <p:nvPr/>
        </p:nvSpPr>
        <p:spPr>
          <a:xfrm>
            <a:off x="3903378" y="5046287"/>
            <a:ext cx="133813" cy="96084"/>
          </a:xfrm>
          <a:custGeom>
            <a:avLst/>
            <a:gdLst/>
            <a:ahLst/>
            <a:cxnLst/>
            <a:rect l="l" t="t" r="r" b="b"/>
            <a:pathLst>
              <a:path w="94614" h="135890">
                <a:moveTo>
                  <a:pt x="84963" y="15240"/>
                </a:moveTo>
                <a:lnTo>
                  <a:pt x="64008" y="15240"/>
                </a:lnTo>
                <a:lnTo>
                  <a:pt x="79248" y="24384"/>
                </a:lnTo>
                <a:lnTo>
                  <a:pt x="84963" y="15240"/>
                </a:lnTo>
                <a:close/>
              </a:path>
              <a:path w="94614" h="135890">
                <a:moveTo>
                  <a:pt x="48768" y="0"/>
                </a:moveTo>
                <a:lnTo>
                  <a:pt x="39624" y="13716"/>
                </a:lnTo>
                <a:lnTo>
                  <a:pt x="57912" y="22860"/>
                </a:lnTo>
                <a:lnTo>
                  <a:pt x="64008" y="15240"/>
                </a:lnTo>
                <a:lnTo>
                  <a:pt x="84963" y="15240"/>
                </a:lnTo>
                <a:lnTo>
                  <a:pt x="86868" y="12192"/>
                </a:lnTo>
                <a:lnTo>
                  <a:pt x="65532" y="12192"/>
                </a:lnTo>
                <a:lnTo>
                  <a:pt x="48768" y="0"/>
                </a:lnTo>
                <a:close/>
              </a:path>
              <a:path w="94614" h="135890">
                <a:moveTo>
                  <a:pt x="70104" y="1524"/>
                </a:moveTo>
                <a:lnTo>
                  <a:pt x="65532" y="12192"/>
                </a:lnTo>
                <a:lnTo>
                  <a:pt x="86868" y="12192"/>
                </a:lnTo>
                <a:lnTo>
                  <a:pt x="79248" y="7620"/>
                </a:lnTo>
                <a:lnTo>
                  <a:pt x="73152" y="4572"/>
                </a:lnTo>
                <a:lnTo>
                  <a:pt x="70104" y="1524"/>
                </a:lnTo>
                <a:close/>
              </a:path>
              <a:path w="94614" h="135890">
                <a:moveTo>
                  <a:pt x="16764" y="70104"/>
                </a:moveTo>
                <a:lnTo>
                  <a:pt x="15240" y="70104"/>
                </a:lnTo>
                <a:lnTo>
                  <a:pt x="12192" y="71628"/>
                </a:lnTo>
                <a:lnTo>
                  <a:pt x="9144" y="76200"/>
                </a:lnTo>
                <a:lnTo>
                  <a:pt x="4572" y="86868"/>
                </a:lnTo>
                <a:lnTo>
                  <a:pt x="1524" y="96012"/>
                </a:lnTo>
                <a:lnTo>
                  <a:pt x="0" y="103632"/>
                </a:lnTo>
                <a:lnTo>
                  <a:pt x="0" y="109728"/>
                </a:lnTo>
                <a:lnTo>
                  <a:pt x="2047" y="120848"/>
                </a:lnTo>
                <a:lnTo>
                  <a:pt x="8382" y="128968"/>
                </a:lnTo>
                <a:lnTo>
                  <a:pt x="19288" y="133945"/>
                </a:lnTo>
                <a:lnTo>
                  <a:pt x="35052" y="135636"/>
                </a:lnTo>
                <a:lnTo>
                  <a:pt x="45720" y="135636"/>
                </a:lnTo>
                <a:lnTo>
                  <a:pt x="50292" y="134112"/>
                </a:lnTo>
                <a:lnTo>
                  <a:pt x="57912" y="132588"/>
                </a:lnTo>
                <a:lnTo>
                  <a:pt x="67056" y="131064"/>
                </a:lnTo>
                <a:lnTo>
                  <a:pt x="73152" y="126492"/>
                </a:lnTo>
                <a:lnTo>
                  <a:pt x="79438" y="121896"/>
                </a:lnTo>
                <a:lnTo>
                  <a:pt x="82721" y="118872"/>
                </a:lnTo>
                <a:lnTo>
                  <a:pt x="21336" y="118872"/>
                </a:lnTo>
                <a:lnTo>
                  <a:pt x="12192" y="112776"/>
                </a:lnTo>
                <a:lnTo>
                  <a:pt x="9144" y="106680"/>
                </a:lnTo>
                <a:lnTo>
                  <a:pt x="9144" y="92964"/>
                </a:lnTo>
                <a:lnTo>
                  <a:pt x="10668" y="88392"/>
                </a:lnTo>
                <a:lnTo>
                  <a:pt x="12192" y="82296"/>
                </a:lnTo>
                <a:lnTo>
                  <a:pt x="15240" y="77724"/>
                </a:lnTo>
                <a:lnTo>
                  <a:pt x="16764" y="73152"/>
                </a:lnTo>
                <a:lnTo>
                  <a:pt x="16764" y="70104"/>
                </a:lnTo>
                <a:close/>
              </a:path>
              <a:path w="94614" h="135890">
                <a:moveTo>
                  <a:pt x="94488" y="79248"/>
                </a:moveTo>
                <a:lnTo>
                  <a:pt x="85344" y="79248"/>
                </a:lnTo>
                <a:lnTo>
                  <a:pt x="86868" y="83820"/>
                </a:lnTo>
                <a:lnTo>
                  <a:pt x="86868" y="102108"/>
                </a:lnTo>
                <a:lnTo>
                  <a:pt x="81319" y="107680"/>
                </a:lnTo>
                <a:lnTo>
                  <a:pt x="76009" y="110871"/>
                </a:lnTo>
                <a:lnTo>
                  <a:pt x="69270" y="113490"/>
                </a:lnTo>
                <a:lnTo>
                  <a:pt x="60960" y="115824"/>
                </a:lnTo>
                <a:lnTo>
                  <a:pt x="51816" y="118872"/>
                </a:lnTo>
                <a:lnTo>
                  <a:pt x="82721" y="118872"/>
                </a:lnTo>
                <a:lnTo>
                  <a:pt x="84582" y="117157"/>
                </a:lnTo>
                <a:lnTo>
                  <a:pt x="88582" y="112133"/>
                </a:lnTo>
                <a:lnTo>
                  <a:pt x="91440" y="106680"/>
                </a:lnTo>
                <a:lnTo>
                  <a:pt x="91440" y="105156"/>
                </a:lnTo>
                <a:lnTo>
                  <a:pt x="92964" y="102108"/>
                </a:lnTo>
                <a:lnTo>
                  <a:pt x="92964" y="97536"/>
                </a:lnTo>
                <a:lnTo>
                  <a:pt x="94488" y="96012"/>
                </a:lnTo>
                <a:lnTo>
                  <a:pt x="94488" y="79248"/>
                </a:lnTo>
                <a:close/>
              </a:path>
              <a:path w="94614" h="135890">
                <a:moveTo>
                  <a:pt x="77724" y="41148"/>
                </a:moveTo>
                <a:lnTo>
                  <a:pt x="68580" y="41148"/>
                </a:lnTo>
                <a:lnTo>
                  <a:pt x="64008" y="45720"/>
                </a:lnTo>
                <a:lnTo>
                  <a:pt x="57912" y="53340"/>
                </a:lnTo>
                <a:lnTo>
                  <a:pt x="53340" y="60960"/>
                </a:lnTo>
                <a:lnTo>
                  <a:pt x="50292" y="68580"/>
                </a:lnTo>
                <a:lnTo>
                  <a:pt x="50292" y="85344"/>
                </a:lnTo>
                <a:lnTo>
                  <a:pt x="54864" y="91440"/>
                </a:lnTo>
                <a:lnTo>
                  <a:pt x="71628" y="91440"/>
                </a:lnTo>
                <a:lnTo>
                  <a:pt x="73152" y="89916"/>
                </a:lnTo>
                <a:lnTo>
                  <a:pt x="77724" y="88392"/>
                </a:lnTo>
                <a:lnTo>
                  <a:pt x="80772" y="85344"/>
                </a:lnTo>
                <a:lnTo>
                  <a:pt x="85344" y="79248"/>
                </a:lnTo>
                <a:lnTo>
                  <a:pt x="94488" y="79248"/>
                </a:lnTo>
                <a:lnTo>
                  <a:pt x="94488" y="74676"/>
                </a:lnTo>
                <a:lnTo>
                  <a:pt x="60960" y="74676"/>
                </a:lnTo>
                <a:lnTo>
                  <a:pt x="57912" y="73152"/>
                </a:lnTo>
                <a:lnTo>
                  <a:pt x="57912" y="65532"/>
                </a:lnTo>
                <a:lnTo>
                  <a:pt x="67056" y="56388"/>
                </a:lnTo>
                <a:lnTo>
                  <a:pt x="88392" y="56388"/>
                </a:lnTo>
                <a:lnTo>
                  <a:pt x="82296" y="44196"/>
                </a:lnTo>
                <a:lnTo>
                  <a:pt x="79248" y="42672"/>
                </a:lnTo>
                <a:lnTo>
                  <a:pt x="77724" y="41148"/>
                </a:lnTo>
                <a:close/>
              </a:path>
              <a:path w="94614" h="135890">
                <a:moveTo>
                  <a:pt x="88392" y="56388"/>
                </a:moveTo>
                <a:lnTo>
                  <a:pt x="71628" y="56388"/>
                </a:lnTo>
                <a:lnTo>
                  <a:pt x="73152" y="57912"/>
                </a:lnTo>
                <a:lnTo>
                  <a:pt x="76200" y="62484"/>
                </a:lnTo>
                <a:lnTo>
                  <a:pt x="79248" y="65532"/>
                </a:lnTo>
                <a:lnTo>
                  <a:pt x="80772" y="68580"/>
                </a:lnTo>
                <a:lnTo>
                  <a:pt x="80772" y="70104"/>
                </a:lnTo>
                <a:lnTo>
                  <a:pt x="79248" y="71628"/>
                </a:lnTo>
                <a:lnTo>
                  <a:pt x="74676" y="74676"/>
                </a:lnTo>
                <a:lnTo>
                  <a:pt x="94488" y="74676"/>
                </a:lnTo>
                <a:lnTo>
                  <a:pt x="92964" y="71628"/>
                </a:lnTo>
                <a:lnTo>
                  <a:pt x="92964" y="68580"/>
                </a:lnTo>
                <a:lnTo>
                  <a:pt x="91440" y="64008"/>
                </a:lnTo>
                <a:lnTo>
                  <a:pt x="89916" y="60960"/>
                </a:lnTo>
                <a:lnTo>
                  <a:pt x="89916" y="59436"/>
                </a:lnTo>
                <a:lnTo>
                  <a:pt x="88392" y="56388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" name="object 350"/>
          <p:cNvSpPr/>
          <p:nvPr/>
        </p:nvSpPr>
        <p:spPr>
          <a:xfrm>
            <a:off x="5890631" y="5225165"/>
            <a:ext cx="24248" cy="84410"/>
          </a:xfrm>
          <a:custGeom>
            <a:avLst/>
            <a:gdLst/>
            <a:ahLst/>
            <a:cxnLst/>
            <a:rect l="l" t="t" r="r" b="b"/>
            <a:pathLst>
              <a:path w="17145" h="119379">
                <a:moveTo>
                  <a:pt x="10668" y="0"/>
                </a:moveTo>
                <a:lnTo>
                  <a:pt x="5786" y="8310"/>
                </a:lnTo>
                <a:lnTo>
                  <a:pt x="2476" y="15049"/>
                </a:lnTo>
                <a:lnTo>
                  <a:pt x="595" y="20359"/>
                </a:lnTo>
                <a:lnTo>
                  <a:pt x="0" y="24384"/>
                </a:lnTo>
                <a:lnTo>
                  <a:pt x="9144" y="118872"/>
                </a:lnTo>
                <a:lnTo>
                  <a:pt x="12263" y="112037"/>
                </a:lnTo>
                <a:lnTo>
                  <a:pt x="14668" y="105346"/>
                </a:lnTo>
                <a:lnTo>
                  <a:pt x="16216" y="98940"/>
                </a:lnTo>
                <a:lnTo>
                  <a:pt x="16764" y="92964"/>
                </a:lnTo>
                <a:lnTo>
                  <a:pt x="10668" y="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" name="object 351"/>
          <p:cNvSpPr/>
          <p:nvPr/>
        </p:nvSpPr>
        <p:spPr>
          <a:xfrm>
            <a:off x="5453090" y="5235940"/>
            <a:ext cx="125730" cy="102370"/>
          </a:xfrm>
          <a:custGeom>
            <a:avLst/>
            <a:gdLst/>
            <a:ahLst/>
            <a:cxnLst/>
            <a:rect l="l" t="t" r="r" b="b"/>
            <a:pathLst>
              <a:path w="88900" h="144779">
                <a:moveTo>
                  <a:pt x="15240" y="77724"/>
                </a:moveTo>
                <a:lnTo>
                  <a:pt x="10668" y="79248"/>
                </a:lnTo>
                <a:lnTo>
                  <a:pt x="7620" y="85344"/>
                </a:lnTo>
                <a:lnTo>
                  <a:pt x="3048" y="96012"/>
                </a:lnTo>
                <a:lnTo>
                  <a:pt x="0" y="106680"/>
                </a:lnTo>
                <a:lnTo>
                  <a:pt x="0" y="115824"/>
                </a:lnTo>
                <a:lnTo>
                  <a:pt x="1976" y="128706"/>
                </a:lnTo>
                <a:lnTo>
                  <a:pt x="7810" y="137731"/>
                </a:lnTo>
                <a:lnTo>
                  <a:pt x="17359" y="143041"/>
                </a:lnTo>
                <a:lnTo>
                  <a:pt x="30480" y="144780"/>
                </a:lnTo>
                <a:lnTo>
                  <a:pt x="39624" y="144780"/>
                </a:lnTo>
                <a:lnTo>
                  <a:pt x="50482" y="141612"/>
                </a:lnTo>
                <a:lnTo>
                  <a:pt x="60198" y="136588"/>
                </a:lnTo>
                <a:lnTo>
                  <a:pt x="68770" y="129563"/>
                </a:lnTo>
                <a:lnTo>
                  <a:pt x="70024" y="128016"/>
                </a:lnTo>
                <a:lnTo>
                  <a:pt x="33528" y="128016"/>
                </a:lnTo>
                <a:lnTo>
                  <a:pt x="22407" y="126587"/>
                </a:lnTo>
                <a:lnTo>
                  <a:pt x="14287" y="122301"/>
                </a:lnTo>
                <a:lnTo>
                  <a:pt x="9310" y="115157"/>
                </a:lnTo>
                <a:lnTo>
                  <a:pt x="7620" y="105156"/>
                </a:lnTo>
                <a:lnTo>
                  <a:pt x="7620" y="102108"/>
                </a:lnTo>
                <a:lnTo>
                  <a:pt x="9144" y="96012"/>
                </a:lnTo>
                <a:lnTo>
                  <a:pt x="12192" y="89916"/>
                </a:lnTo>
                <a:lnTo>
                  <a:pt x="13716" y="82296"/>
                </a:lnTo>
                <a:lnTo>
                  <a:pt x="15240" y="79248"/>
                </a:lnTo>
                <a:lnTo>
                  <a:pt x="15240" y="77724"/>
                </a:lnTo>
                <a:close/>
              </a:path>
              <a:path w="88900" h="144779">
                <a:moveTo>
                  <a:pt x="73152" y="0"/>
                </a:moveTo>
                <a:lnTo>
                  <a:pt x="64008" y="12192"/>
                </a:lnTo>
                <a:lnTo>
                  <a:pt x="60960" y="18288"/>
                </a:lnTo>
                <a:lnTo>
                  <a:pt x="60960" y="22860"/>
                </a:lnTo>
                <a:lnTo>
                  <a:pt x="62484" y="24384"/>
                </a:lnTo>
                <a:lnTo>
                  <a:pt x="62484" y="25908"/>
                </a:lnTo>
                <a:lnTo>
                  <a:pt x="64008" y="27432"/>
                </a:lnTo>
                <a:lnTo>
                  <a:pt x="68580" y="57912"/>
                </a:lnTo>
                <a:lnTo>
                  <a:pt x="68580" y="65532"/>
                </a:lnTo>
                <a:lnTo>
                  <a:pt x="69723" y="74104"/>
                </a:lnTo>
                <a:lnTo>
                  <a:pt x="70866" y="81534"/>
                </a:lnTo>
                <a:lnTo>
                  <a:pt x="72009" y="87820"/>
                </a:lnTo>
                <a:lnTo>
                  <a:pt x="73152" y="92964"/>
                </a:lnTo>
                <a:lnTo>
                  <a:pt x="73152" y="102108"/>
                </a:lnTo>
                <a:lnTo>
                  <a:pt x="74676" y="106680"/>
                </a:lnTo>
                <a:lnTo>
                  <a:pt x="74676" y="109728"/>
                </a:lnTo>
                <a:lnTo>
                  <a:pt x="71628" y="114300"/>
                </a:lnTo>
                <a:lnTo>
                  <a:pt x="68580" y="117348"/>
                </a:lnTo>
                <a:lnTo>
                  <a:pt x="65532" y="118872"/>
                </a:lnTo>
                <a:lnTo>
                  <a:pt x="64008" y="120396"/>
                </a:lnTo>
                <a:lnTo>
                  <a:pt x="62484" y="120396"/>
                </a:lnTo>
                <a:lnTo>
                  <a:pt x="60960" y="121920"/>
                </a:lnTo>
                <a:lnTo>
                  <a:pt x="51816" y="124968"/>
                </a:lnTo>
                <a:lnTo>
                  <a:pt x="45720" y="126492"/>
                </a:lnTo>
                <a:lnTo>
                  <a:pt x="42672" y="128016"/>
                </a:lnTo>
                <a:lnTo>
                  <a:pt x="70024" y="128016"/>
                </a:lnTo>
                <a:lnTo>
                  <a:pt x="76200" y="120396"/>
                </a:lnTo>
                <a:lnTo>
                  <a:pt x="79248" y="114300"/>
                </a:lnTo>
                <a:lnTo>
                  <a:pt x="80772" y="109728"/>
                </a:lnTo>
                <a:lnTo>
                  <a:pt x="80772" y="106680"/>
                </a:lnTo>
                <a:lnTo>
                  <a:pt x="82296" y="102108"/>
                </a:lnTo>
                <a:lnTo>
                  <a:pt x="83820" y="99060"/>
                </a:lnTo>
                <a:lnTo>
                  <a:pt x="83820" y="97536"/>
                </a:lnTo>
                <a:lnTo>
                  <a:pt x="77724" y="35052"/>
                </a:lnTo>
                <a:lnTo>
                  <a:pt x="80772" y="35052"/>
                </a:lnTo>
                <a:lnTo>
                  <a:pt x="83820" y="28956"/>
                </a:lnTo>
                <a:lnTo>
                  <a:pt x="88392" y="16764"/>
                </a:lnTo>
                <a:lnTo>
                  <a:pt x="83820" y="15240"/>
                </a:lnTo>
                <a:lnTo>
                  <a:pt x="79248" y="12192"/>
                </a:lnTo>
                <a:lnTo>
                  <a:pt x="73152" y="9144"/>
                </a:lnTo>
                <a:lnTo>
                  <a:pt x="73152" y="7620"/>
                </a:lnTo>
                <a:lnTo>
                  <a:pt x="74676" y="3048"/>
                </a:lnTo>
                <a:lnTo>
                  <a:pt x="74676" y="1524"/>
                </a:lnTo>
                <a:lnTo>
                  <a:pt x="73152" y="1524"/>
                </a:lnTo>
                <a:lnTo>
                  <a:pt x="73152" y="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" name="object 352"/>
          <p:cNvSpPr/>
          <p:nvPr/>
        </p:nvSpPr>
        <p:spPr>
          <a:xfrm>
            <a:off x="5043570" y="5257491"/>
            <a:ext cx="175124" cy="52083"/>
          </a:xfrm>
          <a:custGeom>
            <a:avLst/>
            <a:gdLst/>
            <a:ahLst/>
            <a:cxnLst/>
            <a:rect l="l" t="t" r="r" b="b"/>
            <a:pathLst>
              <a:path w="123825" h="73659">
                <a:moveTo>
                  <a:pt x="15240" y="21336"/>
                </a:moveTo>
                <a:lnTo>
                  <a:pt x="13716" y="21336"/>
                </a:lnTo>
                <a:lnTo>
                  <a:pt x="6096" y="28956"/>
                </a:lnTo>
                <a:lnTo>
                  <a:pt x="4572" y="35052"/>
                </a:lnTo>
                <a:lnTo>
                  <a:pt x="1524" y="39624"/>
                </a:lnTo>
                <a:lnTo>
                  <a:pt x="0" y="45720"/>
                </a:lnTo>
                <a:lnTo>
                  <a:pt x="0" y="50292"/>
                </a:lnTo>
                <a:lnTo>
                  <a:pt x="1404" y="57721"/>
                </a:lnTo>
                <a:lnTo>
                  <a:pt x="5524" y="64008"/>
                </a:lnTo>
                <a:lnTo>
                  <a:pt x="12215" y="69151"/>
                </a:lnTo>
                <a:lnTo>
                  <a:pt x="21336" y="73152"/>
                </a:lnTo>
                <a:lnTo>
                  <a:pt x="118872" y="73152"/>
                </a:lnTo>
                <a:lnTo>
                  <a:pt x="121920" y="59436"/>
                </a:lnTo>
                <a:lnTo>
                  <a:pt x="121920" y="57912"/>
                </a:lnTo>
                <a:lnTo>
                  <a:pt x="18288" y="57912"/>
                </a:lnTo>
                <a:lnTo>
                  <a:pt x="12192" y="51816"/>
                </a:lnTo>
                <a:lnTo>
                  <a:pt x="10668" y="48768"/>
                </a:lnTo>
                <a:lnTo>
                  <a:pt x="10668" y="47244"/>
                </a:lnTo>
                <a:lnTo>
                  <a:pt x="9144" y="44196"/>
                </a:lnTo>
                <a:lnTo>
                  <a:pt x="9144" y="38100"/>
                </a:lnTo>
                <a:lnTo>
                  <a:pt x="10668" y="32004"/>
                </a:lnTo>
                <a:lnTo>
                  <a:pt x="15240" y="22860"/>
                </a:lnTo>
                <a:lnTo>
                  <a:pt x="15240" y="21336"/>
                </a:lnTo>
                <a:close/>
              </a:path>
              <a:path w="123825" h="73659">
                <a:moveTo>
                  <a:pt x="111252" y="16764"/>
                </a:moveTo>
                <a:lnTo>
                  <a:pt x="103632" y="32004"/>
                </a:lnTo>
                <a:lnTo>
                  <a:pt x="105156" y="36576"/>
                </a:lnTo>
                <a:lnTo>
                  <a:pt x="108204" y="39624"/>
                </a:lnTo>
                <a:lnTo>
                  <a:pt x="109728" y="44196"/>
                </a:lnTo>
                <a:lnTo>
                  <a:pt x="112776" y="50292"/>
                </a:lnTo>
                <a:lnTo>
                  <a:pt x="114300" y="54864"/>
                </a:lnTo>
                <a:lnTo>
                  <a:pt x="114300" y="57912"/>
                </a:lnTo>
                <a:lnTo>
                  <a:pt x="121920" y="57912"/>
                </a:lnTo>
                <a:lnTo>
                  <a:pt x="121920" y="54864"/>
                </a:lnTo>
                <a:lnTo>
                  <a:pt x="123444" y="51816"/>
                </a:lnTo>
                <a:lnTo>
                  <a:pt x="123444" y="45720"/>
                </a:lnTo>
                <a:lnTo>
                  <a:pt x="121920" y="39624"/>
                </a:lnTo>
                <a:lnTo>
                  <a:pt x="118872" y="33528"/>
                </a:lnTo>
                <a:lnTo>
                  <a:pt x="117348" y="25908"/>
                </a:lnTo>
                <a:lnTo>
                  <a:pt x="111252" y="16764"/>
                </a:lnTo>
                <a:close/>
              </a:path>
              <a:path w="123825" h="73659">
                <a:moveTo>
                  <a:pt x="81915" y="13716"/>
                </a:moveTo>
                <a:lnTo>
                  <a:pt x="60960" y="13716"/>
                </a:lnTo>
                <a:lnTo>
                  <a:pt x="76200" y="22860"/>
                </a:lnTo>
                <a:lnTo>
                  <a:pt x="81915" y="13716"/>
                </a:lnTo>
                <a:close/>
              </a:path>
              <a:path w="123825" h="73659">
                <a:moveTo>
                  <a:pt x="44196" y="0"/>
                </a:moveTo>
                <a:lnTo>
                  <a:pt x="38100" y="12192"/>
                </a:lnTo>
                <a:lnTo>
                  <a:pt x="54864" y="21336"/>
                </a:lnTo>
                <a:lnTo>
                  <a:pt x="60960" y="13716"/>
                </a:lnTo>
                <a:lnTo>
                  <a:pt x="81915" y="13716"/>
                </a:lnTo>
                <a:lnTo>
                  <a:pt x="83820" y="10668"/>
                </a:lnTo>
                <a:lnTo>
                  <a:pt x="81026" y="9144"/>
                </a:lnTo>
                <a:lnTo>
                  <a:pt x="60960" y="9144"/>
                </a:lnTo>
                <a:lnTo>
                  <a:pt x="51816" y="4572"/>
                </a:lnTo>
                <a:lnTo>
                  <a:pt x="47244" y="1524"/>
                </a:lnTo>
                <a:lnTo>
                  <a:pt x="44196" y="0"/>
                </a:lnTo>
                <a:close/>
              </a:path>
              <a:path w="123825" h="73659">
                <a:moveTo>
                  <a:pt x="67056" y="1524"/>
                </a:moveTo>
                <a:lnTo>
                  <a:pt x="60960" y="7620"/>
                </a:lnTo>
                <a:lnTo>
                  <a:pt x="60960" y="9144"/>
                </a:lnTo>
                <a:lnTo>
                  <a:pt x="81026" y="9144"/>
                </a:lnTo>
                <a:lnTo>
                  <a:pt x="67056" y="1524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" name="object 353"/>
          <p:cNvSpPr/>
          <p:nvPr/>
        </p:nvSpPr>
        <p:spPr>
          <a:xfrm>
            <a:off x="4705177" y="5258569"/>
            <a:ext cx="82621" cy="50736"/>
          </a:xfrm>
          <a:custGeom>
            <a:avLst/>
            <a:gdLst/>
            <a:ahLst/>
            <a:cxnLst/>
            <a:rect l="l" t="t" r="r" b="b"/>
            <a:pathLst>
              <a:path w="58420" h="71754">
                <a:moveTo>
                  <a:pt x="15240" y="54864"/>
                </a:moveTo>
                <a:lnTo>
                  <a:pt x="7620" y="54864"/>
                </a:lnTo>
                <a:lnTo>
                  <a:pt x="4572" y="56388"/>
                </a:lnTo>
                <a:lnTo>
                  <a:pt x="0" y="71628"/>
                </a:lnTo>
                <a:lnTo>
                  <a:pt x="19812" y="71628"/>
                </a:lnTo>
                <a:lnTo>
                  <a:pt x="56388" y="60960"/>
                </a:lnTo>
                <a:lnTo>
                  <a:pt x="57912" y="56388"/>
                </a:lnTo>
                <a:lnTo>
                  <a:pt x="15240" y="56388"/>
                </a:lnTo>
                <a:lnTo>
                  <a:pt x="15240" y="54864"/>
                </a:lnTo>
                <a:close/>
              </a:path>
              <a:path w="58420" h="71754">
                <a:moveTo>
                  <a:pt x="32004" y="0"/>
                </a:moveTo>
                <a:lnTo>
                  <a:pt x="28956" y="18288"/>
                </a:lnTo>
                <a:lnTo>
                  <a:pt x="30480" y="19812"/>
                </a:lnTo>
                <a:lnTo>
                  <a:pt x="32004" y="22860"/>
                </a:lnTo>
                <a:lnTo>
                  <a:pt x="35052" y="24384"/>
                </a:lnTo>
                <a:lnTo>
                  <a:pt x="44196" y="33528"/>
                </a:lnTo>
                <a:lnTo>
                  <a:pt x="47244" y="39624"/>
                </a:lnTo>
                <a:lnTo>
                  <a:pt x="48768" y="44196"/>
                </a:lnTo>
                <a:lnTo>
                  <a:pt x="50292" y="47244"/>
                </a:lnTo>
                <a:lnTo>
                  <a:pt x="50292" y="53340"/>
                </a:lnTo>
                <a:lnTo>
                  <a:pt x="31623" y="55435"/>
                </a:lnTo>
                <a:lnTo>
                  <a:pt x="25003" y="56126"/>
                </a:lnTo>
                <a:lnTo>
                  <a:pt x="19812" y="56388"/>
                </a:lnTo>
                <a:lnTo>
                  <a:pt x="57912" y="56388"/>
                </a:lnTo>
                <a:lnTo>
                  <a:pt x="57912" y="39624"/>
                </a:lnTo>
                <a:lnTo>
                  <a:pt x="56388" y="36576"/>
                </a:lnTo>
                <a:lnTo>
                  <a:pt x="53006" y="24860"/>
                </a:lnTo>
                <a:lnTo>
                  <a:pt x="47625" y="14859"/>
                </a:lnTo>
                <a:lnTo>
                  <a:pt x="40528" y="6572"/>
                </a:lnTo>
                <a:lnTo>
                  <a:pt x="32004" y="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" name="object 354"/>
          <p:cNvSpPr/>
          <p:nvPr/>
        </p:nvSpPr>
        <p:spPr>
          <a:xfrm>
            <a:off x="4295655" y="5235940"/>
            <a:ext cx="125730" cy="102370"/>
          </a:xfrm>
          <a:custGeom>
            <a:avLst/>
            <a:gdLst/>
            <a:ahLst/>
            <a:cxnLst/>
            <a:rect l="l" t="t" r="r" b="b"/>
            <a:pathLst>
              <a:path w="88900" h="144779">
                <a:moveTo>
                  <a:pt x="15240" y="77724"/>
                </a:moveTo>
                <a:lnTo>
                  <a:pt x="13716" y="77724"/>
                </a:lnTo>
                <a:lnTo>
                  <a:pt x="10668" y="79248"/>
                </a:lnTo>
                <a:lnTo>
                  <a:pt x="7620" y="85344"/>
                </a:lnTo>
                <a:lnTo>
                  <a:pt x="3048" y="96012"/>
                </a:lnTo>
                <a:lnTo>
                  <a:pt x="0" y="106680"/>
                </a:lnTo>
                <a:lnTo>
                  <a:pt x="0" y="115824"/>
                </a:lnTo>
                <a:lnTo>
                  <a:pt x="1762" y="128706"/>
                </a:lnTo>
                <a:lnTo>
                  <a:pt x="7239" y="137731"/>
                </a:lnTo>
                <a:lnTo>
                  <a:pt x="16716" y="143041"/>
                </a:lnTo>
                <a:lnTo>
                  <a:pt x="30480" y="144780"/>
                </a:lnTo>
                <a:lnTo>
                  <a:pt x="38100" y="144780"/>
                </a:lnTo>
                <a:lnTo>
                  <a:pt x="48958" y="141612"/>
                </a:lnTo>
                <a:lnTo>
                  <a:pt x="58674" y="136588"/>
                </a:lnTo>
                <a:lnTo>
                  <a:pt x="67246" y="129563"/>
                </a:lnTo>
                <a:lnTo>
                  <a:pt x="68500" y="128016"/>
                </a:lnTo>
                <a:lnTo>
                  <a:pt x="33528" y="128016"/>
                </a:lnTo>
                <a:lnTo>
                  <a:pt x="21764" y="126587"/>
                </a:lnTo>
                <a:lnTo>
                  <a:pt x="13716" y="122301"/>
                </a:lnTo>
                <a:lnTo>
                  <a:pt x="9096" y="115157"/>
                </a:lnTo>
                <a:lnTo>
                  <a:pt x="7620" y="105156"/>
                </a:lnTo>
                <a:lnTo>
                  <a:pt x="7620" y="96012"/>
                </a:lnTo>
                <a:lnTo>
                  <a:pt x="10668" y="89916"/>
                </a:lnTo>
                <a:lnTo>
                  <a:pt x="13716" y="82296"/>
                </a:lnTo>
                <a:lnTo>
                  <a:pt x="15240" y="79248"/>
                </a:lnTo>
                <a:lnTo>
                  <a:pt x="15240" y="77724"/>
                </a:lnTo>
                <a:close/>
              </a:path>
              <a:path w="88900" h="144779">
                <a:moveTo>
                  <a:pt x="71628" y="0"/>
                </a:moveTo>
                <a:lnTo>
                  <a:pt x="62484" y="12192"/>
                </a:lnTo>
                <a:lnTo>
                  <a:pt x="59436" y="18288"/>
                </a:lnTo>
                <a:lnTo>
                  <a:pt x="59436" y="22860"/>
                </a:lnTo>
                <a:lnTo>
                  <a:pt x="60960" y="22860"/>
                </a:lnTo>
                <a:lnTo>
                  <a:pt x="60960" y="24384"/>
                </a:lnTo>
                <a:lnTo>
                  <a:pt x="64008" y="27432"/>
                </a:lnTo>
                <a:lnTo>
                  <a:pt x="67056" y="57912"/>
                </a:lnTo>
                <a:lnTo>
                  <a:pt x="67056" y="60960"/>
                </a:lnTo>
                <a:lnTo>
                  <a:pt x="68580" y="64008"/>
                </a:lnTo>
                <a:lnTo>
                  <a:pt x="68580" y="65532"/>
                </a:lnTo>
                <a:lnTo>
                  <a:pt x="70675" y="81534"/>
                </a:lnTo>
                <a:lnTo>
                  <a:pt x="71366" y="87820"/>
                </a:lnTo>
                <a:lnTo>
                  <a:pt x="71628" y="92964"/>
                </a:lnTo>
                <a:lnTo>
                  <a:pt x="73152" y="102108"/>
                </a:lnTo>
                <a:lnTo>
                  <a:pt x="73152" y="109728"/>
                </a:lnTo>
                <a:lnTo>
                  <a:pt x="71628" y="114300"/>
                </a:lnTo>
                <a:lnTo>
                  <a:pt x="68580" y="117348"/>
                </a:lnTo>
                <a:lnTo>
                  <a:pt x="65532" y="118872"/>
                </a:lnTo>
                <a:lnTo>
                  <a:pt x="64008" y="120396"/>
                </a:lnTo>
                <a:lnTo>
                  <a:pt x="62484" y="120396"/>
                </a:lnTo>
                <a:lnTo>
                  <a:pt x="60960" y="121920"/>
                </a:lnTo>
                <a:lnTo>
                  <a:pt x="51816" y="124968"/>
                </a:lnTo>
                <a:lnTo>
                  <a:pt x="45720" y="126492"/>
                </a:lnTo>
                <a:lnTo>
                  <a:pt x="41148" y="128016"/>
                </a:lnTo>
                <a:lnTo>
                  <a:pt x="68500" y="128016"/>
                </a:lnTo>
                <a:lnTo>
                  <a:pt x="74676" y="120396"/>
                </a:lnTo>
                <a:lnTo>
                  <a:pt x="77724" y="114300"/>
                </a:lnTo>
                <a:lnTo>
                  <a:pt x="79248" y="109728"/>
                </a:lnTo>
                <a:lnTo>
                  <a:pt x="80772" y="106680"/>
                </a:lnTo>
                <a:lnTo>
                  <a:pt x="82296" y="102108"/>
                </a:lnTo>
                <a:lnTo>
                  <a:pt x="82184" y="96012"/>
                </a:lnTo>
                <a:lnTo>
                  <a:pt x="77724" y="35052"/>
                </a:lnTo>
                <a:lnTo>
                  <a:pt x="79248" y="35052"/>
                </a:lnTo>
                <a:lnTo>
                  <a:pt x="88392" y="16764"/>
                </a:lnTo>
                <a:lnTo>
                  <a:pt x="83820" y="15240"/>
                </a:lnTo>
                <a:lnTo>
                  <a:pt x="77724" y="12192"/>
                </a:lnTo>
                <a:lnTo>
                  <a:pt x="73152" y="9144"/>
                </a:lnTo>
                <a:lnTo>
                  <a:pt x="73152" y="1524"/>
                </a:lnTo>
                <a:lnTo>
                  <a:pt x="71628" y="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" name="object 355"/>
          <p:cNvSpPr/>
          <p:nvPr/>
        </p:nvSpPr>
        <p:spPr>
          <a:xfrm>
            <a:off x="3899067" y="5261803"/>
            <a:ext cx="149080" cy="99227"/>
          </a:xfrm>
          <a:custGeom>
            <a:avLst/>
            <a:gdLst/>
            <a:ahLst/>
            <a:cxnLst/>
            <a:rect l="l" t="t" r="r" b="b"/>
            <a:pathLst>
              <a:path w="105410" h="140334">
                <a:moveTo>
                  <a:pt x="12192" y="30480"/>
                </a:moveTo>
                <a:lnTo>
                  <a:pt x="7620" y="30480"/>
                </a:lnTo>
                <a:lnTo>
                  <a:pt x="3048" y="44196"/>
                </a:lnTo>
                <a:lnTo>
                  <a:pt x="1285" y="50839"/>
                </a:lnTo>
                <a:lnTo>
                  <a:pt x="381" y="57340"/>
                </a:lnTo>
                <a:lnTo>
                  <a:pt x="47" y="64127"/>
                </a:lnTo>
                <a:lnTo>
                  <a:pt x="0" y="82296"/>
                </a:lnTo>
                <a:lnTo>
                  <a:pt x="3048" y="89916"/>
                </a:lnTo>
                <a:lnTo>
                  <a:pt x="33528" y="102108"/>
                </a:lnTo>
                <a:lnTo>
                  <a:pt x="39624" y="102108"/>
                </a:lnTo>
                <a:lnTo>
                  <a:pt x="45720" y="100584"/>
                </a:lnTo>
                <a:lnTo>
                  <a:pt x="53340" y="100584"/>
                </a:lnTo>
                <a:lnTo>
                  <a:pt x="88392" y="85344"/>
                </a:lnTo>
                <a:lnTo>
                  <a:pt x="44196" y="85344"/>
                </a:lnTo>
                <a:lnTo>
                  <a:pt x="27312" y="83915"/>
                </a:lnTo>
                <a:lnTo>
                  <a:pt x="15430" y="79629"/>
                </a:lnTo>
                <a:lnTo>
                  <a:pt x="8405" y="72485"/>
                </a:lnTo>
                <a:lnTo>
                  <a:pt x="6096" y="62484"/>
                </a:lnTo>
                <a:lnTo>
                  <a:pt x="6096" y="51816"/>
                </a:lnTo>
                <a:lnTo>
                  <a:pt x="9144" y="44196"/>
                </a:lnTo>
                <a:lnTo>
                  <a:pt x="10668" y="36576"/>
                </a:lnTo>
                <a:lnTo>
                  <a:pt x="12192" y="33528"/>
                </a:lnTo>
                <a:lnTo>
                  <a:pt x="12192" y="30480"/>
                </a:lnTo>
                <a:close/>
              </a:path>
              <a:path w="105410" h="140334">
                <a:moveTo>
                  <a:pt x="102108" y="0"/>
                </a:moveTo>
                <a:lnTo>
                  <a:pt x="97536" y="0"/>
                </a:lnTo>
                <a:lnTo>
                  <a:pt x="88677" y="1404"/>
                </a:lnTo>
                <a:lnTo>
                  <a:pt x="59769" y="31075"/>
                </a:lnTo>
                <a:lnTo>
                  <a:pt x="53340" y="54864"/>
                </a:lnTo>
                <a:lnTo>
                  <a:pt x="53340" y="59436"/>
                </a:lnTo>
                <a:lnTo>
                  <a:pt x="56388" y="62484"/>
                </a:lnTo>
                <a:lnTo>
                  <a:pt x="60960" y="65532"/>
                </a:lnTo>
                <a:lnTo>
                  <a:pt x="67056" y="65532"/>
                </a:lnTo>
                <a:lnTo>
                  <a:pt x="76200" y="67056"/>
                </a:lnTo>
                <a:lnTo>
                  <a:pt x="82296" y="67056"/>
                </a:lnTo>
                <a:lnTo>
                  <a:pt x="91440" y="70104"/>
                </a:lnTo>
                <a:lnTo>
                  <a:pt x="91440" y="73152"/>
                </a:lnTo>
                <a:lnTo>
                  <a:pt x="89916" y="73152"/>
                </a:lnTo>
                <a:lnTo>
                  <a:pt x="88392" y="74676"/>
                </a:lnTo>
                <a:lnTo>
                  <a:pt x="82296" y="77724"/>
                </a:lnTo>
                <a:lnTo>
                  <a:pt x="67056" y="83820"/>
                </a:lnTo>
                <a:lnTo>
                  <a:pt x="60960" y="85344"/>
                </a:lnTo>
                <a:lnTo>
                  <a:pt x="88392" y="85344"/>
                </a:lnTo>
                <a:lnTo>
                  <a:pt x="91440" y="83820"/>
                </a:lnTo>
                <a:lnTo>
                  <a:pt x="96012" y="79248"/>
                </a:lnTo>
                <a:lnTo>
                  <a:pt x="99060" y="71628"/>
                </a:lnTo>
                <a:lnTo>
                  <a:pt x="100584" y="65532"/>
                </a:lnTo>
                <a:lnTo>
                  <a:pt x="100584" y="56388"/>
                </a:lnTo>
                <a:lnTo>
                  <a:pt x="99060" y="54864"/>
                </a:lnTo>
                <a:lnTo>
                  <a:pt x="96012" y="53340"/>
                </a:lnTo>
                <a:lnTo>
                  <a:pt x="89916" y="51816"/>
                </a:lnTo>
                <a:lnTo>
                  <a:pt x="85344" y="51816"/>
                </a:lnTo>
                <a:lnTo>
                  <a:pt x="77724" y="50292"/>
                </a:lnTo>
                <a:lnTo>
                  <a:pt x="65532" y="47244"/>
                </a:lnTo>
                <a:lnTo>
                  <a:pt x="62484" y="45720"/>
                </a:lnTo>
                <a:lnTo>
                  <a:pt x="60960" y="44196"/>
                </a:lnTo>
                <a:lnTo>
                  <a:pt x="60960" y="39624"/>
                </a:lnTo>
                <a:lnTo>
                  <a:pt x="62484" y="36576"/>
                </a:lnTo>
                <a:lnTo>
                  <a:pt x="65532" y="32004"/>
                </a:lnTo>
                <a:lnTo>
                  <a:pt x="76200" y="21336"/>
                </a:lnTo>
                <a:lnTo>
                  <a:pt x="77724" y="21336"/>
                </a:lnTo>
                <a:lnTo>
                  <a:pt x="82296" y="16764"/>
                </a:lnTo>
                <a:lnTo>
                  <a:pt x="85344" y="16764"/>
                </a:lnTo>
                <a:lnTo>
                  <a:pt x="88392" y="15240"/>
                </a:lnTo>
                <a:lnTo>
                  <a:pt x="102761" y="15240"/>
                </a:lnTo>
                <a:lnTo>
                  <a:pt x="103632" y="9144"/>
                </a:lnTo>
                <a:lnTo>
                  <a:pt x="105156" y="4572"/>
                </a:lnTo>
                <a:lnTo>
                  <a:pt x="105156" y="3048"/>
                </a:lnTo>
                <a:lnTo>
                  <a:pt x="102108" y="0"/>
                </a:lnTo>
                <a:close/>
              </a:path>
              <a:path w="105410" h="140334">
                <a:moveTo>
                  <a:pt x="102761" y="15240"/>
                </a:moveTo>
                <a:lnTo>
                  <a:pt x="97536" y="15240"/>
                </a:lnTo>
                <a:lnTo>
                  <a:pt x="102108" y="19812"/>
                </a:lnTo>
                <a:lnTo>
                  <a:pt x="102761" y="15240"/>
                </a:lnTo>
                <a:close/>
              </a:path>
              <a:path w="105410" h="140334">
                <a:moveTo>
                  <a:pt x="35052" y="118872"/>
                </a:moveTo>
                <a:lnTo>
                  <a:pt x="28956" y="128016"/>
                </a:lnTo>
                <a:lnTo>
                  <a:pt x="28956" y="131064"/>
                </a:lnTo>
                <a:lnTo>
                  <a:pt x="45720" y="140208"/>
                </a:lnTo>
                <a:lnTo>
                  <a:pt x="48768" y="135636"/>
                </a:lnTo>
                <a:lnTo>
                  <a:pt x="50292" y="134112"/>
                </a:lnTo>
                <a:lnTo>
                  <a:pt x="51816" y="131064"/>
                </a:lnTo>
                <a:lnTo>
                  <a:pt x="73152" y="131064"/>
                </a:lnTo>
                <a:lnTo>
                  <a:pt x="74676" y="129540"/>
                </a:lnTo>
                <a:lnTo>
                  <a:pt x="72063" y="128016"/>
                </a:lnTo>
                <a:lnTo>
                  <a:pt x="51816" y="128016"/>
                </a:lnTo>
                <a:lnTo>
                  <a:pt x="35052" y="118872"/>
                </a:lnTo>
                <a:close/>
              </a:path>
              <a:path w="105410" h="140334">
                <a:moveTo>
                  <a:pt x="73152" y="131064"/>
                </a:moveTo>
                <a:lnTo>
                  <a:pt x="51816" y="131064"/>
                </a:lnTo>
                <a:lnTo>
                  <a:pt x="60960" y="135636"/>
                </a:lnTo>
                <a:lnTo>
                  <a:pt x="65532" y="138684"/>
                </a:lnTo>
                <a:lnTo>
                  <a:pt x="67056" y="140208"/>
                </a:lnTo>
                <a:lnTo>
                  <a:pt x="73152" y="131064"/>
                </a:lnTo>
                <a:close/>
              </a:path>
              <a:path w="105410" h="140334">
                <a:moveTo>
                  <a:pt x="56388" y="118872"/>
                </a:moveTo>
                <a:lnTo>
                  <a:pt x="54864" y="123444"/>
                </a:lnTo>
                <a:lnTo>
                  <a:pt x="53340" y="124968"/>
                </a:lnTo>
                <a:lnTo>
                  <a:pt x="51816" y="128016"/>
                </a:lnTo>
                <a:lnTo>
                  <a:pt x="72063" y="128016"/>
                </a:lnTo>
                <a:lnTo>
                  <a:pt x="56388" y="118872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" name="object 356"/>
          <p:cNvSpPr/>
          <p:nvPr/>
        </p:nvSpPr>
        <p:spPr>
          <a:xfrm>
            <a:off x="3472304" y="5281198"/>
            <a:ext cx="132017" cy="58369"/>
          </a:xfrm>
          <a:custGeom>
            <a:avLst/>
            <a:gdLst/>
            <a:ahLst/>
            <a:cxnLst/>
            <a:rect l="l" t="t" r="r" b="b"/>
            <a:pathLst>
              <a:path w="93344" h="82550">
                <a:moveTo>
                  <a:pt x="16764" y="13716"/>
                </a:moveTo>
                <a:lnTo>
                  <a:pt x="15240" y="13716"/>
                </a:lnTo>
                <a:lnTo>
                  <a:pt x="10668" y="16764"/>
                </a:lnTo>
                <a:lnTo>
                  <a:pt x="1524" y="39624"/>
                </a:lnTo>
                <a:lnTo>
                  <a:pt x="0" y="47244"/>
                </a:lnTo>
                <a:lnTo>
                  <a:pt x="0" y="64008"/>
                </a:lnTo>
                <a:lnTo>
                  <a:pt x="3048" y="71628"/>
                </a:lnTo>
                <a:lnTo>
                  <a:pt x="10668" y="76200"/>
                </a:lnTo>
                <a:lnTo>
                  <a:pt x="15240" y="80772"/>
                </a:lnTo>
                <a:lnTo>
                  <a:pt x="22860" y="82296"/>
                </a:lnTo>
                <a:lnTo>
                  <a:pt x="32004" y="82296"/>
                </a:lnTo>
                <a:lnTo>
                  <a:pt x="73818" y="70770"/>
                </a:lnTo>
                <a:lnTo>
                  <a:pt x="77236" y="67056"/>
                </a:lnTo>
                <a:lnTo>
                  <a:pt x="28956" y="67056"/>
                </a:lnTo>
                <a:lnTo>
                  <a:pt x="22860" y="65532"/>
                </a:lnTo>
                <a:lnTo>
                  <a:pt x="16764" y="62484"/>
                </a:lnTo>
                <a:lnTo>
                  <a:pt x="10668" y="57912"/>
                </a:lnTo>
                <a:lnTo>
                  <a:pt x="7620" y="51816"/>
                </a:lnTo>
                <a:lnTo>
                  <a:pt x="7620" y="38100"/>
                </a:lnTo>
                <a:lnTo>
                  <a:pt x="9144" y="33528"/>
                </a:lnTo>
                <a:lnTo>
                  <a:pt x="15240" y="18288"/>
                </a:lnTo>
                <a:lnTo>
                  <a:pt x="16764" y="15240"/>
                </a:lnTo>
                <a:lnTo>
                  <a:pt x="16764" y="13716"/>
                </a:lnTo>
                <a:close/>
              </a:path>
              <a:path w="93344" h="82550">
                <a:moveTo>
                  <a:pt x="76200" y="0"/>
                </a:moveTo>
                <a:lnTo>
                  <a:pt x="68580" y="16764"/>
                </a:lnTo>
                <a:lnTo>
                  <a:pt x="73699" y="25360"/>
                </a:lnTo>
                <a:lnTo>
                  <a:pt x="77533" y="32956"/>
                </a:lnTo>
                <a:lnTo>
                  <a:pt x="79938" y="39695"/>
                </a:lnTo>
                <a:lnTo>
                  <a:pt x="80772" y="45720"/>
                </a:lnTo>
                <a:lnTo>
                  <a:pt x="79390" y="50911"/>
                </a:lnTo>
                <a:lnTo>
                  <a:pt x="42672" y="67056"/>
                </a:lnTo>
                <a:lnTo>
                  <a:pt x="77236" y="67056"/>
                </a:lnTo>
                <a:lnTo>
                  <a:pt x="80391" y="63627"/>
                </a:lnTo>
                <a:lnTo>
                  <a:pt x="85248" y="54768"/>
                </a:lnTo>
                <a:lnTo>
                  <a:pt x="88392" y="44196"/>
                </a:lnTo>
                <a:lnTo>
                  <a:pt x="89916" y="41148"/>
                </a:lnTo>
                <a:lnTo>
                  <a:pt x="89916" y="39624"/>
                </a:lnTo>
                <a:lnTo>
                  <a:pt x="91440" y="39624"/>
                </a:lnTo>
                <a:lnTo>
                  <a:pt x="91440" y="25908"/>
                </a:lnTo>
                <a:lnTo>
                  <a:pt x="88392" y="24384"/>
                </a:lnTo>
                <a:lnTo>
                  <a:pt x="86868" y="21336"/>
                </a:lnTo>
                <a:lnTo>
                  <a:pt x="80772" y="6096"/>
                </a:lnTo>
                <a:lnTo>
                  <a:pt x="77724" y="1524"/>
                </a:lnTo>
                <a:lnTo>
                  <a:pt x="76200" y="0"/>
                </a:lnTo>
                <a:close/>
              </a:path>
              <a:path w="93344" h="82550">
                <a:moveTo>
                  <a:pt x="92964" y="39624"/>
                </a:moveTo>
                <a:lnTo>
                  <a:pt x="91440" y="39624"/>
                </a:lnTo>
                <a:lnTo>
                  <a:pt x="92964" y="41148"/>
                </a:lnTo>
                <a:lnTo>
                  <a:pt x="92964" y="39624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" name="object 357"/>
          <p:cNvSpPr/>
          <p:nvPr/>
        </p:nvSpPr>
        <p:spPr>
          <a:xfrm>
            <a:off x="3595159" y="5277966"/>
            <a:ext cx="95196" cy="31429"/>
          </a:xfrm>
          <a:custGeom>
            <a:avLst/>
            <a:gdLst/>
            <a:ahLst/>
            <a:cxnLst/>
            <a:rect l="l" t="t" r="r" b="b"/>
            <a:pathLst>
              <a:path w="67310" h="44450">
                <a:moveTo>
                  <a:pt x="47244" y="28956"/>
                </a:moveTo>
                <a:lnTo>
                  <a:pt x="0" y="28956"/>
                </a:lnTo>
                <a:lnTo>
                  <a:pt x="0" y="44196"/>
                </a:lnTo>
                <a:lnTo>
                  <a:pt x="24384" y="44196"/>
                </a:lnTo>
                <a:lnTo>
                  <a:pt x="28956" y="41148"/>
                </a:lnTo>
                <a:lnTo>
                  <a:pt x="63246" y="41148"/>
                </a:lnTo>
                <a:lnTo>
                  <a:pt x="65532" y="38100"/>
                </a:lnTo>
                <a:lnTo>
                  <a:pt x="67056" y="32004"/>
                </a:lnTo>
                <a:lnTo>
                  <a:pt x="67056" y="30480"/>
                </a:lnTo>
                <a:lnTo>
                  <a:pt x="53340" y="30480"/>
                </a:lnTo>
                <a:lnTo>
                  <a:pt x="47244" y="28956"/>
                </a:lnTo>
                <a:close/>
              </a:path>
              <a:path w="67310" h="44450">
                <a:moveTo>
                  <a:pt x="63246" y="41148"/>
                </a:moveTo>
                <a:lnTo>
                  <a:pt x="28956" y="41148"/>
                </a:lnTo>
                <a:lnTo>
                  <a:pt x="38100" y="44196"/>
                </a:lnTo>
                <a:lnTo>
                  <a:pt x="60960" y="44196"/>
                </a:lnTo>
                <a:lnTo>
                  <a:pt x="63246" y="41148"/>
                </a:lnTo>
                <a:close/>
              </a:path>
              <a:path w="67310" h="44450">
                <a:moveTo>
                  <a:pt x="67056" y="0"/>
                </a:moveTo>
                <a:lnTo>
                  <a:pt x="57912" y="9144"/>
                </a:lnTo>
                <a:lnTo>
                  <a:pt x="56388" y="12192"/>
                </a:lnTo>
                <a:lnTo>
                  <a:pt x="54864" y="13716"/>
                </a:lnTo>
                <a:lnTo>
                  <a:pt x="54864" y="15240"/>
                </a:lnTo>
                <a:lnTo>
                  <a:pt x="56388" y="19812"/>
                </a:lnTo>
                <a:lnTo>
                  <a:pt x="57912" y="28956"/>
                </a:lnTo>
                <a:lnTo>
                  <a:pt x="57912" y="30480"/>
                </a:lnTo>
                <a:lnTo>
                  <a:pt x="67056" y="30480"/>
                </a:lnTo>
                <a:lnTo>
                  <a:pt x="67056" y="0"/>
                </a:lnTo>
                <a:close/>
              </a:path>
              <a:path w="67310" h="44450">
                <a:moveTo>
                  <a:pt x="44196" y="3048"/>
                </a:moveTo>
                <a:lnTo>
                  <a:pt x="41148" y="4572"/>
                </a:lnTo>
                <a:lnTo>
                  <a:pt x="35052" y="10668"/>
                </a:lnTo>
                <a:lnTo>
                  <a:pt x="30480" y="13716"/>
                </a:lnTo>
                <a:lnTo>
                  <a:pt x="28956" y="16764"/>
                </a:lnTo>
                <a:lnTo>
                  <a:pt x="28956" y="28956"/>
                </a:lnTo>
                <a:lnTo>
                  <a:pt x="39624" y="28956"/>
                </a:lnTo>
                <a:lnTo>
                  <a:pt x="38100" y="27432"/>
                </a:lnTo>
                <a:lnTo>
                  <a:pt x="44196" y="3048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" name="object 358"/>
          <p:cNvSpPr/>
          <p:nvPr/>
        </p:nvSpPr>
        <p:spPr>
          <a:xfrm>
            <a:off x="5015550" y="5474084"/>
            <a:ext cx="133813" cy="58369"/>
          </a:xfrm>
          <a:custGeom>
            <a:avLst/>
            <a:gdLst/>
            <a:ahLst/>
            <a:cxnLst/>
            <a:rect l="l" t="t" r="r" b="b"/>
            <a:pathLst>
              <a:path w="94614" h="82550">
                <a:moveTo>
                  <a:pt x="16764" y="13716"/>
                </a:moveTo>
                <a:lnTo>
                  <a:pt x="15240" y="13716"/>
                </a:lnTo>
                <a:lnTo>
                  <a:pt x="10668" y="16764"/>
                </a:lnTo>
                <a:lnTo>
                  <a:pt x="4572" y="32004"/>
                </a:lnTo>
                <a:lnTo>
                  <a:pt x="1524" y="41148"/>
                </a:lnTo>
                <a:lnTo>
                  <a:pt x="0" y="47244"/>
                </a:lnTo>
                <a:lnTo>
                  <a:pt x="0" y="64008"/>
                </a:lnTo>
                <a:lnTo>
                  <a:pt x="4572" y="71628"/>
                </a:lnTo>
                <a:lnTo>
                  <a:pt x="16764" y="80772"/>
                </a:lnTo>
                <a:lnTo>
                  <a:pt x="22860" y="82296"/>
                </a:lnTo>
                <a:lnTo>
                  <a:pt x="33528" y="82296"/>
                </a:lnTo>
                <a:lnTo>
                  <a:pt x="74699" y="70770"/>
                </a:lnTo>
                <a:lnTo>
                  <a:pt x="78352" y="67056"/>
                </a:lnTo>
                <a:lnTo>
                  <a:pt x="28956" y="67056"/>
                </a:lnTo>
                <a:lnTo>
                  <a:pt x="22860" y="65532"/>
                </a:lnTo>
                <a:lnTo>
                  <a:pt x="18288" y="62484"/>
                </a:lnTo>
                <a:lnTo>
                  <a:pt x="10668" y="57912"/>
                </a:lnTo>
                <a:lnTo>
                  <a:pt x="7620" y="51816"/>
                </a:lnTo>
                <a:lnTo>
                  <a:pt x="7620" y="38100"/>
                </a:lnTo>
                <a:lnTo>
                  <a:pt x="9144" y="33528"/>
                </a:lnTo>
                <a:lnTo>
                  <a:pt x="12192" y="25908"/>
                </a:lnTo>
                <a:lnTo>
                  <a:pt x="15240" y="19812"/>
                </a:lnTo>
                <a:lnTo>
                  <a:pt x="16764" y="15240"/>
                </a:lnTo>
                <a:lnTo>
                  <a:pt x="16764" y="13716"/>
                </a:lnTo>
                <a:close/>
              </a:path>
              <a:path w="94614" h="82550">
                <a:moveTo>
                  <a:pt x="76200" y="0"/>
                </a:moveTo>
                <a:lnTo>
                  <a:pt x="68580" y="16764"/>
                </a:lnTo>
                <a:lnTo>
                  <a:pt x="73699" y="25360"/>
                </a:lnTo>
                <a:lnTo>
                  <a:pt x="77533" y="32956"/>
                </a:lnTo>
                <a:lnTo>
                  <a:pt x="79938" y="39695"/>
                </a:lnTo>
                <a:lnTo>
                  <a:pt x="80772" y="45720"/>
                </a:lnTo>
                <a:lnTo>
                  <a:pt x="79605" y="50911"/>
                </a:lnTo>
                <a:lnTo>
                  <a:pt x="44196" y="67056"/>
                </a:lnTo>
                <a:lnTo>
                  <a:pt x="78352" y="67056"/>
                </a:lnTo>
                <a:lnTo>
                  <a:pt x="81724" y="63627"/>
                </a:lnTo>
                <a:lnTo>
                  <a:pt x="86748" y="54768"/>
                </a:lnTo>
                <a:lnTo>
                  <a:pt x="89916" y="44196"/>
                </a:lnTo>
                <a:lnTo>
                  <a:pt x="89916" y="39624"/>
                </a:lnTo>
                <a:lnTo>
                  <a:pt x="92964" y="39624"/>
                </a:lnTo>
                <a:lnTo>
                  <a:pt x="92964" y="25908"/>
                </a:lnTo>
                <a:lnTo>
                  <a:pt x="91440" y="25908"/>
                </a:lnTo>
                <a:lnTo>
                  <a:pt x="86868" y="21336"/>
                </a:lnTo>
                <a:lnTo>
                  <a:pt x="83820" y="13716"/>
                </a:lnTo>
                <a:lnTo>
                  <a:pt x="77724" y="1524"/>
                </a:lnTo>
                <a:lnTo>
                  <a:pt x="76200" y="0"/>
                </a:lnTo>
                <a:close/>
              </a:path>
              <a:path w="94614" h="82550">
                <a:moveTo>
                  <a:pt x="92964" y="39624"/>
                </a:moveTo>
                <a:lnTo>
                  <a:pt x="91440" y="39624"/>
                </a:lnTo>
                <a:lnTo>
                  <a:pt x="92964" y="41148"/>
                </a:lnTo>
                <a:lnTo>
                  <a:pt x="94488" y="41148"/>
                </a:lnTo>
                <a:lnTo>
                  <a:pt x="92964" y="39624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" name="object 359"/>
          <p:cNvSpPr/>
          <p:nvPr/>
        </p:nvSpPr>
        <p:spPr>
          <a:xfrm>
            <a:off x="5140561" y="5427749"/>
            <a:ext cx="95196" cy="75430"/>
          </a:xfrm>
          <a:custGeom>
            <a:avLst/>
            <a:gdLst/>
            <a:ahLst/>
            <a:cxnLst/>
            <a:rect l="l" t="t" r="r" b="b"/>
            <a:pathLst>
              <a:path w="67310" h="106679">
                <a:moveTo>
                  <a:pt x="12192" y="0"/>
                </a:moveTo>
                <a:lnTo>
                  <a:pt x="4572" y="12192"/>
                </a:lnTo>
                <a:lnTo>
                  <a:pt x="21336" y="22860"/>
                </a:lnTo>
                <a:lnTo>
                  <a:pt x="28956" y="9144"/>
                </a:lnTo>
                <a:lnTo>
                  <a:pt x="12192" y="0"/>
                </a:lnTo>
                <a:close/>
              </a:path>
              <a:path w="67310" h="106679">
                <a:moveTo>
                  <a:pt x="7620" y="24384"/>
                </a:moveTo>
                <a:lnTo>
                  <a:pt x="4572" y="30480"/>
                </a:lnTo>
                <a:lnTo>
                  <a:pt x="1524" y="35052"/>
                </a:lnTo>
                <a:lnTo>
                  <a:pt x="0" y="36576"/>
                </a:lnTo>
                <a:lnTo>
                  <a:pt x="18288" y="47244"/>
                </a:lnTo>
                <a:lnTo>
                  <a:pt x="22860" y="38100"/>
                </a:lnTo>
                <a:lnTo>
                  <a:pt x="44196" y="38100"/>
                </a:lnTo>
                <a:lnTo>
                  <a:pt x="45720" y="35052"/>
                </a:lnTo>
                <a:lnTo>
                  <a:pt x="24384" y="35052"/>
                </a:lnTo>
                <a:lnTo>
                  <a:pt x="19812" y="30480"/>
                </a:lnTo>
                <a:lnTo>
                  <a:pt x="7620" y="24384"/>
                </a:lnTo>
                <a:close/>
              </a:path>
              <a:path w="67310" h="106679">
                <a:moveTo>
                  <a:pt x="44196" y="38100"/>
                </a:moveTo>
                <a:lnTo>
                  <a:pt x="22860" y="38100"/>
                </a:lnTo>
                <a:lnTo>
                  <a:pt x="39624" y="47244"/>
                </a:lnTo>
                <a:lnTo>
                  <a:pt x="44196" y="38100"/>
                </a:lnTo>
                <a:close/>
              </a:path>
              <a:path w="67310" h="106679">
                <a:moveTo>
                  <a:pt x="28956" y="25908"/>
                </a:moveTo>
                <a:lnTo>
                  <a:pt x="27432" y="30480"/>
                </a:lnTo>
                <a:lnTo>
                  <a:pt x="25908" y="33528"/>
                </a:lnTo>
                <a:lnTo>
                  <a:pt x="24384" y="35052"/>
                </a:lnTo>
                <a:lnTo>
                  <a:pt x="45720" y="35052"/>
                </a:lnTo>
                <a:lnTo>
                  <a:pt x="36576" y="30480"/>
                </a:lnTo>
                <a:lnTo>
                  <a:pt x="32004" y="27432"/>
                </a:lnTo>
                <a:lnTo>
                  <a:pt x="28956" y="25908"/>
                </a:lnTo>
                <a:close/>
              </a:path>
              <a:path w="67310" h="106679">
                <a:moveTo>
                  <a:pt x="62484" y="102108"/>
                </a:moveTo>
                <a:lnTo>
                  <a:pt x="28956" y="102108"/>
                </a:lnTo>
                <a:lnTo>
                  <a:pt x="36576" y="106680"/>
                </a:lnTo>
                <a:lnTo>
                  <a:pt x="53340" y="106680"/>
                </a:lnTo>
                <a:lnTo>
                  <a:pt x="56388" y="105156"/>
                </a:lnTo>
                <a:lnTo>
                  <a:pt x="60960" y="105156"/>
                </a:lnTo>
                <a:lnTo>
                  <a:pt x="62484" y="102108"/>
                </a:lnTo>
                <a:close/>
              </a:path>
              <a:path w="67310" h="106679">
                <a:moveTo>
                  <a:pt x="39624" y="91440"/>
                </a:moveTo>
                <a:lnTo>
                  <a:pt x="0" y="91440"/>
                </a:lnTo>
                <a:lnTo>
                  <a:pt x="0" y="105156"/>
                </a:lnTo>
                <a:lnTo>
                  <a:pt x="22860" y="105156"/>
                </a:lnTo>
                <a:lnTo>
                  <a:pt x="27432" y="102108"/>
                </a:lnTo>
                <a:lnTo>
                  <a:pt x="62484" y="102108"/>
                </a:lnTo>
                <a:lnTo>
                  <a:pt x="67056" y="92964"/>
                </a:lnTo>
                <a:lnTo>
                  <a:pt x="45720" y="92964"/>
                </a:lnTo>
                <a:lnTo>
                  <a:pt x="39624" y="91440"/>
                </a:lnTo>
                <a:close/>
              </a:path>
              <a:path w="67310" h="106679">
                <a:moveTo>
                  <a:pt x="65532" y="62484"/>
                </a:moveTo>
                <a:lnTo>
                  <a:pt x="59436" y="70104"/>
                </a:lnTo>
                <a:lnTo>
                  <a:pt x="56388" y="74676"/>
                </a:lnTo>
                <a:lnTo>
                  <a:pt x="53340" y="76200"/>
                </a:lnTo>
                <a:lnTo>
                  <a:pt x="53340" y="77724"/>
                </a:lnTo>
                <a:lnTo>
                  <a:pt x="54864" y="79248"/>
                </a:lnTo>
                <a:lnTo>
                  <a:pt x="54864" y="82296"/>
                </a:lnTo>
                <a:lnTo>
                  <a:pt x="56388" y="86868"/>
                </a:lnTo>
                <a:lnTo>
                  <a:pt x="56388" y="91440"/>
                </a:lnTo>
                <a:lnTo>
                  <a:pt x="45720" y="92964"/>
                </a:lnTo>
                <a:lnTo>
                  <a:pt x="67056" y="92964"/>
                </a:lnTo>
                <a:lnTo>
                  <a:pt x="65532" y="86868"/>
                </a:lnTo>
                <a:lnTo>
                  <a:pt x="65532" y="62484"/>
                </a:lnTo>
                <a:close/>
              </a:path>
              <a:path w="67310" h="106679">
                <a:moveTo>
                  <a:pt x="42672" y="65532"/>
                </a:moveTo>
                <a:lnTo>
                  <a:pt x="33528" y="73152"/>
                </a:lnTo>
                <a:lnTo>
                  <a:pt x="28956" y="77724"/>
                </a:lnTo>
                <a:lnTo>
                  <a:pt x="27432" y="80772"/>
                </a:lnTo>
                <a:lnTo>
                  <a:pt x="27432" y="91440"/>
                </a:lnTo>
                <a:lnTo>
                  <a:pt x="36576" y="91440"/>
                </a:lnTo>
                <a:lnTo>
                  <a:pt x="42672" y="65532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" name="object 360"/>
          <p:cNvSpPr/>
          <p:nvPr/>
        </p:nvSpPr>
        <p:spPr>
          <a:xfrm>
            <a:off x="4694399" y="5450378"/>
            <a:ext cx="132017" cy="99227"/>
          </a:xfrm>
          <a:custGeom>
            <a:avLst/>
            <a:gdLst/>
            <a:ahLst/>
            <a:cxnLst/>
            <a:rect l="l" t="t" r="r" b="b"/>
            <a:pathLst>
              <a:path w="93345" h="140334">
                <a:moveTo>
                  <a:pt x="38100" y="0"/>
                </a:moveTo>
                <a:lnTo>
                  <a:pt x="24384" y="0"/>
                </a:lnTo>
                <a:lnTo>
                  <a:pt x="18288" y="4572"/>
                </a:lnTo>
                <a:lnTo>
                  <a:pt x="10668" y="15240"/>
                </a:lnTo>
                <a:lnTo>
                  <a:pt x="3048" y="30480"/>
                </a:lnTo>
                <a:lnTo>
                  <a:pt x="3048" y="41148"/>
                </a:lnTo>
                <a:lnTo>
                  <a:pt x="9144" y="47244"/>
                </a:lnTo>
                <a:lnTo>
                  <a:pt x="19812" y="53340"/>
                </a:lnTo>
                <a:lnTo>
                  <a:pt x="11572" y="64865"/>
                </a:lnTo>
                <a:lnTo>
                  <a:pt x="5334" y="78105"/>
                </a:lnTo>
                <a:lnTo>
                  <a:pt x="1381" y="91916"/>
                </a:lnTo>
                <a:lnTo>
                  <a:pt x="0" y="105156"/>
                </a:lnTo>
                <a:lnTo>
                  <a:pt x="1119" y="113728"/>
                </a:lnTo>
                <a:lnTo>
                  <a:pt x="31623" y="138684"/>
                </a:lnTo>
                <a:lnTo>
                  <a:pt x="48768" y="140208"/>
                </a:lnTo>
                <a:lnTo>
                  <a:pt x="60960" y="140208"/>
                </a:lnTo>
                <a:lnTo>
                  <a:pt x="65532" y="138684"/>
                </a:lnTo>
                <a:lnTo>
                  <a:pt x="75036" y="136350"/>
                </a:lnTo>
                <a:lnTo>
                  <a:pt x="82677" y="133921"/>
                </a:lnTo>
                <a:lnTo>
                  <a:pt x="88677" y="131183"/>
                </a:lnTo>
                <a:lnTo>
                  <a:pt x="92964" y="128016"/>
                </a:lnTo>
                <a:lnTo>
                  <a:pt x="70104" y="128016"/>
                </a:lnTo>
                <a:lnTo>
                  <a:pt x="59864" y="127730"/>
                </a:lnTo>
                <a:lnTo>
                  <a:pt x="22002" y="118276"/>
                </a:lnTo>
                <a:lnTo>
                  <a:pt x="9144" y="94488"/>
                </a:lnTo>
                <a:lnTo>
                  <a:pt x="11191" y="82200"/>
                </a:lnTo>
                <a:lnTo>
                  <a:pt x="44196" y="48768"/>
                </a:lnTo>
                <a:lnTo>
                  <a:pt x="56388" y="42672"/>
                </a:lnTo>
                <a:lnTo>
                  <a:pt x="59436" y="41148"/>
                </a:lnTo>
                <a:lnTo>
                  <a:pt x="60960" y="39624"/>
                </a:lnTo>
                <a:lnTo>
                  <a:pt x="24384" y="39624"/>
                </a:lnTo>
                <a:lnTo>
                  <a:pt x="18288" y="36576"/>
                </a:lnTo>
                <a:lnTo>
                  <a:pt x="15240" y="28956"/>
                </a:lnTo>
                <a:lnTo>
                  <a:pt x="13716" y="27432"/>
                </a:lnTo>
                <a:lnTo>
                  <a:pt x="12192" y="24384"/>
                </a:lnTo>
                <a:lnTo>
                  <a:pt x="12192" y="21336"/>
                </a:lnTo>
                <a:lnTo>
                  <a:pt x="15240" y="18288"/>
                </a:lnTo>
                <a:lnTo>
                  <a:pt x="28956" y="13716"/>
                </a:lnTo>
                <a:lnTo>
                  <a:pt x="48114" y="13716"/>
                </a:lnTo>
                <a:lnTo>
                  <a:pt x="44196" y="4572"/>
                </a:lnTo>
                <a:lnTo>
                  <a:pt x="38100" y="0"/>
                </a:lnTo>
                <a:close/>
              </a:path>
              <a:path w="93345" h="140334">
                <a:moveTo>
                  <a:pt x="65532" y="27432"/>
                </a:moveTo>
                <a:lnTo>
                  <a:pt x="62484" y="27432"/>
                </a:lnTo>
                <a:lnTo>
                  <a:pt x="57912" y="30480"/>
                </a:lnTo>
                <a:lnTo>
                  <a:pt x="50292" y="33528"/>
                </a:lnTo>
                <a:lnTo>
                  <a:pt x="42672" y="38100"/>
                </a:lnTo>
                <a:lnTo>
                  <a:pt x="36576" y="39624"/>
                </a:lnTo>
                <a:lnTo>
                  <a:pt x="60960" y="39624"/>
                </a:lnTo>
                <a:lnTo>
                  <a:pt x="62484" y="38100"/>
                </a:lnTo>
                <a:lnTo>
                  <a:pt x="62484" y="35052"/>
                </a:lnTo>
                <a:lnTo>
                  <a:pt x="65532" y="27432"/>
                </a:lnTo>
                <a:close/>
              </a:path>
              <a:path w="93345" h="140334">
                <a:moveTo>
                  <a:pt x="48114" y="13716"/>
                </a:moveTo>
                <a:lnTo>
                  <a:pt x="36576" y="13716"/>
                </a:lnTo>
                <a:lnTo>
                  <a:pt x="48768" y="16764"/>
                </a:lnTo>
                <a:lnTo>
                  <a:pt x="48768" y="15240"/>
                </a:lnTo>
                <a:lnTo>
                  <a:pt x="48114" y="13716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" name="object 361"/>
          <p:cNvSpPr/>
          <p:nvPr/>
        </p:nvSpPr>
        <p:spPr>
          <a:xfrm>
            <a:off x="4274101" y="5435292"/>
            <a:ext cx="172430" cy="66899"/>
          </a:xfrm>
          <a:custGeom>
            <a:avLst/>
            <a:gdLst/>
            <a:ahLst/>
            <a:cxnLst/>
            <a:rect l="l" t="t" r="r" b="b"/>
            <a:pathLst>
              <a:path w="121919" h="94615">
                <a:moveTo>
                  <a:pt x="15240" y="42672"/>
                </a:moveTo>
                <a:lnTo>
                  <a:pt x="10929" y="45815"/>
                </a:lnTo>
                <a:lnTo>
                  <a:pt x="7048" y="50673"/>
                </a:lnTo>
                <a:lnTo>
                  <a:pt x="3452" y="57245"/>
                </a:lnTo>
                <a:lnTo>
                  <a:pt x="0" y="65532"/>
                </a:lnTo>
                <a:lnTo>
                  <a:pt x="0" y="77724"/>
                </a:lnTo>
                <a:lnTo>
                  <a:pt x="1524" y="82296"/>
                </a:lnTo>
                <a:lnTo>
                  <a:pt x="4572" y="85344"/>
                </a:lnTo>
                <a:lnTo>
                  <a:pt x="13716" y="91440"/>
                </a:lnTo>
                <a:lnTo>
                  <a:pt x="18288" y="92964"/>
                </a:lnTo>
                <a:lnTo>
                  <a:pt x="21336" y="94488"/>
                </a:lnTo>
                <a:lnTo>
                  <a:pt x="118872" y="94488"/>
                </a:lnTo>
                <a:lnTo>
                  <a:pt x="121365" y="80772"/>
                </a:lnTo>
                <a:lnTo>
                  <a:pt x="24384" y="80772"/>
                </a:lnTo>
                <a:lnTo>
                  <a:pt x="22860" y="79248"/>
                </a:lnTo>
                <a:lnTo>
                  <a:pt x="21336" y="79248"/>
                </a:lnTo>
                <a:lnTo>
                  <a:pt x="15240" y="77724"/>
                </a:lnTo>
                <a:lnTo>
                  <a:pt x="12192" y="73152"/>
                </a:lnTo>
                <a:lnTo>
                  <a:pt x="9144" y="67056"/>
                </a:lnTo>
                <a:lnTo>
                  <a:pt x="9144" y="57912"/>
                </a:lnTo>
                <a:lnTo>
                  <a:pt x="10668" y="53340"/>
                </a:lnTo>
                <a:lnTo>
                  <a:pt x="15240" y="44196"/>
                </a:lnTo>
                <a:lnTo>
                  <a:pt x="15240" y="42672"/>
                </a:lnTo>
                <a:close/>
              </a:path>
              <a:path w="121919" h="94615">
                <a:moveTo>
                  <a:pt x="111252" y="38100"/>
                </a:moveTo>
                <a:lnTo>
                  <a:pt x="103632" y="53340"/>
                </a:lnTo>
                <a:lnTo>
                  <a:pt x="108204" y="62484"/>
                </a:lnTo>
                <a:lnTo>
                  <a:pt x="111252" y="67056"/>
                </a:lnTo>
                <a:lnTo>
                  <a:pt x="111252" y="68580"/>
                </a:lnTo>
                <a:lnTo>
                  <a:pt x="112776" y="73152"/>
                </a:lnTo>
                <a:lnTo>
                  <a:pt x="114300" y="76200"/>
                </a:lnTo>
                <a:lnTo>
                  <a:pt x="114300" y="80772"/>
                </a:lnTo>
                <a:lnTo>
                  <a:pt x="121365" y="80772"/>
                </a:lnTo>
                <a:lnTo>
                  <a:pt x="121920" y="77724"/>
                </a:lnTo>
                <a:lnTo>
                  <a:pt x="121920" y="60960"/>
                </a:lnTo>
                <a:lnTo>
                  <a:pt x="118872" y="50292"/>
                </a:lnTo>
                <a:lnTo>
                  <a:pt x="115824" y="42672"/>
                </a:lnTo>
                <a:lnTo>
                  <a:pt x="111252" y="38100"/>
                </a:lnTo>
                <a:close/>
              </a:path>
              <a:path w="121919" h="94615">
                <a:moveTo>
                  <a:pt x="41148" y="22860"/>
                </a:moveTo>
                <a:lnTo>
                  <a:pt x="38100" y="28956"/>
                </a:lnTo>
                <a:lnTo>
                  <a:pt x="35052" y="32004"/>
                </a:lnTo>
                <a:lnTo>
                  <a:pt x="35052" y="35052"/>
                </a:lnTo>
                <a:lnTo>
                  <a:pt x="41148" y="39624"/>
                </a:lnTo>
                <a:lnTo>
                  <a:pt x="47244" y="42672"/>
                </a:lnTo>
                <a:lnTo>
                  <a:pt x="51816" y="45720"/>
                </a:lnTo>
                <a:lnTo>
                  <a:pt x="56388" y="36576"/>
                </a:lnTo>
                <a:lnTo>
                  <a:pt x="77724" y="36576"/>
                </a:lnTo>
                <a:lnTo>
                  <a:pt x="79248" y="33528"/>
                </a:lnTo>
                <a:lnTo>
                  <a:pt x="76454" y="32004"/>
                </a:lnTo>
                <a:lnTo>
                  <a:pt x="56388" y="32004"/>
                </a:lnTo>
                <a:lnTo>
                  <a:pt x="48768" y="27432"/>
                </a:lnTo>
                <a:lnTo>
                  <a:pt x="42672" y="24384"/>
                </a:lnTo>
                <a:lnTo>
                  <a:pt x="41148" y="22860"/>
                </a:lnTo>
                <a:close/>
              </a:path>
              <a:path w="121919" h="94615">
                <a:moveTo>
                  <a:pt x="77724" y="36576"/>
                </a:moveTo>
                <a:lnTo>
                  <a:pt x="56388" y="36576"/>
                </a:lnTo>
                <a:lnTo>
                  <a:pt x="62484" y="39624"/>
                </a:lnTo>
                <a:lnTo>
                  <a:pt x="67056" y="42672"/>
                </a:lnTo>
                <a:lnTo>
                  <a:pt x="73152" y="45720"/>
                </a:lnTo>
                <a:lnTo>
                  <a:pt x="77724" y="36576"/>
                </a:lnTo>
                <a:close/>
              </a:path>
              <a:path w="121919" h="94615">
                <a:moveTo>
                  <a:pt x="62484" y="24384"/>
                </a:moveTo>
                <a:lnTo>
                  <a:pt x="60960" y="27432"/>
                </a:lnTo>
                <a:lnTo>
                  <a:pt x="56388" y="32004"/>
                </a:lnTo>
                <a:lnTo>
                  <a:pt x="76454" y="32004"/>
                </a:lnTo>
                <a:lnTo>
                  <a:pt x="62484" y="24384"/>
                </a:lnTo>
                <a:close/>
              </a:path>
              <a:path w="121919" h="94615">
                <a:moveTo>
                  <a:pt x="41148" y="0"/>
                </a:moveTo>
                <a:lnTo>
                  <a:pt x="33528" y="12192"/>
                </a:lnTo>
                <a:lnTo>
                  <a:pt x="50292" y="22860"/>
                </a:lnTo>
                <a:lnTo>
                  <a:pt x="54864" y="16764"/>
                </a:lnTo>
                <a:lnTo>
                  <a:pt x="56388" y="12192"/>
                </a:lnTo>
                <a:lnTo>
                  <a:pt x="57912" y="10668"/>
                </a:lnTo>
                <a:lnTo>
                  <a:pt x="51816" y="6096"/>
                </a:lnTo>
                <a:lnTo>
                  <a:pt x="47244" y="3048"/>
                </a:lnTo>
                <a:lnTo>
                  <a:pt x="41148" y="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2" name="object 362"/>
          <p:cNvSpPr/>
          <p:nvPr/>
        </p:nvSpPr>
        <p:spPr>
          <a:xfrm>
            <a:off x="4683622" y="5655117"/>
            <a:ext cx="104176" cy="63757"/>
          </a:xfrm>
          <a:custGeom>
            <a:avLst/>
            <a:gdLst/>
            <a:ahLst/>
            <a:cxnLst/>
            <a:rect l="l" t="t" r="r" b="b"/>
            <a:pathLst>
              <a:path w="73660" h="90170">
                <a:moveTo>
                  <a:pt x="1524" y="73152"/>
                </a:moveTo>
                <a:lnTo>
                  <a:pt x="0" y="73152"/>
                </a:lnTo>
                <a:lnTo>
                  <a:pt x="0" y="76200"/>
                </a:lnTo>
                <a:lnTo>
                  <a:pt x="3048" y="79248"/>
                </a:lnTo>
                <a:lnTo>
                  <a:pt x="15240" y="85344"/>
                </a:lnTo>
                <a:lnTo>
                  <a:pt x="19812" y="86868"/>
                </a:lnTo>
                <a:lnTo>
                  <a:pt x="27432" y="88392"/>
                </a:lnTo>
                <a:lnTo>
                  <a:pt x="32004" y="89916"/>
                </a:lnTo>
                <a:lnTo>
                  <a:pt x="41148" y="89916"/>
                </a:lnTo>
                <a:lnTo>
                  <a:pt x="44196" y="88392"/>
                </a:lnTo>
                <a:lnTo>
                  <a:pt x="51887" y="83820"/>
                </a:lnTo>
                <a:lnTo>
                  <a:pt x="54988" y="80772"/>
                </a:lnTo>
                <a:lnTo>
                  <a:pt x="21336" y="80772"/>
                </a:lnTo>
                <a:lnTo>
                  <a:pt x="19812" y="79248"/>
                </a:lnTo>
                <a:lnTo>
                  <a:pt x="9144" y="76200"/>
                </a:lnTo>
                <a:lnTo>
                  <a:pt x="4572" y="74676"/>
                </a:lnTo>
                <a:lnTo>
                  <a:pt x="1524" y="73152"/>
                </a:lnTo>
                <a:close/>
              </a:path>
              <a:path w="73660" h="90170">
                <a:moveTo>
                  <a:pt x="51816" y="0"/>
                </a:moveTo>
                <a:lnTo>
                  <a:pt x="50292" y="7620"/>
                </a:lnTo>
                <a:lnTo>
                  <a:pt x="48768" y="13716"/>
                </a:lnTo>
                <a:lnTo>
                  <a:pt x="47244" y="18288"/>
                </a:lnTo>
                <a:lnTo>
                  <a:pt x="54864" y="22860"/>
                </a:lnTo>
                <a:lnTo>
                  <a:pt x="59436" y="25908"/>
                </a:lnTo>
                <a:lnTo>
                  <a:pt x="64008" y="30480"/>
                </a:lnTo>
                <a:lnTo>
                  <a:pt x="67056" y="35052"/>
                </a:lnTo>
                <a:lnTo>
                  <a:pt x="67056" y="42672"/>
                </a:lnTo>
                <a:lnTo>
                  <a:pt x="65532" y="50292"/>
                </a:lnTo>
                <a:lnTo>
                  <a:pt x="44196" y="71628"/>
                </a:lnTo>
                <a:lnTo>
                  <a:pt x="39624" y="74676"/>
                </a:lnTo>
                <a:lnTo>
                  <a:pt x="27432" y="80772"/>
                </a:lnTo>
                <a:lnTo>
                  <a:pt x="54988" y="80772"/>
                </a:lnTo>
                <a:lnTo>
                  <a:pt x="58864" y="76962"/>
                </a:lnTo>
                <a:lnTo>
                  <a:pt x="64984" y="67818"/>
                </a:lnTo>
                <a:lnTo>
                  <a:pt x="70104" y="56388"/>
                </a:lnTo>
                <a:lnTo>
                  <a:pt x="73152" y="47244"/>
                </a:lnTo>
                <a:lnTo>
                  <a:pt x="73152" y="35052"/>
                </a:lnTo>
                <a:lnTo>
                  <a:pt x="71628" y="30480"/>
                </a:lnTo>
                <a:lnTo>
                  <a:pt x="70032" y="22288"/>
                </a:lnTo>
                <a:lnTo>
                  <a:pt x="65722" y="14097"/>
                </a:lnTo>
                <a:lnTo>
                  <a:pt x="59412" y="6477"/>
                </a:lnTo>
                <a:lnTo>
                  <a:pt x="51816" y="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3" name="object 363"/>
          <p:cNvSpPr/>
          <p:nvPr/>
        </p:nvSpPr>
        <p:spPr>
          <a:xfrm>
            <a:off x="4347385" y="5610936"/>
            <a:ext cx="24248" cy="84410"/>
          </a:xfrm>
          <a:custGeom>
            <a:avLst/>
            <a:gdLst/>
            <a:ahLst/>
            <a:cxnLst/>
            <a:rect l="l" t="t" r="r" b="b"/>
            <a:pathLst>
              <a:path w="17144" h="119379">
                <a:moveTo>
                  <a:pt x="10668" y="0"/>
                </a:moveTo>
                <a:lnTo>
                  <a:pt x="5786" y="8548"/>
                </a:lnTo>
                <a:lnTo>
                  <a:pt x="2476" y="15811"/>
                </a:lnTo>
                <a:lnTo>
                  <a:pt x="595" y="21645"/>
                </a:lnTo>
                <a:lnTo>
                  <a:pt x="0" y="25908"/>
                </a:lnTo>
                <a:lnTo>
                  <a:pt x="9144" y="118872"/>
                </a:lnTo>
                <a:lnTo>
                  <a:pt x="12263" y="112037"/>
                </a:lnTo>
                <a:lnTo>
                  <a:pt x="14668" y="105346"/>
                </a:lnTo>
                <a:lnTo>
                  <a:pt x="16216" y="98940"/>
                </a:lnTo>
                <a:lnTo>
                  <a:pt x="16764" y="92964"/>
                </a:lnTo>
                <a:lnTo>
                  <a:pt x="10668" y="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4" name="object 364"/>
          <p:cNvSpPr/>
          <p:nvPr/>
        </p:nvSpPr>
        <p:spPr>
          <a:xfrm>
            <a:off x="3918466" y="5658350"/>
            <a:ext cx="110463" cy="96084"/>
          </a:xfrm>
          <a:custGeom>
            <a:avLst/>
            <a:gdLst/>
            <a:ahLst/>
            <a:cxnLst/>
            <a:rect l="l" t="t" r="r" b="b"/>
            <a:pathLst>
              <a:path w="78105" h="135890">
                <a:moveTo>
                  <a:pt x="48768" y="30480"/>
                </a:moveTo>
                <a:lnTo>
                  <a:pt x="28956" y="30480"/>
                </a:lnTo>
                <a:lnTo>
                  <a:pt x="21336" y="33528"/>
                </a:lnTo>
                <a:lnTo>
                  <a:pt x="16764" y="36576"/>
                </a:lnTo>
                <a:lnTo>
                  <a:pt x="12192" y="38100"/>
                </a:lnTo>
                <a:lnTo>
                  <a:pt x="4572" y="45720"/>
                </a:lnTo>
                <a:lnTo>
                  <a:pt x="1524" y="51816"/>
                </a:lnTo>
                <a:lnTo>
                  <a:pt x="0" y="59436"/>
                </a:lnTo>
                <a:lnTo>
                  <a:pt x="13716" y="135636"/>
                </a:lnTo>
                <a:lnTo>
                  <a:pt x="15240" y="134112"/>
                </a:lnTo>
                <a:lnTo>
                  <a:pt x="15240" y="131064"/>
                </a:lnTo>
                <a:lnTo>
                  <a:pt x="17240" y="122729"/>
                </a:lnTo>
                <a:lnTo>
                  <a:pt x="18669" y="115824"/>
                </a:lnTo>
                <a:lnTo>
                  <a:pt x="19526" y="110061"/>
                </a:lnTo>
                <a:lnTo>
                  <a:pt x="19812" y="105156"/>
                </a:lnTo>
                <a:lnTo>
                  <a:pt x="19216" y="98583"/>
                </a:lnTo>
                <a:lnTo>
                  <a:pt x="17335" y="88011"/>
                </a:lnTo>
                <a:lnTo>
                  <a:pt x="14025" y="73437"/>
                </a:lnTo>
                <a:lnTo>
                  <a:pt x="9144" y="54864"/>
                </a:lnTo>
                <a:lnTo>
                  <a:pt x="9144" y="51816"/>
                </a:lnTo>
                <a:lnTo>
                  <a:pt x="12192" y="50292"/>
                </a:lnTo>
                <a:lnTo>
                  <a:pt x="19812" y="48768"/>
                </a:lnTo>
                <a:lnTo>
                  <a:pt x="25908" y="47244"/>
                </a:lnTo>
                <a:lnTo>
                  <a:pt x="30480" y="45720"/>
                </a:lnTo>
                <a:lnTo>
                  <a:pt x="74676" y="45720"/>
                </a:lnTo>
                <a:lnTo>
                  <a:pt x="76200" y="39624"/>
                </a:lnTo>
                <a:lnTo>
                  <a:pt x="77724" y="35052"/>
                </a:lnTo>
                <a:lnTo>
                  <a:pt x="75692" y="33528"/>
                </a:lnTo>
                <a:lnTo>
                  <a:pt x="53340" y="33528"/>
                </a:lnTo>
                <a:lnTo>
                  <a:pt x="48768" y="30480"/>
                </a:lnTo>
                <a:close/>
              </a:path>
              <a:path w="78105" h="135890">
                <a:moveTo>
                  <a:pt x="74676" y="45720"/>
                </a:moveTo>
                <a:lnTo>
                  <a:pt x="35052" y="45720"/>
                </a:lnTo>
                <a:lnTo>
                  <a:pt x="43338" y="46243"/>
                </a:lnTo>
                <a:lnTo>
                  <a:pt x="52197" y="47625"/>
                </a:lnTo>
                <a:lnTo>
                  <a:pt x="61626" y="49577"/>
                </a:lnTo>
                <a:lnTo>
                  <a:pt x="71628" y="51816"/>
                </a:lnTo>
                <a:lnTo>
                  <a:pt x="74676" y="45720"/>
                </a:lnTo>
                <a:close/>
              </a:path>
              <a:path w="78105" h="135890">
                <a:moveTo>
                  <a:pt x="60198" y="13716"/>
                </a:moveTo>
                <a:lnTo>
                  <a:pt x="36576" y="13716"/>
                </a:lnTo>
                <a:lnTo>
                  <a:pt x="39624" y="15240"/>
                </a:lnTo>
                <a:lnTo>
                  <a:pt x="42672" y="19812"/>
                </a:lnTo>
                <a:lnTo>
                  <a:pt x="45720" y="21336"/>
                </a:lnTo>
                <a:lnTo>
                  <a:pt x="48768" y="25908"/>
                </a:lnTo>
                <a:lnTo>
                  <a:pt x="54864" y="33528"/>
                </a:lnTo>
                <a:lnTo>
                  <a:pt x="75692" y="33528"/>
                </a:lnTo>
                <a:lnTo>
                  <a:pt x="71628" y="30480"/>
                </a:lnTo>
                <a:lnTo>
                  <a:pt x="68580" y="24384"/>
                </a:lnTo>
                <a:lnTo>
                  <a:pt x="64008" y="19812"/>
                </a:lnTo>
                <a:lnTo>
                  <a:pt x="62484" y="15240"/>
                </a:lnTo>
                <a:lnTo>
                  <a:pt x="60198" y="13716"/>
                </a:lnTo>
                <a:close/>
              </a:path>
              <a:path w="78105" h="135890">
                <a:moveTo>
                  <a:pt x="44196" y="0"/>
                </a:moveTo>
                <a:lnTo>
                  <a:pt x="38100" y="0"/>
                </a:lnTo>
                <a:lnTo>
                  <a:pt x="32004" y="3048"/>
                </a:lnTo>
                <a:lnTo>
                  <a:pt x="19812" y="12192"/>
                </a:lnTo>
                <a:lnTo>
                  <a:pt x="15240" y="16764"/>
                </a:lnTo>
                <a:lnTo>
                  <a:pt x="13716" y="22860"/>
                </a:lnTo>
                <a:lnTo>
                  <a:pt x="16764" y="22860"/>
                </a:lnTo>
                <a:lnTo>
                  <a:pt x="24384" y="16764"/>
                </a:lnTo>
                <a:lnTo>
                  <a:pt x="28956" y="13716"/>
                </a:lnTo>
                <a:lnTo>
                  <a:pt x="60198" y="13716"/>
                </a:lnTo>
                <a:lnTo>
                  <a:pt x="57912" y="12192"/>
                </a:lnTo>
                <a:lnTo>
                  <a:pt x="54864" y="7620"/>
                </a:lnTo>
                <a:lnTo>
                  <a:pt x="48768" y="3048"/>
                </a:lnTo>
                <a:lnTo>
                  <a:pt x="44196" y="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7" name="علامة الطرح 366"/>
          <p:cNvSpPr/>
          <p:nvPr/>
        </p:nvSpPr>
        <p:spPr>
          <a:xfrm>
            <a:off x="3188154" y="5232977"/>
            <a:ext cx="3233057" cy="107758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68" name="مربع نص 367"/>
          <p:cNvSpPr txBox="1"/>
          <p:nvPr/>
        </p:nvSpPr>
        <p:spPr>
          <a:xfrm>
            <a:off x="925014" y="4963584"/>
            <a:ext cx="1724297" cy="14773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>
              <a:buAutoNum type="arabicPeriod"/>
            </a:pPr>
            <a:r>
              <a:rPr lang="ar-SA" b="1" dirty="0">
                <a:solidFill>
                  <a:srgbClr val="00B050"/>
                </a:solidFill>
              </a:rPr>
              <a:t>التدليس</a:t>
            </a:r>
          </a:p>
          <a:p>
            <a:pPr marL="342900" indent="-342900">
              <a:buAutoNum type="arabicPeriod"/>
            </a:pPr>
            <a:r>
              <a:rPr lang="ar-SA" b="1" dirty="0">
                <a:solidFill>
                  <a:srgbClr val="00B050"/>
                </a:solidFill>
              </a:rPr>
              <a:t>الاغترار</a:t>
            </a:r>
          </a:p>
          <a:p>
            <a:pPr marL="342900" indent="-342900">
              <a:buAutoNum type="arabicPeriod"/>
            </a:pPr>
            <a:r>
              <a:rPr lang="ar-SA" b="1" dirty="0">
                <a:solidFill>
                  <a:srgbClr val="00B050"/>
                </a:solidFill>
              </a:rPr>
              <a:t>رام</a:t>
            </a:r>
          </a:p>
          <a:p>
            <a:pPr marL="342900" indent="-342900">
              <a:buAutoNum type="arabicPeriod"/>
            </a:pPr>
            <a:r>
              <a:rPr lang="ar-SA" b="1" dirty="0">
                <a:solidFill>
                  <a:srgbClr val="00B050"/>
                </a:solidFill>
              </a:rPr>
              <a:t>الملق</a:t>
            </a:r>
          </a:p>
          <a:p>
            <a:pPr marL="342900" indent="-342900">
              <a:buAutoNum type="arabicPeriod"/>
            </a:pPr>
            <a:r>
              <a:rPr lang="ar-SA" b="1" dirty="0" err="1">
                <a:solidFill>
                  <a:srgbClr val="00B050"/>
                </a:solidFill>
              </a:rPr>
              <a:t>شعث</a:t>
            </a:r>
            <a:endParaRPr lang="ar-SA" b="1" dirty="0">
              <a:solidFill>
                <a:srgbClr val="00B050"/>
              </a:solidFill>
            </a:endParaRPr>
          </a:p>
        </p:txBody>
      </p:sp>
      <p:sp>
        <p:nvSpPr>
          <p:cNvPr id="369" name="علامة الطرح 368"/>
          <p:cNvSpPr/>
          <p:nvPr/>
        </p:nvSpPr>
        <p:spPr>
          <a:xfrm>
            <a:off x="2649311" y="4855826"/>
            <a:ext cx="3879669" cy="107758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70" name="علامة الطرح 369"/>
          <p:cNvSpPr/>
          <p:nvPr/>
        </p:nvSpPr>
        <p:spPr>
          <a:xfrm>
            <a:off x="3726996" y="5610129"/>
            <a:ext cx="1293223" cy="107758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71" name="علامة الطرح 370"/>
          <p:cNvSpPr/>
          <p:nvPr/>
        </p:nvSpPr>
        <p:spPr>
          <a:xfrm>
            <a:off x="3619228" y="5071341"/>
            <a:ext cx="2263140" cy="107758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72" name="علامة الطرح 371"/>
          <p:cNvSpPr/>
          <p:nvPr/>
        </p:nvSpPr>
        <p:spPr>
          <a:xfrm>
            <a:off x="4158071" y="5448492"/>
            <a:ext cx="1185454" cy="107758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" grpId="0" animBg="1"/>
      <p:bldP spid="263" grpId="0" animBg="1"/>
      <p:bldP spid="290" grpId="0" animBg="1"/>
      <p:bldP spid="367" grpId="0" animBg="1"/>
      <p:bldP spid="368" grpId="0"/>
      <p:bldP spid="369" grpId="0" animBg="1"/>
      <p:bldP spid="370" grpId="0" animBg="1"/>
      <p:bldP spid="371" grpId="0" animBg="1"/>
      <p:bldP spid="37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540227"/>
            <a:ext cx="10682560" cy="8358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688728" y="1371754"/>
            <a:ext cx="993830" cy="41885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672704" y="5557059"/>
            <a:ext cx="1009855" cy="8405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369214" y="1371753"/>
            <a:ext cx="101225" cy="502581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" y="6393257"/>
            <a:ext cx="10682560" cy="63038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1034831"/>
            <a:ext cx="7369215" cy="463321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468641" y="1034831"/>
            <a:ext cx="2221909" cy="463321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5664816"/>
            <a:ext cx="9688686" cy="82973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090895" y="537710"/>
            <a:ext cx="6509222" cy="149244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733104" y="771544"/>
            <a:ext cx="286664" cy="17025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061275" y="4150821"/>
            <a:ext cx="478672" cy="306211"/>
          </a:xfrm>
          <a:custGeom>
            <a:avLst/>
            <a:gdLst/>
            <a:ahLst/>
            <a:cxnLst/>
            <a:rect l="l" t="t" r="r" b="b"/>
            <a:pathLst>
              <a:path w="338454" h="433070">
                <a:moveTo>
                  <a:pt x="260604" y="0"/>
                </a:moveTo>
                <a:lnTo>
                  <a:pt x="77724" y="0"/>
                </a:lnTo>
                <a:lnTo>
                  <a:pt x="47577" y="5929"/>
                </a:lnTo>
                <a:lnTo>
                  <a:pt x="22860" y="22288"/>
                </a:lnTo>
                <a:lnTo>
                  <a:pt x="6143" y="46934"/>
                </a:lnTo>
                <a:lnTo>
                  <a:pt x="0" y="77724"/>
                </a:lnTo>
                <a:lnTo>
                  <a:pt x="0" y="355092"/>
                </a:lnTo>
                <a:lnTo>
                  <a:pt x="6143" y="385238"/>
                </a:lnTo>
                <a:lnTo>
                  <a:pt x="22860" y="409956"/>
                </a:lnTo>
                <a:lnTo>
                  <a:pt x="47577" y="426672"/>
                </a:lnTo>
                <a:lnTo>
                  <a:pt x="77724" y="432816"/>
                </a:lnTo>
                <a:lnTo>
                  <a:pt x="260604" y="432816"/>
                </a:lnTo>
                <a:lnTo>
                  <a:pt x="290750" y="426672"/>
                </a:lnTo>
                <a:lnTo>
                  <a:pt x="299693" y="420624"/>
                </a:lnTo>
                <a:lnTo>
                  <a:pt x="77724" y="420624"/>
                </a:lnTo>
                <a:lnTo>
                  <a:pt x="52054" y="415313"/>
                </a:lnTo>
                <a:lnTo>
                  <a:pt x="31242" y="401002"/>
                </a:lnTo>
                <a:lnTo>
                  <a:pt x="17287" y="380118"/>
                </a:lnTo>
                <a:lnTo>
                  <a:pt x="12192" y="355092"/>
                </a:lnTo>
                <a:lnTo>
                  <a:pt x="12192" y="77724"/>
                </a:lnTo>
                <a:lnTo>
                  <a:pt x="17287" y="52054"/>
                </a:lnTo>
                <a:lnTo>
                  <a:pt x="31242" y="31242"/>
                </a:lnTo>
                <a:lnTo>
                  <a:pt x="52054" y="17287"/>
                </a:lnTo>
                <a:lnTo>
                  <a:pt x="77724" y="12192"/>
                </a:lnTo>
                <a:lnTo>
                  <a:pt x="300213" y="12192"/>
                </a:lnTo>
                <a:lnTo>
                  <a:pt x="290750" y="5929"/>
                </a:lnTo>
                <a:lnTo>
                  <a:pt x="260604" y="0"/>
                </a:lnTo>
                <a:close/>
              </a:path>
              <a:path w="338454" h="433070">
                <a:moveTo>
                  <a:pt x="300213" y="12192"/>
                </a:moveTo>
                <a:lnTo>
                  <a:pt x="260604" y="12192"/>
                </a:lnTo>
                <a:lnTo>
                  <a:pt x="285392" y="17287"/>
                </a:lnTo>
                <a:lnTo>
                  <a:pt x="305752" y="31242"/>
                </a:lnTo>
                <a:lnTo>
                  <a:pt x="319539" y="52054"/>
                </a:lnTo>
                <a:lnTo>
                  <a:pt x="324612" y="77724"/>
                </a:lnTo>
                <a:lnTo>
                  <a:pt x="324612" y="355092"/>
                </a:lnTo>
                <a:lnTo>
                  <a:pt x="319539" y="380118"/>
                </a:lnTo>
                <a:lnTo>
                  <a:pt x="305752" y="401002"/>
                </a:lnTo>
                <a:lnTo>
                  <a:pt x="285392" y="415313"/>
                </a:lnTo>
                <a:lnTo>
                  <a:pt x="260604" y="420624"/>
                </a:lnTo>
                <a:lnTo>
                  <a:pt x="299693" y="420624"/>
                </a:lnTo>
                <a:lnTo>
                  <a:pt x="315468" y="409956"/>
                </a:lnTo>
                <a:lnTo>
                  <a:pt x="332184" y="385238"/>
                </a:lnTo>
                <a:lnTo>
                  <a:pt x="338328" y="355092"/>
                </a:lnTo>
                <a:lnTo>
                  <a:pt x="338328" y="77724"/>
                </a:lnTo>
                <a:lnTo>
                  <a:pt x="332184" y="46934"/>
                </a:lnTo>
                <a:lnTo>
                  <a:pt x="315468" y="22288"/>
                </a:lnTo>
                <a:lnTo>
                  <a:pt x="300213" y="12192"/>
                </a:lnTo>
                <a:close/>
              </a:path>
            </a:pathLst>
          </a:custGeom>
          <a:solidFill>
            <a:srgbClr val="7BD3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115159" y="4177761"/>
            <a:ext cx="369107" cy="252332"/>
          </a:xfrm>
          <a:custGeom>
            <a:avLst/>
            <a:gdLst/>
            <a:ahLst/>
            <a:cxnLst/>
            <a:rect l="l" t="t" r="r" b="b"/>
            <a:pathLst>
              <a:path w="260984" h="356870">
                <a:moveTo>
                  <a:pt x="161544" y="348996"/>
                </a:moveTo>
                <a:lnTo>
                  <a:pt x="39624" y="348996"/>
                </a:lnTo>
                <a:lnTo>
                  <a:pt x="57721" y="350186"/>
                </a:lnTo>
                <a:lnTo>
                  <a:pt x="82486" y="355425"/>
                </a:lnTo>
                <a:lnTo>
                  <a:pt x="100584" y="356616"/>
                </a:lnTo>
                <a:lnTo>
                  <a:pt x="118681" y="355425"/>
                </a:lnTo>
                <a:lnTo>
                  <a:pt x="143446" y="350186"/>
                </a:lnTo>
                <a:lnTo>
                  <a:pt x="161544" y="348996"/>
                </a:lnTo>
                <a:close/>
              </a:path>
              <a:path w="260984" h="356870">
                <a:moveTo>
                  <a:pt x="232410" y="348996"/>
                </a:moveTo>
                <a:lnTo>
                  <a:pt x="161544" y="348996"/>
                </a:lnTo>
                <a:lnTo>
                  <a:pt x="179641" y="350186"/>
                </a:lnTo>
                <a:lnTo>
                  <a:pt x="204406" y="355425"/>
                </a:lnTo>
                <a:lnTo>
                  <a:pt x="222504" y="356616"/>
                </a:lnTo>
                <a:lnTo>
                  <a:pt x="225552" y="352044"/>
                </a:lnTo>
                <a:lnTo>
                  <a:pt x="230886" y="352044"/>
                </a:lnTo>
                <a:lnTo>
                  <a:pt x="232410" y="348996"/>
                </a:lnTo>
                <a:close/>
              </a:path>
              <a:path w="260984" h="356870">
                <a:moveTo>
                  <a:pt x="225552" y="352044"/>
                </a:moveTo>
                <a:lnTo>
                  <a:pt x="222504" y="356616"/>
                </a:lnTo>
                <a:lnTo>
                  <a:pt x="225552" y="355092"/>
                </a:lnTo>
                <a:lnTo>
                  <a:pt x="225552" y="352044"/>
                </a:lnTo>
                <a:close/>
              </a:path>
              <a:path w="260984" h="356870">
                <a:moveTo>
                  <a:pt x="230886" y="352044"/>
                </a:moveTo>
                <a:lnTo>
                  <a:pt x="225552" y="352044"/>
                </a:lnTo>
                <a:lnTo>
                  <a:pt x="225552" y="355092"/>
                </a:lnTo>
                <a:lnTo>
                  <a:pt x="222504" y="356616"/>
                </a:lnTo>
                <a:lnTo>
                  <a:pt x="228600" y="356616"/>
                </a:lnTo>
                <a:lnTo>
                  <a:pt x="230886" y="352044"/>
                </a:lnTo>
                <a:close/>
              </a:path>
              <a:path w="260984" h="356870">
                <a:moveTo>
                  <a:pt x="39624" y="0"/>
                </a:moveTo>
                <a:lnTo>
                  <a:pt x="33528" y="0"/>
                </a:lnTo>
                <a:lnTo>
                  <a:pt x="28956" y="7620"/>
                </a:lnTo>
                <a:lnTo>
                  <a:pt x="22860" y="10668"/>
                </a:lnTo>
                <a:lnTo>
                  <a:pt x="18288" y="13716"/>
                </a:lnTo>
                <a:lnTo>
                  <a:pt x="9144" y="13716"/>
                </a:lnTo>
                <a:lnTo>
                  <a:pt x="6096" y="19812"/>
                </a:lnTo>
                <a:lnTo>
                  <a:pt x="3048" y="24384"/>
                </a:lnTo>
                <a:lnTo>
                  <a:pt x="7620" y="32004"/>
                </a:lnTo>
                <a:lnTo>
                  <a:pt x="7620" y="39624"/>
                </a:lnTo>
                <a:lnTo>
                  <a:pt x="6429" y="66770"/>
                </a:lnTo>
                <a:lnTo>
                  <a:pt x="1190" y="103917"/>
                </a:lnTo>
                <a:lnTo>
                  <a:pt x="0" y="131064"/>
                </a:lnTo>
                <a:lnTo>
                  <a:pt x="1190" y="159091"/>
                </a:lnTo>
                <a:lnTo>
                  <a:pt x="3810" y="178117"/>
                </a:lnTo>
                <a:lnTo>
                  <a:pt x="6429" y="196857"/>
                </a:lnTo>
                <a:lnTo>
                  <a:pt x="7620" y="224028"/>
                </a:lnTo>
                <a:lnTo>
                  <a:pt x="6429" y="252055"/>
                </a:lnTo>
                <a:lnTo>
                  <a:pt x="3810" y="271081"/>
                </a:lnTo>
                <a:lnTo>
                  <a:pt x="1190" y="289821"/>
                </a:lnTo>
                <a:lnTo>
                  <a:pt x="0" y="316992"/>
                </a:lnTo>
                <a:lnTo>
                  <a:pt x="0" y="323088"/>
                </a:lnTo>
                <a:lnTo>
                  <a:pt x="9144" y="327660"/>
                </a:lnTo>
                <a:lnTo>
                  <a:pt x="12192" y="332232"/>
                </a:lnTo>
                <a:lnTo>
                  <a:pt x="15240" y="338328"/>
                </a:lnTo>
                <a:lnTo>
                  <a:pt x="13716" y="347472"/>
                </a:lnTo>
                <a:lnTo>
                  <a:pt x="19812" y="350520"/>
                </a:lnTo>
                <a:lnTo>
                  <a:pt x="24384" y="353568"/>
                </a:lnTo>
                <a:lnTo>
                  <a:pt x="33528" y="348996"/>
                </a:lnTo>
                <a:lnTo>
                  <a:pt x="232410" y="348996"/>
                </a:lnTo>
                <a:lnTo>
                  <a:pt x="233172" y="347472"/>
                </a:lnTo>
                <a:lnTo>
                  <a:pt x="237744" y="344424"/>
                </a:lnTo>
                <a:lnTo>
                  <a:pt x="243840" y="341376"/>
                </a:lnTo>
                <a:lnTo>
                  <a:pt x="252984" y="341376"/>
                </a:lnTo>
                <a:lnTo>
                  <a:pt x="256032" y="336804"/>
                </a:lnTo>
                <a:lnTo>
                  <a:pt x="259080" y="330708"/>
                </a:lnTo>
                <a:lnTo>
                  <a:pt x="254508" y="323088"/>
                </a:lnTo>
                <a:lnTo>
                  <a:pt x="254508" y="316992"/>
                </a:lnTo>
                <a:lnTo>
                  <a:pt x="255460" y="289821"/>
                </a:lnTo>
                <a:lnTo>
                  <a:pt x="257556" y="271081"/>
                </a:lnTo>
                <a:lnTo>
                  <a:pt x="259651" y="252055"/>
                </a:lnTo>
                <a:lnTo>
                  <a:pt x="260604" y="224028"/>
                </a:lnTo>
                <a:lnTo>
                  <a:pt x="259651" y="196857"/>
                </a:lnTo>
                <a:lnTo>
                  <a:pt x="257556" y="178117"/>
                </a:lnTo>
                <a:lnTo>
                  <a:pt x="255460" y="159091"/>
                </a:lnTo>
                <a:lnTo>
                  <a:pt x="254508" y="131064"/>
                </a:lnTo>
                <a:lnTo>
                  <a:pt x="255460" y="103917"/>
                </a:lnTo>
                <a:lnTo>
                  <a:pt x="259651" y="66770"/>
                </a:lnTo>
                <a:lnTo>
                  <a:pt x="260604" y="39624"/>
                </a:lnTo>
                <a:lnTo>
                  <a:pt x="260604" y="32004"/>
                </a:lnTo>
                <a:lnTo>
                  <a:pt x="252984" y="27432"/>
                </a:lnTo>
                <a:lnTo>
                  <a:pt x="249936" y="22860"/>
                </a:lnTo>
                <a:lnTo>
                  <a:pt x="246888" y="16764"/>
                </a:lnTo>
                <a:lnTo>
                  <a:pt x="246888" y="7620"/>
                </a:lnTo>
                <a:lnTo>
                  <a:pt x="244602" y="6096"/>
                </a:lnTo>
                <a:lnTo>
                  <a:pt x="100584" y="6096"/>
                </a:lnTo>
                <a:lnTo>
                  <a:pt x="82486" y="5143"/>
                </a:lnTo>
                <a:lnTo>
                  <a:pt x="57721" y="952"/>
                </a:lnTo>
                <a:lnTo>
                  <a:pt x="39624" y="0"/>
                </a:lnTo>
                <a:close/>
              </a:path>
              <a:path w="260984" h="356870">
                <a:moveTo>
                  <a:pt x="161544" y="0"/>
                </a:moveTo>
                <a:lnTo>
                  <a:pt x="143446" y="952"/>
                </a:lnTo>
                <a:lnTo>
                  <a:pt x="118681" y="5143"/>
                </a:lnTo>
                <a:lnTo>
                  <a:pt x="100584" y="6096"/>
                </a:lnTo>
                <a:lnTo>
                  <a:pt x="222504" y="6096"/>
                </a:lnTo>
                <a:lnTo>
                  <a:pt x="204406" y="5143"/>
                </a:lnTo>
                <a:lnTo>
                  <a:pt x="179641" y="952"/>
                </a:lnTo>
                <a:lnTo>
                  <a:pt x="161544" y="0"/>
                </a:lnTo>
                <a:close/>
              </a:path>
              <a:path w="260984" h="356870">
                <a:moveTo>
                  <a:pt x="236220" y="1524"/>
                </a:moveTo>
                <a:lnTo>
                  <a:pt x="228600" y="6096"/>
                </a:lnTo>
                <a:lnTo>
                  <a:pt x="244602" y="6096"/>
                </a:lnTo>
                <a:lnTo>
                  <a:pt x="242316" y="4572"/>
                </a:lnTo>
                <a:lnTo>
                  <a:pt x="236220" y="1524"/>
                </a:lnTo>
                <a:close/>
              </a:path>
            </a:pathLst>
          </a:custGeom>
          <a:solidFill>
            <a:srgbClr val="A8E0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811250" y="2021531"/>
            <a:ext cx="872925" cy="141485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826339" y="1753215"/>
            <a:ext cx="286664" cy="17025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225083" y="3536603"/>
            <a:ext cx="284689" cy="277027"/>
          </a:xfrm>
          <a:custGeom>
            <a:avLst/>
            <a:gdLst/>
            <a:ahLst/>
            <a:cxnLst/>
            <a:rect l="l" t="t" r="r" b="b"/>
            <a:pathLst>
              <a:path w="201295" h="391795">
                <a:moveTo>
                  <a:pt x="123444" y="0"/>
                </a:moveTo>
                <a:lnTo>
                  <a:pt x="77724" y="0"/>
                </a:lnTo>
                <a:lnTo>
                  <a:pt x="46934" y="6143"/>
                </a:lnTo>
                <a:lnTo>
                  <a:pt x="22288" y="22860"/>
                </a:lnTo>
                <a:lnTo>
                  <a:pt x="5929" y="47577"/>
                </a:lnTo>
                <a:lnTo>
                  <a:pt x="0" y="77724"/>
                </a:lnTo>
                <a:lnTo>
                  <a:pt x="0" y="313944"/>
                </a:lnTo>
                <a:lnTo>
                  <a:pt x="5929" y="344090"/>
                </a:lnTo>
                <a:lnTo>
                  <a:pt x="22288" y="368808"/>
                </a:lnTo>
                <a:lnTo>
                  <a:pt x="46934" y="385524"/>
                </a:lnTo>
                <a:lnTo>
                  <a:pt x="77724" y="391668"/>
                </a:lnTo>
                <a:lnTo>
                  <a:pt x="123444" y="391668"/>
                </a:lnTo>
                <a:lnTo>
                  <a:pt x="153590" y="385524"/>
                </a:lnTo>
                <a:lnTo>
                  <a:pt x="162533" y="379476"/>
                </a:lnTo>
                <a:lnTo>
                  <a:pt x="77724" y="379476"/>
                </a:lnTo>
                <a:lnTo>
                  <a:pt x="52054" y="374380"/>
                </a:lnTo>
                <a:lnTo>
                  <a:pt x="31242" y="360426"/>
                </a:lnTo>
                <a:lnTo>
                  <a:pt x="17287" y="339613"/>
                </a:lnTo>
                <a:lnTo>
                  <a:pt x="12192" y="313944"/>
                </a:lnTo>
                <a:lnTo>
                  <a:pt x="12192" y="77724"/>
                </a:lnTo>
                <a:lnTo>
                  <a:pt x="17287" y="52697"/>
                </a:lnTo>
                <a:lnTo>
                  <a:pt x="31242" y="31813"/>
                </a:lnTo>
                <a:lnTo>
                  <a:pt x="52054" y="17502"/>
                </a:lnTo>
                <a:lnTo>
                  <a:pt x="77724" y="12192"/>
                </a:lnTo>
                <a:lnTo>
                  <a:pt x="162533" y="12192"/>
                </a:lnTo>
                <a:lnTo>
                  <a:pt x="153590" y="6143"/>
                </a:lnTo>
                <a:lnTo>
                  <a:pt x="123444" y="0"/>
                </a:lnTo>
                <a:close/>
              </a:path>
              <a:path w="201295" h="391795">
                <a:moveTo>
                  <a:pt x="162533" y="12192"/>
                </a:moveTo>
                <a:lnTo>
                  <a:pt x="123444" y="12192"/>
                </a:lnTo>
                <a:lnTo>
                  <a:pt x="149113" y="17502"/>
                </a:lnTo>
                <a:lnTo>
                  <a:pt x="169926" y="31813"/>
                </a:lnTo>
                <a:lnTo>
                  <a:pt x="183880" y="52697"/>
                </a:lnTo>
                <a:lnTo>
                  <a:pt x="188976" y="77724"/>
                </a:lnTo>
                <a:lnTo>
                  <a:pt x="188976" y="313944"/>
                </a:lnTo>
                <a:lnTo>
                  <a:pt x="183880" y="339613"/>
                </a:lnTo>
                <a:lnTo>
                  <a:pt x="169926" y="360426"/>
                </a:lnTo>
                <a:lnTo>
                  <a:pt x="149113" y="374380"/>
                </a:lnTo>
                <a:lnTo>
                  <a:pt x="123444" y="379476"/>
                </a:lnTo>
                <a:lnTo>
                  <a:pt x="162533" y="379476"/>
                </a:lnTo>
                <a:lnTo>
                  <a:pt x="178308" y="368808"/>
                </a:lnTo>
                <a:lnTo>
                  <a:pt x="195024" y="344090"/>
                </a:lnTo>
                <a:lnTo>
                  <a:pt x="201168" y="313944"/>
                </a:lnTo>
                <a:lnTo>
                  <a:pt x="201168" y="77724"/>
                </a:lnTo>
                <a:lnTo>
                  <a:pt x="195024" y="47577"/>
                </a:lnTo>
                <a:lnTo>
                  <a:pt x="178308" y="22860"/>
                </a:lnTo>
                <a:lnTo>
                  <a:pt x="162533" y="12192"/>
                </a:lnTo>
                <a:close/>
              </a:path>
            </a:pathLst>
          </a:custGeom>
          <a:solidFill>
            <a:srgbClr val="7BD3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278967" y="3563543"/>
            <a:ext cx="176920" cy="223148"/>
          </a:xfrm>
          <a:custGeom>
            <a:avLst/>
            <a:gdLst/>
            <a:ahLst/>
            <a:cxnLst/>
            <a:rect l="l" t="t" r="r" b="b"/>
            <a:pathLst>
              <a:path w="125095" h="315595">
                <a:moveTo>
                  <a:pt x="62484" y="307848"/>
                </a:moveTo>
                <a:lnTo>
                  <a:pt x="47244" y="307848"/>
                </a:lnTo>
                <a:lnTo>
                  <a:pt x="47244" y="315468"/>
                </a:lnTo>
                <a:lnTo>
                  <a:pt x="62484" y="315468"/>
                </a:lnTo>
                <a:lnTo>
                  <a:pt x="62484" y="307848"/>
                </a:lnTo>
                <a:close/>
              </a:path>
              <a:path w="125095" h="315595">
                <a:moveTo>
                  <a:pt x="95250" y="307848"/>
                </a:moveTo>
                <a:lnTo>
                  <a:pt x="77724" y="307848"/>
                </a:lnTo>
                <a:lnTo>
                  <a:pt x="77724" y="315468"/>
                </a:lnTo>
                <a:lnTo>
                  <a:pt x="85344" y="315468"/>
                </a:lnTo>
                <a:lnTo>
                  <a:pt x="88392" y="312420"/>
                </a:lnTo>
                <a:lnTo>
                  <a:pt x="92964" y="312420"/>
                </a:lnTo>
                <a:lnTo>
                  <a:pt x="95250" y="307848"/>
                </a:lnTo>
                <a:close/>
              </a:path>
              <a:path w="125095" h="315595">
                <a:moveTo>
                  <a:pt x="88392" y="312420"/>
                </a:moveTo>
                <a:lnTo>
                  <a:pt x="85344" y="315468"/>
                </a:lnTo>
                <a:lnTo>
                  <a:pt x="88392" y="313944"/>
                </a:lnTo>
                <a:lnTo>
                  <a:pt x="88392" y="312420"/>
                </a:lnTo>
                <a:close/>
              </a:path>
              <a:path w="125095" h="315595">
                <a:moveTo>
                  <a:pt x="92964" y="312420"/>
                </a:moveTo>
                <a:lnTo>
                  <a:pt x="88392" y="312420"/>
                </a:lnTo>
                <a:lnTo>
                  <a:pt x="88392" y="313944"/>
                </a:lnTo>
                <a:lnTo>
                  <a:pt x="85344" y="315468"/>
                </a:lnTo>
                <a:lnTo>
                  <a:pt x="91440" y="315468"/>
                </a:lnTo>
                <a:lnTo>
                  <a:pt x="92964" y="312420"/>
                </a:lnTo>
                <a:close/>
              </a:path>
              <a:path w="125095" h="315595">
                <a:moveTo>
                  <a:pt x="47244" y="0"/>
                </a:moveTo>
                <a:lnTo>
                  <a:pt x="32004" y="0"/>
                </a:lnTo>
                <a:lnTo>
                  <a:pt x="27432" y="9144"/>
                </a:lnTo>
                <a:lnTo>
                  <a:pt x="22860" y="12192"/>
                </a:lnTo>
                <a:lnTo>
                  <a:pt x="16764" y="15240"/>
                </a:lnTo>
                <a:lnTo>
                  <a:pt x="7620" y="15240"/>
                </a:lnTo>
                <a:lnTo>
                  <a:pt x="4572" y="19812"/>
                </a:lnTo>
                <a:lnTo>
                  <a:pt x="1524" y="25908"/>
                </a:lnTo>
                <a:lnTo>
                  <a:pt x="6096" y="33528"/>
                </a:lnTo>
                <a:lnTo>
                  <a:pt x="6096" y="39624"/>
                </a:lnTo>
                <a:lnTo>
                  <a:pt x="5143" y="63150"/>
                </a:lnTo>
                <a:lnTo>
                  <a:pt x="952" y="95345"/>
                </a:lnTo>
                <a:lnTo>
                  <a:pt x="0" y="118872"/>
                </a:lnTo>
                <a:lnTo>
                  <a:pt x="952" y="142398"/>
                </a:lnTo>
                <a:lnTo>
                  <a:pt x="5143" y="174593"/>
                </a:lnTo>
                <a:lnTo>
                  <a:pt x="6096" y="198120"/>
                </a:lnTo>
                <a:lnTo>
                  <a:pt x="5143" y="220765"/>
                </a:lnTo>
                <a:lnTo>
                  <a:pt x="3048" y="236410"/>
                </a:lnTo>
                <a:lnTo>
                  <a:pt x="952" y="252341"/>
                </a:lnTo>
                <a:lnTo>
                  <a:pt x="0" y="275844"/>
                </a:lnTo>
                <a:lnTo>
                  <a:pt x="0" y="281940"/>
                </a:lnTo>
                <a:lnTo>
                  <a:pt x="7620" y="286512"/>
                </a:lnTo>
                <a:lnTo>
                  <a:pt x="10668" y="292608"/>
                </a:lnTo>
                <a:lnTo>
                  <a:pt x="13716" y="297180"/>
                </a:lnTo>
                <a:lnTo>
                  <a:pt x="13716" y="306324"/>
                </a:lnTo>
                <a:lnTo>
                  <a:pt x="19812" y="310896"/>
                </a:lnTo>
                <a:lnTo>
                  <a:pt x="24384" y="313944"/>
                </a:lnTo>
                <a:lnTo>
                  <a:pt x="32004" y="307848"/>
                </a:lnTo>
                <a:lnTo>
                  <a:pt x="95250" y="307848"/>
                </a:lnTo>
                <a:lnTo>
                  <a:pt x="96012" y="306324"/>
                </a:lnTo>
                <a:lnTo>
                  <a:pt x="102108" y="303276"/>
                </a:lnTo>
                <a:lnTo>
                  <a:pt x="106680" y="300228"/>
                </a:lnTo>
                <a:lnTo>
                  <a:pt x="116586" y="300228"/>
                </a:lnTo>
                <a:lnTo>
                  <a:pt x="118872" y="295656"/>
                </a:lnTo>
                <a:lnTo>
                  <a:pt x="121920" y="291084"/>
                </a:lnTo>
                <a:lnTo>
                  <a:pt x="117348" y="281940"/>
                </a:lnTo>
                <a:lnTo>
                  <a:pt x="117348" y="275844"/>
                </a:lnTo>
                <a:lnTo>
                  <a:pt x="118538" y="252317"/>
                </a:lnTo>
                <a:lnTo>
                  <a:pt x="123777" y="220122"/>
                </a:lnTo>
                <a:lnTo>
                  <a:pt x="124968" y="196596"/>
                </a:lnTo>
                <a:lnTo>
                  <a:pt x="123777" y="173950"/>
                </a:lnTo>
                <a:lnTo>
                  <a:pt x="121158" y="158305"/>
                </a:lnTo>
                <a:lnTo>
                  <a:pt x="118538" y="142374"/>
                </a:lnTo>
                <a:lnTo>
                  <a:pt x="117348" y="118872"/>
                </a:lnTo>
                <a:lnTo>
                  <a:pt x="118538" y="95345"/>
                </a:lnTo>
                <a:lnTo>
                  <a:pt x="123777" y="63150"/>
                </a:lnTo>
                <a:lnTo>
                  <a:pt x="124968" y="39624"/>
                </a:lnTo>
                <a:lnTo>
                  <a:pt x="124968" y="33528"/>
                </a:lnTo>
                <a:lnTo>
                  <a:pt x="115824" y="28956"/>
                </a:lnTo>
                <a:lnTo>
                  <a:pt x="112776" y="24384"/>
                </a:lnTo>
                <a:lnTo>
                  <a:pt x="109728" y="18288"/>
                </a:lnTo>
                <a:lnTo>
                  <a:pt x="111252" y="9144"/>
                </a:lnTo>
                <a:lnTo>
                  <a:pt x="108204" y="7620"/>
                </a:lnTo>
                <a:lnTo>
                  <a:pt x="47244" y="7620"/>
                </a:lnTo>
                <a:lnTo>
                  <a:pt x="47244" y="0"/>
                </a:lnTo>
                <a:close/>
              </a:path>
              <a:path w="125095" h="315595">
                <a:moveTo>
                  <a:pt x="116586" y="300228"/>
                </a:moveTo>
                <a:lnTo>
                  <a:pt x="106680" y="300228"/>
                </a:lnTo>
                <a:lnTo>
                  <a:pt x="115824" y="301752"/>
                </a:lnTo>
                <a:lnTo>
                  <a:pt x="116586" y="300228"/>
                </a:lnTo>
                <a:close/>
              </a:path>
              <a:path w="125095" h="315595">
                <a:moveTo>
                  <a:pt x="77724" y="0"/>
                </a:moveTo>
                <a:lnTo>
                  <a:pt x="62484" y="0"/>
                </a:lnTo>
                <a:lnTo>
                  <a:pt x="62484" y="7620"/>
                </a:lnTo>
                <a:lnTo>
                  <a:pt x="77724" y="7620"/>
                </a:lnTo>
                <a:lnTo>
                  <a:pt x="77724" y="0"/>
                </a:lnTo>
                <a:close/>
              </a:path>
              <a:path w="125095" h="315595">
                <a:moveTo>
                  <a:pt x="100584" y="3048"/>
                </a:moveTo>
                <a:lnTo>
                  <a:pt x="91440" y="7620"/>
                </a:lnTo>
                <a:lnTo>
                  <a:pt x="108204" y="7620"/>
                </a:lnTo>
                <a:lnTo>
                  <a:pt x="105156" y="6096"/>
                </a:lnTo>
                <a:lnTo>
                  <a:pt x="100584" y="3048"/>
                </a:lnTo>
                <a:close/>
              </a:path>
            </a:pathLst>
          </a:custGeom>
          <a:solidFill>
            <a:srgbClr val="A8E0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858669" y="3775825"/>
            <a:ext cx="267625" cy="180045"/>
          </a:xfrm>
          <a:custGeom>
            <a:avLst/>
            <a:gdLst/>
            <a:ahLst/>
            <a:cxnLst/>
            <a:rect l="l" t="t" r="r" b="b"/>
            <a:pathLst>
              <a:path w="189229" h="254635">
                <a:moveTo>
                  <a:pt x="111252" y="0"/>
                </a:moveTo>
                <a:lnTo>
                  <a:pt x="77724" y="0"/>
                </a:lnTo>
                <a:lnTo>
                  <a:pt x="47577" y="5929"/>
                </a:lnTo>
                <a:lnTo>
                  <a:pt x="22860" y="22288"/>
                </a:lnTo>
                <a:lnTo>
                  <a:pt x="6143" y="46934"/>
                </a:lnTo>
                <a:lnTo>
                  <a:pt x="0" y="77724"/>
                </a:lnTo>
                <a:lnTo>
                  <a:pt x="0" y="176784"/>
                </a:lnTo>
                <a:lnTo>
                  <a:pt x="6143" y="206930"/>
                </a:lnTo>
                <a:lnTo>
                  <a:pt x="22860" y="231648"/>
                </a:lnTo>
                <a:lnTo>
                  <a:pt x="47577" y="248364"/>
                </a:lnTo>
                <a:lnTo>
                  <a:pt x="77724" y="254508"/>
                </a:lnTo>
                <a:lnTo>
                  <a:pt x="111252" y="254508"/>
                </a:lnTo>
                <a:lnTo>
                  <a:pt x="141398" y="248364"/>
                </a:lnTo>
                <a:lnTo>
                  <a:pt x="150341" y="242316"/>
                </a:lnTo>
                <a:lnTo>
                  <a:pt x="77724" y="242316"/>
                </a:lnTo>
                <a:lnTo>
                  <a:pt x="52054" y="237220"/>
                </a:lnTo>
                <a:lnTo>
                  <a:pt x="31242" y="223266"/>
                </a:lnTo>
                <a:lnTo>
                  <a:pt x="17287" y="202453"/>
                </a:lnTo>
                <a:lnTo>
                  <a:pt x="12192" y="176784"/>
                </a:lnTo>
                <a:lnTo>
                  <a:pt x="12192" y="77724"/>
                </a:lnTo>
                <a:lnTo>
                  <a:pt x="17287" y="52054"/>
                </a:lnTo>
                <a:lnTo>
                  <a:pt x="31242" y="31242"/>
                </a:lnTo>
                <a:lnTo>
                  <a:pt x="52054" y="17287"/>
                </a:lnTo>
                <a:lnTo>
                  <a:pt x="77724" y="12192"/>
                </a:lnTo>
                <a:lnTo>
                  <a:pt x="150861" y="12192"/>
                </a:lnTo>
                <a:lnTo>
                  <a:pt x="141398" y="5929"/>
                </a:lnTo>
                <a:lnTo>
                  <a:pt x="111252" y="0"/>
                </a:lnTo>
                <a:close/>
              </a:path>
              <a:path w="189229" h="254635">
                <a:moveTo>
                  <a:pt x="150861" y="12192"/>
                </a:moveTo>
                <a:lnTo>
                  <a:pt x="111252" y="12192"/>
                </a:lnTo>
                <a:lnTo>
                  <a:pt x="136278" y="17287"/>
                </a:lnTo>
                <a:lnTo>
                  <a:pt x="157162" y="31242"/>
                </a:lnTo>
                <a:lnTo>
                  <a:pt x="171473" y="52054"/>
                </a:lnTo>
                <a:lnTo>
                  <a:pt x="176784" y="77724"/>
                </a:lnTo>
                <a:lnTo>
                  <a:pt x="176784" y="176784"/>
                </a:lnTo>
                <a:lnTo>
                  <a:pt x="171473" y="202453"/>
                </a:lnTo>
                <a:lnTo>
                  <a:pt x="157162" y="223266"/>
                </a:lnTo>
                <a:lnTo>
                  <a:pt x="136278" y="237220"/>
                </a:lnTo>
                <a:lnTo>
                  <a:pt x="111252" y="242316"/>
                </a:lnTo>
                <a:lnTo>
                  <a:pt x="150341" y="242316"/>
                </a:lnTo>
                <a:lnTo>
                  <a:pt x="166116" y="231648"/>
                </a:lnTo>
                <a:lnTo>
                  <a:pt x="182832" y="206930"/>
                </a:lnTo>
                <a:lnTo>
                  <a:pt x="188976" y="176784"/>
                </a:lnTo>
                <a:lnTo>
                  <a:pt x="188976" y="77724"/>
                </a:lnTo>
                <a:lnTo>
                  <a:pt x="182832" y="46934"/>
                </a:lnTo>
                <a:lnTo>
                  <a:pt x="166116" y="22288"/>
                </a:lnTo>
                <a:lnTo>
                  <a:pt x="150861" y="12192"/>
                </a:lnTo>
                <a:close/>
              </a:path>
            </a:pathLst>
          </a:custGeom>
          <a:solidFill>
            <a:srgbClr val="7BD3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912553" y="3802764"/>
            <a:ext cx="159497" cy="12607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802629" y="4008581"/>
            <a:ext cx="215537" cy="258618"/>
          </a:xfrm>
          <a:custGeom>
            <a:avLst/>
            <a:gdLst/>
            <a:ahLst/>
            <a:cxnLst/>
            <a:rect l="l" t="t" r="r" b="b"/>
            <a:pathLst>
              <a:path w="152400" h="365760">
                <a:moveTo>
                  <a:pt x="76200" y="0"/>
                </a:moveTo>
                <a:lnTo>
                  <a:pt x="46291" y="6143"/>
                </a:lnTo>
                <a:lnTo>
                  <a:pt x="22098" y="22860"/>
                </a:lnTo>
                <a:lnTo>
                  <a:pt x="5905" y="47577"/>
                </a:lnTo>
                <a:lnTo>
                  <a:pt x="0" y="77724"/>
                </a:lnTo>
                <a:lnTo>
                  <a:pt x="0" y="288036"/>
                </a:lnTo>
                <a:lnTo>
                  <a:pt x="5905" y="318182"/>
                </a:lnTo>
                <a:lnTo>
                  <a:pt x="22098" y="342900"/>
                </a:lnTo>
                <a:lnTo>
                  <a:pt x="46291" y="359616"/>
                </a:lnTo>
                <a:lnTo>
                  <a:pt x="76200" y="365760"/>
                </a:lnTo>
                <a:lnTo>
                  <a:pt x="105465" y="359616"/>
                </a:lnTo>
                <a:lnTo>
                  <a:pt x="114245" y="353568"/>
                </a:lnTo>
                <a:lnTo>
                  <a:pt x="76200" y="353568"/>
                </a:lnTo>
                <a:lnTo>
                  <a:pt x="51411" y="348257"/>
                </a:lnTo>
                <a:lnTo>
                  <a:pt x="31051" y="333946"/>
                </a:lnTo>
                <a:lnTo>
                  <a:pt x="17264" y="313062"/>
                </a:lnTo>
                <a:lnTo>
                  <a:pt x="12192" y="288036"/>
                </a:lnTo>
                <a:lnTo>
                  <a:pt x="12192" y="77724"/>
                </a:lnTo>
                <a:lnTo>
                  <a:pt x="17264" y="52935"/>
                </a:lnTo>
                <a:lnTo>
                  <a:pt x="31051" y="32575"/>
                </a:lnTo>
                <a:lnTo>
                  <a:pt x="51411" y="18788"/>
                </a:lnTo>
                <a:lnTo>
                  <a:pt x="76200" y="13716"/>
                </a:lnTo>
                <a:lnTo>
                  <a:pt x="116457" y="13716"/>
                </a:lnTo>
                <a:lnTo>
                  <a:pt x="105465" y="6143"/>
                </a:lnTo>
                <a:lnTo>
                  <a:pt x="76200" y="0"/>
                </a:lnTo>
                <a:close/>
              </a:path>
              <a:path w="152400" h="365760">
                <a:moveTo>
                  <a:pt x="116457" y="13716"/>
                </a:moveTo>
                <a:lnTo>
                  <a:pt x="76200" y="13716"/>
                </a:lnTo>
                <a:lnTo>
                  <a:pt x="100988" y="18788"/>
                </a:lnTo>
                <a:lnTo>
                  <a:pt x="121348" y="32575"/>
                </a:lnTo>
                <a:lnTo>
                  <a:pt x="135135" y="52935"/>
                </a:lnTo>
                <a:lnTo>
                  <a:pt x="140208" y="77724"/>
                </a:lnTo>
                <a:lnTo>
                  <a:pt x="140208" y="288036"/>
                </a:lnTo>
                <a:lnTo>
                  <a:pt x="135135" y="313062"/>
                </a:lnTo>
                <a:lnTo>
                  <a:pt x="121348" y="333946"/>
                </a:lnTo>
                <a:lnTo>
                  <a:pt x="100988" y="348257"/>
                </a:lnTo>
                <a:lnTo>
                  <a:pt x="76200" y="353568"/>
                </a:lnTo>
                <a:lnTo>
                  <a:pt x="114245" y="353568"/>
                </a:lnTo>
                <a:lnTo>
                  <a:pt x="129730" y="342900"/>
                </a:lnTo>
                <a:lnTo>
                  <a:pt x="146280" y="318182"/>
                </a:lnTo>
                <a:lnTo>
                  <a:pt x="152400" y="288036"/>
                </a:lnTo>
                <a:lnTo>
                  <a:pt x="152400" y="77724"/>
                </a:lnTo>
                <a:lnTo>
                  <a:pt x="146280" y="47577"/>
                </a:lnTo>
                <a:lnTo>
                  <a:pt x="129730" y="22860"/>
                </a:lnTo>
                <a:lnTo>
                  <a:pt x="116457" y="13716"/>
                </a:lnTo>
                <a:close/>
              </a:path>
            </a:pathLst>
          </a:custGeom>
          <a:solidFill>
            <a:srgbClr val="7BD3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856513" y="4037676"/>
            <a:ext cx="107769" cy="202943"/>
          </a:xfrm>
          <a:custGeom>
            <a:avLst/>
            <a:gdLst/>
            <a:ahLst/>
            <a:cxnLst/>
            <a:rect l="l" t="t" r="r" b="b"/>
            <a:pathLst>
              <a:path w="76200" h="287020">
                <a:moveTo>
                  <a:pt x="57912" y="271272"/>
                </a:moveTo>
                <a:lnTo>
                  <a:pt x="16764" y="271272"/>
                </a:lnTo>
                <a:lnTo>
                  <a:pt x="22860" y="274320"/>
                </a:lnTo>
                <a:lnTo>
                  <a:pt x="27432" y="277368"/>
                </a:lnTo>
                <a:lnTo>
                  <a:pt x="32004" y="286512"/>
                </a:lnTo>
                <a:lnTo>
                  <a:pt x="38100" y="286512"/>
                </a:lnTo>
                <a:lnTo>
                  <a:pt x="41148" y="281940"/>
                </a:lnTo>
                <a:lnTo>
                  <a:pt x="46482" y="281940"/>
                </a:lnTo>
                <a:lnTo>
                  <a:pt x="48768" y="277368"/>
                </a:lnTo>
                <a:lnTo>
                  <a:pt x="57912" y="271272"/>
                </a:lnTo>
                <a:close/>
              </a:path>
              <a:path w="76200" h="287020">
                <a:moveTo>
                  <a:pt x="41148" y="281940"/>
                </a:moveTo>
                <a:lnTo>
                  <a:pt x="38100" y="286512"/>
                </a:lnTo>
                <a:lnTo>
                  <a:pt x="41148" y="284988"/>
                </a:lnTo>
                <a:lnTo>
                  <a:pt x="41148" y="281940"/>
                </a:lnTo>
                <a:close/>
              </a:path>
              <a:path w="76200" h="287020">
                <a:moveTo>
                  <a:pt x="46482" y="281940"/>
                </a:moveTo>
                <a:lnTo>
                  <a:pt x="41148" y="281940"/>
                </a:lnTo>
                <a:lnTo>
                  <a:pt x="41148" y="284988"/>
                </a:lnTo>
                <a:lnTo>
                  <a:pt x="38100" y="286512"/>
                </a:lnTo>
                <a:lnTo>
                  <a:pt x="44196" y="286512"/>
                </a:lnTo>
                <a:lnTo>
                  <a:pt x="46482" y="281940"/>
                </a:lnTo>
                <a:close/>
              </a:path>
              <a:path w="76200" h="287020">
                <a:moveTo>
                  <a:pt x="22860" y="0"/>
                </a:moveTo>
                <a:lnTo>
                  <a:pt x="13716" y="6096"/>
                </a:lnTo>
                <a:lnTo>
                  <a:pt x="13716" y="15240"/>
                </a:lnTo>
                <a:lnTo>
                  <a:pt x="10668" y="21336"/>
                </a:lnTo>
                <a:lnTo>
                  <a:pt x="7620" y="25908"/>
                </a:lnTo>
                <a:lnTo>
                  <a:pt x="0" y="30480"/>
                </a:lnTo>
                <a:lnTo>
                  <a:pt x="0" y="36576"/>
                </a:lnTo>
                <a:lnTo>
                  <a:pt x="1190" y="57388"/>
                </a:lnTo>
                <a:lnTo>
                  <a:pt x="6429" y="85867"/>
                </a:lnTo>
                <a:lnTo>
                  <a:pt x="7620" y="106680"/>
                </a:lnTo>
                <a:lnTo>
                  <a:pt x="6429" y="127492"/>
                </a:lnTo>
                <a:lnTo>
                  <a:pt x="1190" y="155971"/>
                </a:lnTo>
                <a:lnTo>
                  <a:pt x="0" y="176784"/>
                </a:lnTo>
                <a:lnTo>
                  <a:pt x="1190" y="197596"/>
                </a:lnTo>
                <a:lnTo>
                  <a:pt x="6429" y="226075"/>
                </a:lnTo>
                <a:lnTo>
                  <a:pt x="7620" y="246888"/>
                </a:lnTo>
                <a:lnTo>
                  <a:pt x="7620" y="252984"/>
                </a:lnTo>
                <a:lnTo>
                  <a:pt x="1524" y="260604"/>
                </a:lnTo>
                <a:lnTo>
                  <a:pt x="4572" y="266700"/>
                </a:lnTo>
                <a:lnTo>
                  <a:pt x="7620" y="271272"/>
                </a:lnTo>
                <a:lnTo>
                  <a:pt x="68580" y="271272"/>
                </a:lnTo>
                <a:lnTo>
                  <a:pt x="70104" y="266700"/>
                </a:lnTo>
                <a:lnTo>
                  <a:pt x="73152" y="260604"/>
                </a:lnTo>
                <a:lnTo>
                  <a:pt x="68580" y="252984"/>
                </a:lnTo>
                <a:lnTo>
                  <a:pt x="68580" y="246888"/>
                </a:lnTo>
                <a:lnTo>
                  <a:pt x="69770" y="226075"/>
                </a:lnTo>
                <a:lnTo>
                  <a:pt x="75009" y="197596"/>
                </a:lnTo>
                <a:lnTo>
                  <a:pt x="76200" y="176784"/>
                </a:lnTo>
                <a:lnTo>
                  <a:pt x="75009" y="155971"/>
                </a:lnTo>
                <a:lnTo>
                  <a:pt x="69770" y="127492"/>
                </a:lnTo>
                <a:lnTo>
                  <a:pt x="68580" y="106680"/>
                </a:lnTo>
                <a:lnTo>
                  <a:pt x="69770" y="85867"/>
                </a:lnTo>
                <a:lnTo>
                  <a:pt x="75009" y="57388"/>
                </a:lnTo>
                <a:lnTo>
                  <a:pt x="76200" y="36576"/>
                </a:lnTo>
                <a:lnTo>
                  <a:pt x="76200" y="30480"/>
                </a:lnTo>
                <a:lnTo>
                  <a:pt x="67056" y="25908"/>
                </a:lnTo>
                <a:lnTo>
                  <a:pt x="64008" y="21336"/>
                </a:lnTo>
                <a:lnTo>
                  <a:pt x="60960" y="15240"/>
                </a:lnTo>
                <a:lnTo>
                  <a:pt x="62484" y="6096"/>
                </a:lnTo>
                <a:lnTo>
                  <a:pt x="59436" y="4572"/>
                </a:lnTo>
                <a:lnTo>
                  <a:pt x="32004" y="4572"/>
                </a:lnTo>
                <a:lnTo>
                  <a:pt x="22860" y="0"/>
                </a:lnTo>
                <a:close/>
              </a:path>
              <a:path w="76200" h="287020">
                <a:moveTo>
                  <a:pt x="51816" y="0"/>
                </a:moveTo>
                <a:lnTo>
                  <a:pt x="44196" y="4572"/>
                </a:lnTo>
                <a:lnTo>
                  <a:pt x="59436" y="4572"/>
                </a:lnTo>
                <a:lnTo>
                  <a:pt x="56388" y="3048"/>
                </a:lnTo>
                <a:lnTo>
                  <a:pt x="51816" y="0"/>
                </a:lnTo>
                <a:close/>
              </a:path>
            </a:pathLst>
          </a:custGeom>
          <a:solidFill>
            <a:srgbClr val="A8E0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576038" y="765078"/>
            <a:ext cx="287383" cy="223148"/>
          </a:xfrm>
          <a:custGeom>
            <a:avLst/>
            <a:gdLst/>
            <a:ahLst/>
            <a:cxnLst/>
            <a:rect l="l" t="t" r="r" b="b"/>
            <a:pathLst>
              <a:path w="203200" h="315594">
                <a:moveTo>
                  <a:pt x="79248" y="0"/>
                </a:moveTo>
                <a:lnTo>
                  <a:pt x="48434" y="6143"/>
                </a:lnTo>
                <a:lnTo>
                  <a:pt x="23622" y="22860"/>
                </a:lnTo>
                <a:lnTo>
                  <a:pt x="6810" y="47577"/>
                </a:lnTo>
                <a:lnTo>
                  <a:pt x="0" y="77724"/>
                </a:lnTo>
                <a:lnTo>
                  <a:pt x="0" y="237744"/>
                </a:lnTo>
                <a:lnTo>
                  <a:pt x="6810" y="268533"/>
                </a:lnTo>
                <a:lnTo>
                  <a:pt x="23622" y="293179"/>
                </a:lnTo>
                <a:lnTo>
                  <a:pt x="48434" y="309538"/>
                </a:lnTo>
                <a:lnTo>
                  <a:pt x="79248" y="315468"/>
                </a:lnTo>
                <a:lnTo>
                  <a:pt x="124968" y="315468"/>
                </a:lnTo>
                <a:lnTo>
                  <a:pt x="155114" y="309538"/>
                </a:lnTo>
                <a:lnTo>
                  <a:pt x="164577" y="303276"/>
                </a:lnTo>
                <a:lnTo>
                  <a:pt x="79248" y="303276"/>
                </a:lnTo>
                <a:lnTo>
                  <a:pt x="53578" y="298180"/>
                </a:lnTo>
                <a:lnTo>
                  <a:pt x="32766" y="284226"/>
                </a:lnTo>
                <a:lnTo>
                  <a:pt x="18811" y="263413"/>
                </a:lnTo>
                <a:lnTo>
                  <a:pt x="13716" y="237744"/>
                </a:lnTo>
                <a:lnTo>
                  <a:pt x="13716" y="77724"/>
                </a:lnTo>
                <a:lnTo>
                  <a:pt x="18811" y="52697"/>
                </a:lnTo>
                <a:lnTo>
                  <a:pt x="32766" y="31813"/>
                </a:lnTo>
                <a:lnTo>
                  <a:pt x="53578" y="17502"/>
                </a:lnTo>
                <a:lnTo>
                  <a:pt x="79248" y="12192"/>
                </a:lnTo>
                <a:lnTo>
                  <a:pt x="79248" y="0"/>
                </a:lnTo>
                <a:close/>
              </a:path>
              <a:path w="203200" h="315594">
                <a:moveTo>
                  <a:pt x="124968" y="0"/>
                </a:moveTo>
                <a:lnTo>
                  <a:pt x="79248" y="0"/>
                </a:lnTo>
                <a:lnTo>
                  <a:pt x="79248" y="12192"/>
                </a:lnTo>
                <a:lnTo>
                  <a:pt x="124968" y="12192"/>
                </a:lnTo>
                <a:lnTo>
                  <a:pt x="149994" y="17502"/>
                </a:lnTo>
                <a:lnTo>
                  <a:pt x="170878" y="31813"/>
                </a:lnTo>
                <a:lnTo>
                  <a:pt x="185189" y="52697"/>
                </a:lnTo>
                <a:lnTo>
                  <a:pt x="190500" y="77724"/>
                </a:lnTo>
                <a:lnTo>
                  <a:pt x="190500" y="237744"/>
                </a:lnTo>
                <a:lnTo>
                  <a:pt x="185189" y="263413"/>
                </a:lnTo>
                <a:lnTo>
                  <a:pt x="170878" y="284226"/>
                </a:lnTo>
                <a:lnTo>
                  <a:pt x="149994" y="298180"/>
                </a:lnTo>
                <a:lnTo>
                  <a:pt x="124968" y="303276"/>
                </a:lnTo>
                <a:lnTo>
                  <a:pt x="164577" y="303276"/>
                </a:lnTo>
                <a:lnTo>
                  <a:pt x="179832" y="293179"/>
                </a:lnTo>
                <a:lnTo>
                  <a:pt x="196548" y="268533"/>
                </a:lnTo>
                <a:lnTo>
                  <a:pt x="202692" y="237744"/>
                </a:lnTo>
                <a:lnTo>
                  <a:pt x="202692" y="77724"/>
                </a:lnTo>
                <a:lnTo>
                  <a:pt x="196548" y="47577"/>
                </a:lnTo>
                <a:lnTo>
                  <a:pt x="179832" y="22860"/>
                </a:lnTo>
                <a:lnTo>
                  <a:pt x="155114" y="6143"/>
                </a:lnTo>
                <a:lnTo>
                  <a:pt x="124968" y="0"/>
                </a:lnTo>
                <a:close/>
              </a:path>
            </a:pathLst>
          </a:custGeom>
          <a:solidFill>
            <a:srgbClr val="7BD3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632078" y="792018"/>
            <a:ext cx="176740" cy="16917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711642" y="714432"/>
            <a:ext cx="286664" cy="16917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73378" y="537710"/>
            <a:ext cx="267625" cy="272986"/>
          </a:xfrm>
          <a:custGeom>
            <a:avLst/>
            <a:gdLst/>
            <a:ahLst/>
            <a:cxnLst/>
            <a:rect l="l" t="t" r="r" b="b"/>
            <a:pathLst>
              <a:path w="189230" h="386080">
                <a:moveTo>
                  <a:pt x="17324" y="0"/>
                </a:moveTo>
                <a:lnTo>
                  <a:pt x="3620" y="0"/>
                </a:lnTo>
                <a:lnTo>
                  <a:pt x="0" y="18288"/>
                </a:lnTo>
                <a:lnTo>
                  <a:pt x="0" y="307848"/>
                </a:lnTo>
                <a:lnTo>
                  <a:pt x="6143" y="337995"/>
                </a:lnTo>
                <a:lnTo>
                  <a:pt x="22858" y="362712"/>
                </a:lnTo>
                <a:lnTo>
                  <a:pt x="47575" y="379428"/>
                </a:lnTo>
                <a:lnTo>
                  <a:pt x="77722" y="385572"/>
                </a:lnTo>
                <a:lnTo>
                  <a:pt x="77722" y="371856"/>
                </a:lnTo>
                <a:lnTo>
                  <a:pt x="52932" y="366784"/>
                </a:lnTo>
                <a:lnTo>
                  <a:pt x="32571" y="352996"/>
                </a:lnTo>
                <a:lnTo>
                  <a:pt x="18783" y="332637"/>
                </a:lnTo>
                <a:lnTo>
                  <a:pt x="13710" y="307848"/>
                </a:lnTo>
                <a:lnTo>
                  <a:pt x="13710" y="18288"/>
                </a:lnTo>
                <a:lnTo>
                  <a:pt x="17324" y="0"/>
                </a:lnTo>
                <a:close/>
              </a:path>
              <a:path w="189230" h="386080">
                <a:moveTo>
                  <a:pt x="185350" y="0"/>
                </a:moveTo>
                <a:lnTo>
                  <a:pt x="173152" y="0"/>
                </a:lnTo>
                <a:lnTo>
                  <a:pt x="176782" y="18288"/>
                </a:lnTo>
                <a:lnTo>
                  <a:pt x="176782" y="307848"/>
                </a:lnTo>
                <a:lnTo>
                  <a:pt x="171686" y="332637"/>
                </a:lnTo>
                <a:lnTo>
                  <a:pt x="157731" y="352996"/>
                </a:lnTo>
                <a:lnTo>
                  <a:pt x="136919" y="366784"/>
                </a:lnTo>
                <a:lnTo>
                  <a:pt x="111248" y="371856"/>
                </a:lnTo>
                <a:lnTo>
                  <a:pt x="77722" y="371856"/>
                </a:lnTo>
                <a:lnTo>
                  <a:pt x="77722" y="385572"/>
                </a:lnTo>
                <a:lnTo>
                  <a:pt x="111248" y="385572"/>
                </a:lnTo>
                <a:lnTo>
                  <a:pt x="141395" y="379428"/>
                </a:lnTo>
                <a:lnTo>
                  <a:pt x="166112" y="362712"/>
                </a:lnTo>
                <a:lnTo>
                  <a:pt x="182827" y="337995"/>
                </a:lnTo>
                <a:lnTo>
                  <a:pt x="188970" y="307848"/>
                </a:lnTo>
                <a:lnTo>
                  <a:pt x="188970" y="18288"/>
                </a:lnTo>
                <a:lnTo>
                  <a:pt x="185350" y="0"/>
                </a:lnTo>
                <a:close/>
              </a:path>
            </a:pathLst>
          </a:custGeom>
          <a:solidFill>
            <a:srgbClr val="7BD3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129416" y="537713"/>
            <a:ext cx="158061" cy="244699"/>
          </a:xfrm>
          <a:custGeom>
            <a:avLst/>
            <a:gdLst/>
            <a:ahLst/>
            <a:cxnLst/>
            <a:rect l="l" t="t" r="r" b="b"/>
            <a:pathLst>
              <a:path w="111759" h="346075">
                <a:moveTo>
                  <a:pt x="54862" y="339848"/>
                </a:moveTo>
                <a:lnTo>
                  <a:pt x="44197" y="339848"/>
                </a:lnTo>
                <a:lnTo>
                  <a:pt x="44197" y="345944"/>
                </a:lnTo>
                <a:lnTo>
                  <a:pt x="54862" y="345944"/>
                </a:lnTo>
                <a:lnTo>
                  <a:pt x="54862" y="339848"/>
                </a:lnTo>
                <a:close/>
              </a:path>
              <a:path w="111759" h="346075">
                <a:moveTo>
                  <a:pt x="81686" y="339848"/>
                </a:moveTo>
                <a:lnTo>
                  <a:pt x="67057" y="339848"/>
                </a:lnTo>
                <a:lnTo>
                  <a:pt x="67057" y="345944"/>
                </a:lnTo>
                <a:lnTo>
                  <a:pt x="71625" y="345944"/>
                </a:lnTo>
                <a:lnTo>
                  <a:pt x="76200" y="342896"/>
                </a:lnTo>
                <a:lnTo>
                  <a:pt x="80466" y="342896"/>
                </a:lnTo>
                <a:lnTo>
                  <a:pt x="81686" y="339848"/>
                </a:lnTo>
                <a:close/>
              </a:path>
              <a:path w="111759" h="346075">
                <a:moveTo>
                  <a:pt x="76200" y="342896"/>
                </a:moveTo>
                <a:lnTo>
                  <a:pt x="71625" y="345944"/>
                </a:lnTo>
                <a:lnTo>
                  <a:pt x="76200" y="344420"/>
                </a:lnTo>
                <a:lnTo>
                  <a:pt x="76200" y="342896"/>
                </a:lnTo>
                <a:close/>
              </a:path>
              <a:path w="111759" h="346075">
                <a:moveTo>
                  <a:pt x="80466" y="342896"/>
                </a:moveTo>
                <a:lnTo>
                  <a:pt x="76200" y="342896"/>
                </a:lnTo>
                <a:lnTo>
                  <a:pt x="76200" y="344420"/>
                </a:lnTo>
                <a:lnTo>
                  <a:pt x="71625" y="345944"/>
                </a:lnTo>
                <a:lnTo>
                  <a:pt x="79245" y="345944"/>
                </a:lnTo>
                <a:lnTo>
                  <a:pt x="80466" y="342896"/>
                </a:lnTo>
                <a:close/>
              </a:path>
              <a:path w="111759" h="346075">
                <a:moveTo>
                  <a:pt x="99441" y="0"/>
                </a:moveTo>
                <a:lnTo>
                  <a:pt x="3550" y="0"/>
                </a:lnTo>
                <a:lnTo>
                  <a:pt x="1522" y="3044"/>
                </a:lnTo>
                <a:lnTo>
                  <a:pt x="6097" y="10664"/>
                </a:lnTo>
                <a:lnTo>
                  <a:pt x="6097" y="18284"/>
                </a:lnTo>
                <a:lnTo>
                  <a:pt x="5144" y="46359"/>
                </a:lnTo>
                <a:lnTo>
                  <a:pt x="3048" y="65719"/>
                </a:lnTo>
                <a:lnTo>
                  <a:pt x="952" y="85364"/>
                </a:lnTo>
                <a:lnTo>
                  <a:pt x="0" y="114296"/>
                </a:lnTo>
                <a:lnTo>
                  <a:pt x="952" y="143228"/>
                </a:lnTo>
                <a:lnTo>
                  <a:pt x="3048" y="162874"/>
                </a:lnTo>
                <a:lnTo>
                  <a:pt x="5144" y="182233"/>
                </a:lnTo>
                <a:lnTo>
                  <a:pt x="6097" y="210308"/>
                </a:lnTo>
                <a:lnTo>
                  <a:pt x="5144" y="239264"/>
                </a:lnTo>
                <a:lnTo>
                  <a:pt x="952" y="278888"/>
                </a:lnTo>
                <a:lnTo>
                  <a:pt x="0" y="307844"/>
                </a:lnTo>
                <a:lnTo>
                  <a:pt x="0" y="313940"/>
                </a:lnTo>
                <a:lnTo>
                  <a:pt x="7620" y="318512"/>
                </a:lnTo>
                <a:lnTo>
                  <a:pt x="10665" y="323084"/>
                </a:lnTo>
                <a:lnTo>
                  <a:pt x="13717" y="329180"/>
                </a:lnTo>
                <a:lnTo>
                  <a:pt x="13717" y="338324"/>
                </a:lnTo>
                <a:lnTo>
                  <a:pt x="19808" y="341372"/>
                </a:lnTo>
                <a:lnTo>
                  <a:pt x="24382" y="344420"/>
                </a:lnTo>
                <a:lnTo>
                  <a:pt x="32002" y="339848"/>
                </a:lnTo>
                <a:lnTo>
                  <a:pt x="81686" y="339848"/>
                </a:lnTo>
                <a:lnTo>
                  <a:pt x="82297" y="338324"/>
                </a:lnTo>
                <a:lnTo>
                  <a:pt x="88388" y="335276"/>
                </a:lnTo>
                <a:lnTo>
                  <a:pt x="92962" y="332228"/>
                </a:lnTo>
                <a:lnTo>
                  <a:pt x="103628" y="332228"/>
                </a:lnTo>
                <a:lnTo>
                  <a:pt x="106680" y="326132"/>
                </a:lnTo>
                <a:lnTo>
                  <a:pt x="109725" y="321560"/>
                </a:lnTo>
                <a:lnTo>
                  <a:pt x="103628" y="313940"/>
                </a:lnTo>
                <a:lnTo>
                  <a:pt x="103628" y="307844"/>
                </a:lnTo>
                <a:lnTo>
                  <a:pt x="104818" y="278888"/>
                </a:lnTo>
                <a:lnTo>
                  <a:pt x="110057" y="239264"/>
                </a:lnTo>
                <a:lnTo>
                  <a:pt x="111248" y="210308"/>
                </a:lnTo>
                <a:lnTo>
                  <a:pt x="110057" y="181376"/>
                </a:lnTo>
                <a:lnTo>
                  <a:pt x="107438" y="161731"/>
                </a:lnTo>
                <a:lnTo>
                  <a:pt x="104818" y="142371"/>
                </a:lnTo>
                <a:lnTo>
                  <a:pt x="103628" y="114296"/>
                </a:lnTo>
                <a:lnTo>
                  <a:pt x="104818" y="85364"/>
                </a:lnTo>
                <a:lnTo>
                  <a:pt x="107438" y="65719"/>
                </a:lnTo>
                <a:lnTo>
                  <a:pt x="110057" y="46359"/>
                </a:lnTo>
                <a:lnTo>
                  <a:pt x="111248" y="18284"/>
                </a:lnTo>
                <a:lnTo>
                  <a:pt x="111248" y="10664"/>
                </a:lnTo>
                <a:lnTo>
                  <a:pt x="103628" y="6092"/>
                </a:lnTo>
                <a:lnTo>
                  <a:pt x="100582" y="1520"/>
                </a:lnTo>
                <a:lnTo>
                  <a:pt x="99441" y="0"/>
                </a:lnTo>
                <a:close/>
              </a:path>
            </a:pathLst>
          </a:custGeom>
          <a:solidFill>
            <a:srgbClr val="A8E0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733104" y="557106"/>
            <a:ext cx="466099" cy="116737"/>
          </a:xfrm>
          <a:custGeom>
            <a:avLst/>
            <a:gdLst/>
            <a:ahLst/>
            <a:cxnLst/>
            <a:rect l="l" t="t" r="r" b="b"/>
            <a:pathLst>
              <a:path w="329564" h="165100">
                <a:moveTo>
                  <a:pt x="251460" y="0"/>
                </a:moveTo>
                <a:lnTo>
                  <a:pt x="79248" y="0"/>
                </a:lnTo>
                <a:lnTo>
                  <a:pt x="48434" y="6143"/>
                </a:lnTo>
                <a:lnTo>
                  <a:pt x="23622" y="22860"/>
                </a:lnTo>
                <a:lnTo>
                  <a:pt x="6810" y="47577"/>
                </a:lnTo>
                <a:lnTo>
                  <a:pt x="0" y="77724"/>
                </a:lnTo>
                <a:lnTo>
                  <a:pt x="0" y="86868"/>
                </a:lnTo>
                <a:lnTo>
                  <a:pt x="6810" y="117014"/>
                </a:lnTo>
                <a:lnTo>
                  <a:pt x="23622" y="141732"/>
                </a:lnTo>
                <a:lnTo>
                  <a:pt x="48434" y="158448"/>
                </a:lnTo>
                <a:lnTo>
                  <a:pt x="79248" y="164592"/>
                </a:lnTo>
                <a:lnTo>
                  <a:pt x="79248" y="150876"/>
                </a:lnTo>
                <a:lnTo>
                  <a:pt x="53578" y="145803"/>
                </a:lnTo>
                <a:lnTo>
                  <a:pt x="32766" y="132016"/>
                </a:lnTo>
                <a:lnTo>
                  <a:pt x="18811" y="111656"/>
                </a:lnTo>
                <a:lnTo>
                  <a:pt x="13716" y="86868"/>
                </a:lnTo>
                <a:lnTo>
                  <a:pt x="13716" y="77724"/>
                </a:lnTo>
                <a:lnTo>
                  <a:pt x="18811" y="52054"/>
                </a:lnTo>
                <a:lnTo>
                  <a:pt x="32766" y="31242"/>
                </a:lnTo>
                <a:lnTo>
                  <a:pt x="53578" y="17287"/>
                </a:lnTo>
                <a:lnTo>
                  <a:pt x="79248" y="12192"/>
                </a:lnTo>
                <a:lnTo>
                  <a:pt x="290549" y="12192"/>
                </a:lnTo>
                <a:lnTo>
                  <a:pt x="281606" y="6143"/>
                </a:lnTo>
                <a:lnTo>
                  <a:pt x="251460" y="0"/>
                </a:lnTo>
                <a:close/>
              </a:path>
              <a:path w="329564" h="165100">
                <a:moveTo>
                  <a:pt x="290549" y="12192"/>
                </a:moveTo>
                <a:lnTo>
                  <a:pt x="251460" y="12192"/>
                </a:lnTo>
                <a:lnTo>
                  <a:pt x="276486" y="17287"/>
                </a:lnTo>
                <a:lnTo>
                  <a:pt x="297370" y="31242"/>
                </a:lnTo>
                <a:lnTo>
                  <a:pt x="311681" y="52054"/>
                </a:lnTo>
                <a:lnTo>
                  <a:pt x="316992" y="77724"/>
                </a:lnTo>
                <a:lnTo>
                  <a:pt x="316992" y="86868"/>
                </a:lnTo>
                <a:lnTo>
                  <a:pt x="311681" y="111656"/>
                </a:lnTo>
                <a:lnTo>
                  <a:pt x="297370" y="132016"/>
                </a:lnTo>
                <a:lnTo>
                  <a:pt x="276486" y="145803"/>
                </a:lnTo>
                <a:lnTo>
                  <a:pt x="251460" y="150876"/>
                </a:lnTo>
                <a:lnTo>
                  <a:pt x="79248" y="150876"/>
                </a:lnTo>
                <a:lnTo>
                  <a:pt x="79248" y="164592"/>
                </a:lnTo>
                <a:lnTo>
                  <a:pt x="251460" y="164592"/>
                </a:lnTo>
                <a:lnTo>
                  <a:pt x="281606" y="158448"/>
                </a:lnTo>
                <a:lnTo>
                  <a:pt x="306324" y="141732"/>
                </a:lnTo>
                <a:lnTo>
                  <a:pt x="323040" y="117014"/>
                </a:lnTo>
                <a:lnTo>
                  <a:pt x="329184" y="86868"/>
                </a:lnTo>
                <a:lnTo>
                  <a:pt x="329184" y="77724"/>
                </a:lnTo>
                <a:lnTo>
                  <a:pt x="323040" y="47577"/>
                </a:lnTo>
                <a:lnTo>
                  <a:pt x="306324" y="22860"/>
                </a:lnTo>
                <a:lnTo>
                  <a:pt x="290549" y="12192"/>
                </a:lnTo>
                <a:close/>
              </a:path>
            </a:pathLst>
          </a:custGeom>
          <a:solidFill>
            <a:srgbClr val="7BD3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789143" y="584046"/>
            <a:ext cx="355636" cy="6249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377468" y="537711"/>
            <a:ext cx="284689" cy="296333"/>
          </a:xfrm>
          <a:custGeom>
            <a:avLst/>
            <a:gdLst/>
            <a:ahLst/>
            <a:cxnLst/>
            <a:rect l="l" t="t" r="r" b="b"/>
            <a:pathLst>
              <a:path w="201294" h="419100">
                <a:moveTo>
                  <a:pt x="19911" y="0"/>
                </a:moveTo>
                <a:lnTo>
                  <a:pt x="5900" y="0"/>
                </a:lnTo>
                <a:lnTo>
                  <a:pt x="0" y="28953"/>
                </a:lnTo>
                <a:lnTo>
                  <a:pt x="0" y="341373"/>
                </a:lnTo>
                <a:lnTo>
                  <a:pt x="6143" y="371520"/>
                </a:lnTo>
                <a:lnTo>
                  <a:pt x="22860" y="396237"/>
                </a:lnTo>
                <a:lnTo>
                  <a:pt x="47577" y="412954"/>
                </a:lnTo>
                <a:lnTo>
                  <a:pt x="77724" y="419097"/>
                </a:lnTo>
                <a:lnTo>
                  <a:pt x="77724" y="406905"/>
                </a:lnTo>
                <a:lnTo>
                  <a:pt x="52054" y="401810"/>
                </a:lnTo>
                <a:lnTo>
                  <a:pt x="31242" y="387855"/>
                </a:lnTo>
                <a:lnTo>
                  <a:pt x="17287" y="367043"/>
                </a:lnTo>
                <a:lnTo>
                  <a:pt x="12192" y="341373"/>
                </a:lnTo>
                <a:lnTo>
                  <a:pt x="12192" y="28953"/>
                </a:lnTo>
                <a:lnTo>
                  <a:pt x="17287" y="3926"/>
                </a:lnTo>
                <a:lnTo>
                  <a:pt x="19911" y="0"/>
                </a:lnTo>
                <a:close/>
              </a:path>
              <a:path w="201294" h="419100">
                <a:moveTo>
                  <a:pt x="195267" y="0"/>
                </a:moveTo>
                <a:lnTo>
                  <a:pt x="181256" y="0"/>
                </a:lnTo>
                <a:lnTo>
                  <a:pt x="183880" y="3926"/>
                </a:lnTo>
                <a:lnTo>
                  <a:pt x="188976" y="28953"/>
                </a:lnTo>
                <a:lnTo>
                  <a:pt x="188976" y="341373"/>
                </a:lnTo>
                <a:lnTo>
                  <a:pt x="183880" y="367043"/>
                </a:lnTo>
                <a:lnTo>
                  <a:pt x="169926" y="387855"/>
                </a:lnTo>
                <a:lnTo>
                  <a:pt x="149113" y="401810"/>
                </a:lnTo>
                <a:lnTo>
                  <a:pt x="123444" y="406905"/>
                </a:lnTo>
                <a:lnTo>
                  <a:pt x="77724" y="406905"/>
                </a:lnTo>
                <a:lnTo>
                  <a:pt x="77724" y="419097"/>
                </a:lnTo>
                <a:lnTo>
                  <a:pt x="123444" y="419097"/>
                </a:lnTo>
                <a:lnTo>
                  <a:pt x="153590" y="412954"/>
                </a:lnTo>
                <a:lnTo>
                  <a:pt x="178308" y="396237"/>
                </a:lnTo>
                <a:lnTo>
                  <a:pt x="195024" y="371520"/>
                </a:lnTo>
                <a:lnTo>
                  <a:pt x="201168" y="341373"/>
                </a:lnTo>
                <a:lnTo>
                  <a:pt x="201168" y="28953"/>
                </a:lnTo>
                <a:lnTo>
                  <a:pt x="195267" y="0"/>
                </a:lnTo>
                <a:close/>
              </a:path>
            </a:pathLst>
          </a:custGeom>
          <a:solidFill>
            <a:srgbClr val="7BD3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431352" y="537711"/>
            <a:ext cx="176920" cy="269394"/>
          </a:xfrm>
          <a:custGeom>
            <a:avLst/>
            <a:gdLst/>
            <a:ahLst/>
            <a:cxnLst/>
            <a:rect l="l" t="t" r="r" b="b"/>
            <a:pathLst>
              <a:path w="125094" h="381000">
                <a:moveTo>
                  <a:pt x="62484" y="373377"/>
                </a:moveTo>
                <a:lnTo>
                  <a:pt x="47244" y="373377"/>
                </a:lnTo>
                <a:lnTo>
                  <a:pt x="47244" y="380997"/>
                </a:lnTo>
                <a:lnTo>
                  <a:pt x="62484" y="380997"/>
                </a:lnTo>
                <a:lnTo>
                  <a:pt x="62484" y="373377"/>
                </a:lnTo>
                <a:close/>
              </a:path>
              <a:path w="125094" h="381000">
                <a:moveTo>
                  <a:pt x="95504" y="373377"/>
                </a:moveTo>
                <a:lnTo>
                  <a:pt x="77724" y="373377"/>
                </a:lnTo>
                <a:lnTo>
                  <a:pt x="77724" y="380997"/>
                </a:lnTo>
                <a:lnTo>
                  <a:pt x="85344" y="380997"/>
                </a:lnTo>
                <a:lnTo>
                  <a:pt x="89916" y="377949"/>
                </a:lnTo>
                <a:lnTo>
                  <a:pt x="93980" y="377949"/>
                </a:lnTo>
                <a:lnTo>
                  <a:pt x="95504" y="373377"/>
                </a:lnTo>
                <a:close/>
              </a:path>
              <a:path w="125094" h="381000">
                <a:moveTo>
                  <a:pt x="89916" y="377949"/>
                </a:moveTo>
                <a:lnTo>
                  <a:pt x="85344" y="380997"/>
                </a:lnTo>
                <a:lnTo>
                  <a:pt x="89916" y="379473"/>
                </a:lnTo>
                <a:lnTo>
                  <a:pt x="89916" y="377949"/>
                </a:lnTo>
                <a:close/>
              </a:path>
              <a:path w="125094" h="381000">
                <a:moveTo>
                  <a:pt x="93980" y="377949"/>
                </a:moveTo>
                <a:lnTo>
                  <a:pt x="89916" y="377949"/>
                </a:lnTo>
                <a:lnTo>
                  <a:pt x="89916" y="379473"/>
                </a:lnTo>
                <a:lnTo>
                  <a:pt x="85344" y="380997"/>
                </a:lnTo>
                <a:lnTo>
                  <a:pt x="92964" y="380997"/>
                </a:lnTo>
                <a:lnTo>
                  <a:pt x="93980" y="377949"/>
                </a:lnTo>
                <a:close/>
              </a:path>
              <a:path w="125094" h="381000">
                <a:moveTo>
                  <a:pt x="111252" y="0"/>
                </a:moveTo>
                <a:lnTo>
                  <a:pt x="25903" y="0"/>
                </a:lnTo>
                <a:lnTo>
                  <a:pt x="22860" y="1521"/>
                </a:lnTo>
                <a:lnTo>
                  <a:pt x="18288" y="4569"/>
                </a:lnTo>
                <a:lnTo>
                  <a:pt x="9144" y="4569"/>
                </a:lnTo>
                <a:lnTo>
                  <a:pt x="6096" y="9141"/>
                </a:lnTo>
                <a:lnTo>
                  <a:pt x="3048" y="15237"/>
                </a:lnTo>
                <a:lnTo>
                  <a:pt x="7620" y="22857"/>
                </a:lnTo>
                <a:lnTo>
                  <a:pt x="7620" y="28953"/>
                </a:lnTo>
                <a:lnTo>
                  <a:pt x="6429" y="59719"/>
                </a:lnTo>
                <a:lnTo>
                  <a:pt x="1190" y="101820"/>
                </a:lnTo>
                <a:lnTo>
                  <a:pt x="0" y="132585"/>
                </a:lnTo>
                <a:lnTo>
                  <a:pt x="1190" y="164232"/>
                </a:lnTo>
                <a:lnTo>
                  <a:pt x="3810" y="185735"/>
                </a:lnTo>
                <a:lnTo>
                  <a:pt x="6429" y="206952"/>
                </a:lnTo>
                <a:lnTo>
                  <a:pt x="7620" y="237741"/>
                </a:lnTo>
                <a:lnTo>
                  <a:pt x="6429" y="268507"/>
                </a:lnTo>
                <a:lnTo>
                  <a:pt x="1190" y="310608"/>
                </a:lnTo>
                <a:lnTo>
                  <a:pt x="0" y="341373"/>
                </a:lnTo>
                <a:lnTo>
                  <a:pt x="0" y="347469"/>
                </a:lnTo>
                <a:lnTo>
                  <a:pt x="9144" y="352041"/>
                </a:lnTo>
                <a:lnTo>
                  <a:pt x="12192" y="358137"/>
                </a:lnTo>
                <a:lnTo>
                  <a:pt x="15240" y="362709"/>
                </a:lnTo>
                <a:lnTo>
                  <a:pt x="13716" y="371853"/>
                </a:lnTo>
                <a:lnTo>
                  <a:pt x="19812" y="374901"/>
                </a:lnTo>
                <a:lnTo>
                  <a:pt x="24384" y="377949"/>
                </a:lnTo>
                <a:lnTo>
                  <a:pt x="33528" y="373377"/>
                </a:lnTo>
                <a:lnTo>
                  <a:pt x="95504" y="373377"/>
                </a:lnTo>
                <a:lnTo>
                  <a:pt x="96012" y="371853"/>
                </a:lnTo>
                <a:lnTo>
                  <a:pt x="102108" y="368805"/>
                </a:lnTo>
                <a:lnTo>
                  <a:pt x="106680" y="365757"/>
                </a:lnTo>
                <a:lnTo>
                  <a:pt x="118110" y="365757"/>
                </a:lnTo>
                <a:lnTo>
                  <a:pt x="120396" y="361185"/>
                </a:lnTo>
                <a:lnTo>
                  <a:pt x="123444" y="356613"/>
                </a:lnTo>
                <a:lnTo>
                  <a:pt x="117348" y="347469"/>
                </a:lnTo>
                <a:lnTo>
                  <a:pt x="117348" y="341373"/>
                </a:lnTo>
                <a:lnTo>
                  <a:pt x="118538" y="310608"/>
                </a:lnTo>
                <a:lnTo>
                  <a:pt x="123777" y="268507"/>
                </a:lnTo>
                <a:lnTo>
                  <a:pt x="124968" y="237741"/>
                </a:lnTo>
                <a:lnTo>
                  <a:pt x="123777" y="206952"/>
                </a:lnTo>
                <a:lnTo>
                  <a:pt x="121158" y="185735"/>
                </a:lnTo>
                <a:lnTo>
                  <a:pt x="118538" y="164232"/>
                </a:lnTo>
                <a:lnTo>
                  <a:pt x="117348" y="132585"/>
                </a:lnTo>
                <a:lnTo>
                  <a:pt x="118538" y="101820"/>
                </a:lnTo>
                <a:lnTo>
                  <a:pt x="123777" y="59719"/>
                </a:lnTo>
                <a:lnTo>
                  <a:pt x="124968" y="28953"/>
                </a:lnTo>
                <a:lnTo>
                  <a:pt x="124968" y="22857"/>
                </a:lnTo>
                <a:lnTo>
                  <a:pt x="117348" y="18285"/>
                </a:lnTo>
                <a:lnTo>
                  <a:pt x="114300" y="13713"/>
                </a:lnTo>
                <a:lnTo>
                  <a:pt x="111252" y="7617"/>
                </a:lnTo>
                <a:lnTo>
                  <a:pt x="111252" y="0"/>
                </a:lnTo>
                <a:close/>
              </a:path>
              <a:path w="125094" h="381000">
                <a:moveTo>
                  <a:pt x="118110" y="365757"/>
                </a:moveTo>
                <a:lnTo>
                  <a:pt x="106680" y="365757"/>
                </a:lnTo>
                <a:lnTo>
                  <a:pt x="117348" y="367281"/>
                </a:lnTo>
                <a:lnTo>
                  <a:pt x="118110" y="365757"/>
                </a:lnTo>
                <a:close/>
              </a:path>
            </a:pathLst>
          </a:custGeom>
          <a:solidFill>
            <a:srgbClr val="A8E0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655328" y="537709"/>
            <a:ext cx="375394" cy="105962"/>
          </a:xfrm>
          <a:custGeom>
            <a:avLst/>
            <a:gdLst/>
            <a:ahLst/>
            <a:cxnLst/>
            <a:rect l="l" t="t" r="r" b="b"/>
            <a:pathLst>
              <a:path w="265430" h="149859">
                <a:moveTo>
                  <a:pt x="62990" y="0"/>
                </a:moveTo>
                <a:lnTo>
                  <a:pt x="34126" y="0"/>
                </a:lnTo>
                <a:lnTo>
                  <a:pt x="22858" y="7620"/>
                </a:lnTo>
                <a:lnTo>
                  <a:pt x="6143" y="32337"/>
                </a:lnTo>
                <a:lnTo>
                  <a:pt x="0" y="62484"/>
                </a:lnTo>
                <a:lnTo>
                  <a:pt x="0" y="71628"/>
                </a:lnTo>
                <a:lnTo>
                  <a:pt x="6143" y="101775"/>
                </a:lnTo>
                <a:lnTo>
                  <a:pt x="22858" y="126492"/>
                </a:lnTo>
                <a:lnTo>
                  <a:pt x="47575" y="143208"/>
                </a:lnTo>
                <a:lnTo>
                  <a:pt x="77722" y="149352"/>
                </a:lnTo>
                <a:lnTo>
                  <a:pt x="187449" y="149352"/>
                </a:lnTo>
                <a:lnTo>
                  <a:pt x="217596" y="143208"/>
                </a:lnTo>
                <a:lnTo>
                  <a:pt x="226539" y="137160"/>
                </a:lnTo>
                <a:lnTo>
                  <a:pt x="77722" y="137160"/>
                </a:lnTo>
                <a:lnTo>
                  <a:pt x="52051" y="131207"/>
                </a:lnTo>
                <a:lnTo>
                  <a:pt x="31238" y="116967"/>
                </a:lnTo>
                <a:lnTo>
                  <a:pt x="17284" y="96441"/>
                </a:lnTo>
                <a:lnTo>
                  <a:pt x="12188" y="71628"/>
                </a:lnTo>
                <a:lnTo>
                  <a:pt x="12188" y="62484"/>
                </a:lnTo>
                <a:lnTo>
                  <a:pt x="17284" y="37457"/>
                </a:lnTo>
                <a:lnTo>
                  <a:pt x="31238" y="16573"/>
                </a:lnTo>
                <a:lnTo>
                  <a:pt x="52051" y="2262"/>
                </a:lnTo>
                <a:lnTo>
                  <a:pt x="62990" y="0"/>
                </a:lnTo>
                <a:close/>
              </a:path>
              <a:path w="265430" h="149859">
                <a:moveTo>
                  <a:pt x="231045" y="0"/>
                </a:moveTo>
                <a:lnTo>
                  <a:pt x="201812" y="0"/>
                </a:lnTo>
                <a:lnTo>
                  <a:pt x="212476" y="2262"/>
                </a:lnTo>
                <a:lnTo>
                  <a:pt x="233359" y="16573"/>
                </a:lnTo>
                <a:lnTo>
                  <a:pt x="247671" y="37457"/>
                </a:lnTo>
                <a:lnTo>
                  <a:pt x="252981" y="62484"/>
                </a:lnTo>
                <a:lnTo>
                  <a:pt x="252981" y="71628"/>
                </a:lnTo>
                <a:lnTo>
                  <a:pt x="247671" y="96441"/>
                </a:lnTo>
                <a:lnTo>
                  <a:pt x="233359" y="116967"/>
                </a:lnTo>
                <a:lnTo>
                  <a:pt x="212476" y="131207"/>
                </a:lnTo>
                <a:lnTo>
                  <a:pt x="187449" y="137160"/>
                </a:lnTo>
                <a:lnTo>
                  <a:pt x="226539" y="137160"/>
                </a:lnTo>
                <a:lnTo>
                  <a:pt x="242313" y="126492"/>
                </a:lnTo>
                <a:lnTo>
                  <a:pt x="259029" y="101775"/>
                </a:lnTo>
                <a:lnTo>
                  <a:pt x="265173" y="71628"/>
                </a:lnTo>
                <a:lnTo>
                  <a:pt x="265173" y="62484"/>
                </a:lnTo>
                <a:lnTo>
                  <a:pt x="259029" y="32337"/>
                </a:lnTo>
                <a:lnTo>
                  <a:pt x="242313" y="7620"/>
                </a:lnTo>
                <a:lnTo>
                  <a:pt x="231045" y="0"/>
                </a:lnTo>
                <a:close/>
              </a:path>
            </a:pathLst>
          </a:custGeom>
          <a:solidFill>
            <a:srgbClr val="7BD3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709213" y="553873"/>
            <a:ext cx="267262" cy="6249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573512" y="537712"/>
            <a:ext cx="286664" cy="81894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394618" y="610985"/>
            <a:ext cx="196678" cy="223148"/>
          </a:xfrm>
          <a:custGeom>
            <a:avLst/>
            <a:gdLst/>
            <a:ahLst/>
            <a:cxnLst/>
            <a:rect l="l" t="t" r="r" b="b"/>
            <a:pathLst>
              <a:path w="139064" h="315594">
                <a:moveTo>
                  <a:pt x="70104" y="0"/>
                </a:moveTo>
                <a:lnTo>
                  <a:pt x="42433" y="6143"/>
                </a:lnTo>
                <a:lnTo>
                  <a:pt x="20193" y="22860"/>
                </a:lnTo>
                <a:lnTo>
                  <a:pt x="5381" y="47577"/>
                </a:lnTo>
                <a:lnTo>
                  <a:pt x="0" y="77724"/>
                </a:lnTo>
                <a:lnTo>
                  <a:pt x="0" y="237744"/>
                </a:lnTo>
                <a:lnTo>
                  <a:pt x="5381" y="267890"/>
                </a:lnTo>
                <a:lnTo>
                  <a:pt x="20193" y="292608"/>
                </a:lnTo>
                <a:lnTo>
                  <a:pt x="42433" y="309324"/>
                </a:lnTo>
                <a:lnTo>
                  <a:pt x="70104" y="315468"/>
                </a:lnTo>
                <a:lnTo>
                  <a:pt x="70104" y="303276"/>
                </a:lnTo>
                <a:lnTo>
                  <a:pt x="48434" y="298180"/>
                </a:lnTo>
                <a:lnTo>
                  <a:pt x="30480" y="284226"/>
                </a:lnTo>
                <a:lnTo>
                  <a:pt x="18240" y="263413"/>
                </a:lnTo>
                <a:lnTo>
                  <a:pt x="13716" y="237744"/>
                </a:lnTo>
                <a:lnTo>
                  <a:pt x="13716" y="77724"/>
                </a:lnTo>
                <a:lnTo>
                  <a:pt x="18240" y="52054"/>
                </a:lnTo>
                <a:lnTo>
                  <a:pt x="30480" y="31242"/>
                </a:lnTo>
                <a:lnTo>
                  <a:pt x="48434" y="17287"/>
                </a:lnTo>
                <a:lnTo>
                  <a:pt x="70104" y="12192"/>
                </a:lnTo>
                <a:lnTo>
                  <a:pt x="104776" y="12192"/>
                </a:lnTo>
                <a:lnTo>
                  <a:pt x="96893" y="6143"/>
                </a:lnTo>
                <a:lnTo>
                  <a:pt x="70104" y="0"/>
                </a:lnTo>
                <a:close/>
              </a:path>
              <a:path w="139064" h="315594">
                <a:moveTo>
                  <a:pt x="104776" y="12192"/>
                </a:moveTo>
                <a:lnTo>
                  <a:pt x="70104" y="12192"/>
                </a:lnTo>
                <a:lnTo>
                  <a:pt x="91773" y="17287"/>
                </a:lnTo>
                <a:lnTo>
                  <a:pt x="109728" y="31242"/>
                </a:lnTo>
                <a:lnTo>
                  <a:pt x="121967" y="52054"/>
                </a:lnTo>
                <a:lnTo>
                  <a:pt x="126492" y="77724"/>
                </a:lnTo>
                <a:lnTo>
                  <a:pt x="126492" y="237744"/>
                </a:lnTo>
                <a:lnTo>
                  <a:pt x="121967" y="263413"/>
                </a:lnTo>
                <a:lnTo>
                  <a:pt x="109728" y="284226"/>
                </a:lnTo>
                <a:lnTo>
                  <a:pt x="91773" y="298180"/>
                </a:lnTo>
                <a:lnTo>
                  <a:pt x="70104" y="303276"/>
                </a:lnTo>
                <a:lnTo>
                  <a:pt x="70104" y="315468"/>
                </a:lnTo>
                <a:lnTo>
                  <a:pt x="96893" y="309324"/>
                </a:lnTo>
                <a:lnTo>
                  <a:pt x="118681" y="292608"/>
                </a:lnTo>
                <a:lnTo>
                  <a:pt x="133326" y="267890"/>
                </a:lnTo>
                <a:lnTo>
                  <a:pt x="138684" y="237744"/>
                </a:lnTo>
                <a:lnTo>
                  <a:pt x="138684" y="77724"/>
                </a:lnTo>
                <a:lnTo>
                  <a:pt x="133326" y="47577"/>
                </a:lnTo>
                <a:lnTo>
                  <a:pt x="118681" y="22860"/>
                </a:lnTo>
                <a:lnTo>
                  <a:pt x="104776" y="12192"/>
                </a:lnTo>
                <a:close/>
              </a:path>
            </a:pathLst>
          </a:custGeom>
          <a:solidFill>
            <a:srgbClr val="7BD3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448503" y="640079"/>
            <a:ext cx="88909" cy="167024"/>
          </a:xfrm>
          <a:custGeom>
            <a:avLst/>
            <a:gdLst/>
            <a:ahLst/>
            <a:cxnLst/>
            <a:rect l="l" t="t" r="r" b="b"/>
            <a:pathLst>
              <a:path w="62864" h="236219">
                <a:moveTo>
                  <a:pt x="18288" y="0"/>
                </a:moveTo>
                <a:lnTo>
                  <a:pt x="13716" y="3048"/>
                </a:lnTo>
                <a:lnTo>
                  <a:pt x="10668" y="7620"/>
                </a:lnTo>
                <a:lnTo>
                  <a:pt x="12192" y="15240"/>
                </a:lnTo>
                <a:lnTo>
                  <a:pt x="10668" y="21336"/>
                </a:lnTo>
                <a:lnTo>
                  <a:pt x="9144" y="25908"/>
                </a:lnTo>
                <a:lnTo>
                  <a:pt x="0" y="30480"/>
                </a:lnTo>
                <a:lnTo>
                  <a:pt x="0" y="36576"/>
                </a:lnTo>
                <a:lnTo>
                  <a:pt x="1190" y="51982"/>
                </a:lnTo>
                <a:lnTo>
                  <a:pt x="3810" y="62674"/>
                </a:lnTo>
                <a:lnTo>
                  <a:pt x="6429" y="73652"/>
                </a:lnTo>
                <a:lnTo>
                  <a:pt x="7620" y="89916"/>
                </a:lnTo>
                <a:lnTo>
                  <a:pt x="6429" y="105322"/>
                </a:lnTo>
                <a:lnTo>
                  <a:pt x="3810" y="116014"/>
                </a:lnTo>
                <a:lnTo>
                  <a:pt x="1190" y="126992"/>
                </a:lnTo>
                <a:lnTo>
                  <a:pt x="0" y="143256"/>
                </a:lnTo>
                <a:lnTo>
                  <a:pt x="1190" y="159519"/>
                </a:lnTo>
                <a:lnTo>
                  <a:pt x="3810" y="170497"/>
                </a:lnTo>
                <a:lnTo>
                  <a:pt x="6429" y="181189"/>
                </a:lnTo>
                <a:lnTo>
                  <a:pt x="7620" y="196596"/>
                </a:lnTo>
                <a:lnTo>
                  <a:pt x="7620" y="202692"/>
                </a:lnTo>
                <a:lnTo>
                  <a:pt x="1524" y="208788"/>
                </a:lnTo>
                <a:lnTo>
                  <a:pt x="4572" y="214884"/>
                </a:lnTo>
                <a:lnTo>
                  <a:pt x="6096" y="219456"/>
                </a:lnTo>
                <a:lnTo>
                  <a:pt x="15240" y="220980"/>
                </a:lnTo>
                <a:lnTo>
                  <a:pt x="18288" y="224028"/>
                </a:lnTo>
                <a:lnTo>
                  <a:pt x="22860" y="227076"/>
                </a:lnTo>
                <a:lnTo>
                  <a:pt x="25908" y="236220"/>
                </a:lnTo>
                <a:lnTo>
                  <a:pt x="32004" y="236220"/>
                </a:lnTo>
                <a:lnTo>
                  <a:pt x="35052" y="233172"/>
                </a:lnTo>
                <a:lnTo>
                  <a:pt x="37592" y="233172"/>
                </a:lnTo>
                <a:lnTo>
                  <a:pt x="39624" y="227076"/>
                </a:lnTo>
                <a:lnTo>
                  <a:pt x="48768" y="220980"/>
                </a:lnTo>
                <a:lnTo>
                  <a:pt x="56388" y="219456"/>
                </a:lnTo>
                <a:lnTo>
                  <a:pt x="59436" y="214884"/>
                </a:lnTo>
                <a:lnTo>
                  <a:pt x="60960" y="208788"/>
                </a:lnTo>
                <a:lnTo>
                  <a:pt x="54864" y="202692"/>
                </a:lnTo>
                <a:lnTo>
                  <a:pt x="54864" y="196596"/>
                </a:lnTo>
                <a:lnTo>
                  <a:pt x="56054" y="181189"/>
                </a:lnTo>
                <a:lnTo>
                  <a:pt x="58674" y="170497"/>
                </a:lnTo>
                <a:lnTo>
                  <a:pt x="61293" y="159519"/>
                </a:lnTo>
                <a:lnTo>
                  <a:pt x="62484" y="143256"/>
                </a:lnTo>
                <a:lnTo>
                  <a:pt x="62364" y="126992"/>
                </a:lnTo>
                <a:lnTo>
                  <a:pt x="61531" y="116014"/>
                </a:lnTo>
                <a:lnTo>
                  <a:pt x="59269" y="105322"/>
                </a:lnTo>
                <a:lnTo>
                  <a:pt x="54864" y="89916"/>
                </a:lnTo>
                <a:lnTo>
                  <a:pt x="56054" y="73652"/>
                </a:lnTo>
                <a:lnTo>
                  <a:pt x="58674" y="62674"/>
                </a:lnTo>
                <a:lnTo>
                  <a:pt x="61293" y="51982"/>
                </a:lnTo>
                <a:lnTo>
                  <a:pt x="62484" y="36576"/>
                </a:lnTo>
                <a:lnTo>
                  <a:pt x="62484" y="30480"/>
                </a:lnTo>
                <a:lnTo>
                  <a:pt x="54864" y="25908"/>
                </a:lnTo>
                <a:lnTo>
                  <a:pt x="53340" y="21336"/>
                </a:lnTo>
                <a:lnTo>
                  <a:pt x="50292" y="15240"/>
                </a:lnTo>
                <a:lnTo>
                  <a:pt x="53340" y="7620"/>
                </a:lnTo>
                <a:lnTo>
                  <a:pt x="50292" y="4572"/>
                </a:lnTo>
                <a:lnTo>
                  <a:pt x="25908" y="4572"/>
                </a:lnTo>
                <a:lnTo>
                  <a:pt x="18288" y="0"/>
                </a:lnTo>
                <a:close/>
              </a:path>
              <a:path w="62864" h="236219">
                <a:moveTo>
                  <a:pt x="35052" y="233172"/>
                </a:moveTo>
                <a:lnTo>
                  <a:pt x="32004" y="236220"/>
                </a:lnTo>
                <a:lnTo>
                  <a:pt x="35052" y="234696"/>
                </a:lnTo>
                <a:lnTo>
                  <a:pt x="35052" y="233172"/>
                </a:lnTo>
                <a:close/>
              </a:path>
              <a:path w="62864" h="236219">
                <a:moveTo>
                  <a:pt x="37592" y="233172"/>
                </a:moveTo>
                <a:lnTo>
                  <a:pt x="35052" y="233172"/>
                </a:lnTo>
                <a:lnTo>
                  <a:pt x="35052" y="234696"/>
                </a:lnTo>
                <a:lnTo>
                  <a:pt x="32004" y="236220"/>
                </a:lnTo>
                <a:lnTo>
                  <a:pt x="36576" y="236220"/>
                </a:lnTo>
                <a:lnTo>
                  <a:pt x="37592" y="233172"/>
                </a:lnTo>
                <a:close/>
              </a:path>
              <a:path w="62864" h="236219">
                <a:moveTo>
                  <a:pt x="44196" y="0"/>
                </a:moveTo>
                <a:lnTo>
                  <a:pt x="36576" y="4572"/>
                </a:lnTo>
                <a:lnTo>
                  <a:pt x="50292" y="4572"/>
                </a:lnTo>
                <a:lnTo>
                  <a:pt x="48768" y="3048"/>
                </a:lnTo>
                <a:lnTo>
                  <a:pt x="44196" y="0"/>
                </a:lnTo>
                <a:close/>
              </a:path>
            </a:pathLst>
          </a:custGeom>
          <a:solidFill>
            <a:srgbClr val="A8E0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9776765" y="3590482"/>
            <a:ext cx="375394" cy="116737"/>
          </a:xfrm>
          <a:custGeom>
            <a:avLst/>
            <a:gdLst/>
            <a:ahLst/>
            <a:cxnLst/>
            <a:rect l="l" t="t" r="r" b="b"/>
            <a:pathLst>
              <a:path w="265429" h="165100">
                <a:moveTo>
                  <a:pt x="187452" y="0"/>
                </a:moveTo>
                <a:lnTo>
                  <a:pt x="77724" y="0"/>
                </a:lnTo>
                <a:lnTo>
                  <a:pt x="47577" y="6143"/>
                </a:lnTo>
                <a:lnTo>
                  <a:pt x="22860" y="22860"/>
                </a:lnTo>
                <a:lnTo>
                  <a:pt x="6143" y="47577"/>
                </a:lnTo>
                <a:lnTo>
                  <a:pt x="0" y="77724"/>
                </a:lnTo>
                <a:lnTo>
                  <a:pt x="0" y="86868"/>
                </a:lnTo>
                <a:lnTo>
                  <a:pt x="6143" y="117014"/>
                </a:lnTo>
                <a:lnTo>
                  <a:pt x="22860" y="141732"/>
                </a:lnTo>
                <a:lnTo>
                  <a:pt x="47577" y="158448"/>
                </a:lnTo>
                <a:lnTo>
                  <a:pt x="77724" y="164592"/>
                </a:lnTo>
                <a:lnTo>
                  <a:pt x="187452" y="164592"/>
                </a:lnTo>
                <a:lnTo>
                  <a:pt x="217598" y="158448"/>
                </a:lnTo>
                <a:lnTo>
                  <a:pt x="228795" y="150876"/>
                </a:lnTo>
                <a:lnTo>
                  <a:pt x="77724" y="150876"/>
                </a:lnTo>
                <a:lnTo>
                  <a:pt x="52935" y="145803"/>
                </a:lnTo>
                <a:lnTo>
                  <a:pt x="32575" y="132016"/>
                </a:lnTo>
                <a:lnTo>
                  <a:pt x="18788" y="111656"/>
                </a:lnTo>
                <a:lnTo>
                  <a:pt x="13716" y="86868"/>
                </a:lnTo>
                <a:lnTo>
                  <a:pt x="13716" y="77724"/>
                </a:lnTo>
                <a:lnTo>
                  <a:pt x="18788" y="52054"/>
                </a:lnTo>
                <a:lnTo>
                  <a:pt x="32575" y="31242"/>
                </a:lnTo>
                <a:lnTo>
                  <a:pt x="52935" y="17287"/>
                </a:lnTo>
                <a:lnTo>
                  <a:pt x="77724" y="12192"/>
                </a:lnTo>
                <a:lnTo>
                  <a:pt x="226541" y="12192"/>
                </a:lnTo>
                <a:lnTo>
                  <a:pt x="217598" y="6143"/>
                </a:lnTo>
                <a:lnTo>
                  <a:pt x="187452" y="0"/>
                </a:lnTo>
                <a:close/>
              </a:path>
              <a:path w="265429" h="165100">
                <a:moveTo>
                  <a:pt x="226541" y="12192"/>
                </a:moveTo>
                <a:lnTo>
                  <a:pt x="187452" y="12192"/>
                </a:lnTo>
                <a:lnTo>
                  <a:pt x="213121" y="17287"/>
                </a:lnTo>
                <a:lnTo>
                  <a:pt x="233934" y="31242"/>
                </a:lnTo>
                <a:lnTo>
                  <a:pt x="247888" y="52054"/>
                </a:lnTo>
                <a:lnTo>
                  <a:pt x="252984" y="77724"/>
                </a:lnTo>
                <a:lnTo>
                  <a:pt x="252984" y="86868"/>
                </a:lnTo>
                <a:lnTo>
                  <a:pt x="247888" y="111656"/>
                </a:lnTo>
                <a:lnTo>
                  <a:pt x="233934" y="132016"/>
                </a:lnTo>
                <a:lnTo>
                  <a:pt x="213121" y="145803"/>
                </a:lnTo>
                <a:lnTo>
                  <a:pt x="187452" y="150876"/>
                </a:lnTo>
                <a:lnTo>
                  <a:pt x="228795" y="150876"/>
                </a:lnTo>
                <a:lnTo>
                  <a:pt x="242316" y="141732"/>
                </a:lnTo>
                <a:lnTo>
                  <a:pt x="259032" y="117014"/>
                </a:lnTo>
                <a:lnTo>
                  <a:pt x="265176" y="86868"/>
                </a:lnTo>
                <a:lnTo>
                  <a:pt x="265176" y="77724"/>
                </a:lnTo>
                <a:lnTo>
                  <a:pt x="259032" y="47577"/>
                </a:lnTo>
                <a:lnTo>
                  <a:pt x="242316" y="22860"/>
                </a:lnTo>
                <a:lnTo>
                  <a:pt x="226541" y="12192"/>
                </a:lnTo>
                <a:close/>
              </a:path>
            </a:pathLst>
          </a:custGeom>
          <a:solidFill>
            <a:srgbClr val="00C0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9832804" y="3617421"/>
            <a:ext cx="265111" cy="61422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0225082" y="3858799"/>
            <a:ext cx="375394" cy="169269"/>
          </a:xfrm>
          <a:custGeom>
            <a:avLst/>
            <a:gdLst/>
            <a:ahLst/>
            <a:cxnLst/>
            <a:rect l="l" t="t" r="r" b="b"/>
            <a:pathLst>
              <a:path w="265429" h="239395">
                <a:moveTo>
                  <a:pt x="185928" y="0"/>
                </a:moveTo>
                <a:lnTo>
                  <a:pt x="77724" y="0"/>
                </a:lnTo>
                <a:lnTo>
                  <a:pt x="46934" y="6143"/>
                </a:lnTo>
                <a:lnTo>
                  <a:pt x="22288" y="22860"/>
                </a:lnTo>
                <a:lnTo>
                  <a:pt x="5929" y="47577"/>
                </a:lnTo>
                <a:lnTo>
                  <a:pt x="0" y="77724"/>
                </a:lnTo>
                <a:lnTo>
                  <a:pt x="0" y="161544"/>
                </a:lnTo>
                <a:lnTo>
                  <a:pt x="5929" y="191690"/>
                </a:lnTo>
                <a:lnTo>
                  <a:pt x="22288" y="216408"/>
                </a:lnTo>
                <a:lnTo>
                  <a:pt x="46934" y="233124"/>
                </a:lnTo>
                <a:lnTo>
                  <a:pt x="77724" y="239268"/>
                </a:lnTo>
                <a:lnTo>
                  <a:pt x="185928" y="239268"/>
                </a:lnTo>
                <a:lnTo>
                  <a:pt x="216741" y="233124"/>
                </a:lnTo>
                <a:lnTo>
                  <a:pt x="225719" y="227076"/>
                </a:lnTo>
                <a:lnTo>
                  <a:pt x="77724" y="227076"/>
                </a:lnTo>
                <a:lnTo>
                  <a:pt x="52054" y="221980"/>
                </a:lnTo>
                <a:lnTo>
                  <a:pt x="31242" y="208026"/>
                </a:lnTo>
                <a:lnTo>
                  <a:pt x="17287" y="187213"/>
                </a:lnTo>
                <a:lnTo>
                  <a:pt x="12192" y="161544"/>
                </a:lnTo>
                <a:lnTo>
                  <a:pt x="12192" y="77724"/>
                </a:lnTo>
                <a:lnTo>
                  <a:pt x="17287" y="52054"/>
                </a:lnTo>
                <a:lnTo>
                  <a:pt x="31242" y="31242"/>
                </a:lnTo>
                <a:lnTo>
                  <a:pt x="52054" y="17287"/>
                </a:lnTo>
                <a:lnTo>
                  <a:pt x="77724" y="12192"/>
                </a:lnTo>
                <a:lnTo>
                  <a:pt x="225719" y="12192"/>
                </a:lnTo>
                <a:lnTo>
                  <a:pt x="216741" y="6143"/>
                </a:lnTo>
                <a:lnTo>
                  <a:pt x="185928" y="0"/>
                </a:lnTo>
                <a:close/>
              </a:path>
              <a:path w="265429" h="239395">
                <a:moveTo>
                  <a:pt x="225719" y="12192"/>
                </a:moveTo>
                <a:lnTo>
                  <a:pt x="185928" y="12192"/>
                </a:lnTo>
                <a:lnTo>
                  <a:pt x="211597" y="17287"/>
                </a:lnTo>
                <a:lnTo>
                  <a:pt x="232410" y="31242"/>
                </a:lnTo>
                <a:lnTo>
                  <a:pt x="246364" y="52054"/>
                </a:lnTo>
                <a:lnTo>
                  <a:pt x="251460" y="77724"/>
                </a:lnTo>
                <a:lnTo>
                  <a:pt x="251460" y="161544"/>
                </a:lnTo>
                <a:lnTo>
                  <a:pt x="246364" y="187213"/>
                </a:lnTo>
                <a:lnTo>
                  <a:pt x="232410" y="208026"/>
                </a:lnTo>
                <a:lnTo>
                  <a:pt x="211597" y="221980"/>
                </a:lnTo>
                <a:lnTo>
                  <a:pt x="185928" y="227076"/>
                </a:lnTo>
                <a:lnTo>
                  <a:pt x="225719" y="227076"/>
                </a:lnTo>
                <a:lnTo>
                  <a:pt x="241554" y="216408"/>
                </a:lnTo>
                <a:lnTo>
                  <a:pt x="258365" y="191690"/>
                </a:lnTo>
                <a:lnTo>
                  <a:pt x="265176" y="161544"/>
                </a:lnTo>
                <a:lnTo>
                  <a:pt x="265176" y="77724"/>
                </a:lnTo>
                <a:lnTo>
                  <a:pt x="258365" y="47577"/>
                </a:lnTo>
                <a:lnTo>
                  <a:pt x="241554" y="22860"/>
                </a:lnTo>
                <a:lnTo>
                  <a:pt x="225719" y="12192"/>
                </a:lnTo>
                <a:close/>
              </a:path>
            </a:pathLst>
          </a:custGeom>
          <a:solidFill>
            <a:srgbClr val="00C0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0278966" y="3885738"/>
            <a:ext cx="265111" cy="115301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504452" y="686415"/>
            <a:ext cx="463405" cy="140085"/>
          </a:xfrm>
          <a:custGeom>
            <a:avLst/>
            <a:gdLst/>
            <a:ahLst/>
            <a:cxnLst/>
            <a:rect l="l" t="t" r="r" b="b"/>
            <a:pathLst>
              <a:path w="327659" h="198119">
                <a:moveTo>
                  <a:pt x="77722" y="0"/>
                </a:moveTo>
                <a:lnTo>
                  <a:pt x="46932" y="6143"/>
                </a:lnTo>
                <a:lnTo>
                  <a:pt x="22287" y="22860"/>
                </a:lnTo>
                <a:lnTo>
                  <a:pt x="5928" y="47577"/>
                </a:lnTo>
                <a:lnTo>
                  <a:pt x="0" y="77724"/>
                </a:lnTo>
                <a:lnTo>
                  <a:pt x="0" y="120396"/>
                </a:lnTo>
                <a:lnTo>
                  <a:pt x="5928" y="150542"/>
                </a:lnTo>
                <a:lnTo>
                  <a:pt x="22287" y="175260"/>
                </a:lnTo>
                <a:lnTo>
                  <a:pt x="46932" y="191976"/>
                </a:lnTo>
                <a:lnTo>
                  <a:pt x="77722" y="198120"/>
                </a:lnTo>
                <a:lnTo>
                  <a:pt x="249933" y="198120"/>
                </a:lnTo>
                <a:lnTo>
                  <a:pt x="280080" y="191976"/>
                </a:lnTo>
                <a:lnTo>
                  <a:pt x="289023" y="185928"/>
                </a:lnTo>
                <a:lnTo>
                  <a:pt x="77722" y="185928"/>
                </a:lnTo>
                <a:lnTo>
                  <a:pt x="52051" y="180832"/>
                </a:lnTo>
                <a:lnTo>
                  <a:pt x="31238" y="166878"/>
                </a:lnTo>
                <a:lnTo>
                  <a:pt x="17284" y="146065"/>
                </a:lnTo>
                <a:lnTo>
                  <a:pt x="12188" y="120396"/>
                </a:lnTo>
                <a:lnTo>
                  <a:pt x="12188" y="77724"/>
                </a:lnTo>
                <a:lnTo>
                  <a:pt x="17284" y="52054"/>
                </a:lnTo>
                <a:lnTo>
                  <a:pt x="31238" y="31242"/>
                </a:lnTo>
                <a:lnTo>
                  <a:pt x="52051" y="17287"/>
                </a:lnTo>
                <a:lnTo>
                  <a:pt x="77722" y="12192"/>
                </a:lnTo>
                <a:lnTo>
                  <a:pt x="77722" y="0"/>
                </a:lnTo>
                <a:close/>
              </a:path>
              <a:path w="327659" h="198119">
                <a:moveTo>
                  <a:pt x="249933" y="0"/>
                </a:moveTo>
                <a:lnTo>
                  <a:pt x="77722" y="0"/>
                </a:lnTo>
                <a:lnTo>
                  <a:pt x="77722" y="12192"/>
                </a:lnTo>
                <a:lnTo>
                  <a:pt x="249933" y="12192"/>
                </a:lnTo>
                <a:lnTo>
                  <a:pt x="274960" y="17287"/>
                </a:lnTo>
                <a:lnTo>
                  <a:pt x="295843" y="31242"/>
                </a:lnTo>
                <a:lnTo>
                  <a:pt x="310155" y="52054"/>
                </a:lnTo>
                <a:lnTo>
                  <a:pt x="315465" y="77724"/>
                </a:lnTo>
                <a:lnTo>
                  <a:pt x="315465" y="120396"/>
                </a:lnTo>
                <a:lnTo>
                  <a:pt x="310155" y="146065"/>
                </a:lnTo>
                <a:lnTo>
                  <a:pt x="295843" y="166878"/>
                </a:lnTo>
                <a:lnTo>
                  <a:pt x="274960" y="180832"/>
                </a:lnTo>
                <a:lnTo>
                  <a:pt x="249933" y="185928"/>
                </a:lnTo>
                <a:lnTo>
                  <a:pt x="289023" y="185928"/>
                </a:lnTo>
                <a:lnTo>
                  <a:pt x="304797" y="175260"/>
                </a:lnTo>
                <a:lnTo>
                  <a:pt x="321513" y="150542"/>
                </a:lnTo>
                <a:lnTo>
                  <a:pt x="327657" y="120396"/>
                </a:lnTo>
                <a:lnTo>
                  <a:pt x="327657" y="77724"/>
                </a:lnTo>
                <a:lnTo>
                  <a:pt x="321513" y="47577"/>
                </a:lnTo>
                <a:lnTo>
                  <a:pt x="304797" y="22860"/>
                </a:lnTo>
                <a:lnTo>
                  <a:pt x="280080" y="6143"/>
                </a:lnTo>
                <a:lnTo>
                  <a:pt x="249933" y="0"/>
                </a:lnTo>
                <a:close/>
              </a:path>
            </a:pathLst>
          </a:custGeom>
          <a:solidFill>
            <a:srgbClr val="00C0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558337" y="713354"/>
            <a:ext cx="355632" cy="86206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840779" y="610985"/>
            <a:ext cx="375394" cy="223148"/>
          </a:xfrm>
          <a:custGeom>
            <a:avLst/>
            <a:gdLst/>
            <a:ahLst/>
            <a:cxnLst/>
            <a:rect l="l" t="t" r="r" b="b"/>
            <a:pathLst>
              <a:path w="265430" h="315594">
                <a:moveTo>
                  <a:pt x="187452" y="0"/>
                </a:moveTo>
                <a:lnTo>
                  <a:pt x="77724" y="0"/>
                </a:lnTo>
                <a:lnTo>
                  <a:pt x="47577" y="6143"/>
                </a:lnTo>
                <a:lnTo>
                  <a:pt x="22860" y="22860"/>
                </a:lnTo>
                <a:lnTo>
                  <a:pt x="6143" y="47577"/>
                </a:lnTo>
                <a:lnTo>
                  <a:pt x="0" y="77724"/>
                </a:lnTo>
                <a:lnTo>
                  <a:pt x="0" y="237744"/>
                </a:lnTo>
                <a:lnTo>
                  <a:pt x="6143" y="267890"/>
                </a:lnTo>
                <a:lnTo>
                  <a:pt x="22860" y="292608"/>
                </a:lnTo>
                <a:lnTo>
                  <a:pt x="47577" y="309324"/>
                </a:lnTo>
                <a:lnTo>
                  <a:pt x="77724" y="315468"/>
                </a:lnTo>
                <a:lnTo>
                  <a:pt x="77724" y="303276"/>
                </a:lnTo>
                <a:lnTo>
                  <a:pt x="52935" y="298180"/>
                </a:lnTo>
                <a:lnTo>
                  <a:pt x="32575" y="284226"/>
                </a:lnTo>
                <a:lnTo>
                  <a:pt x="18788" y="263413"/>
                </a:lnTo>
                <a:lnTo>
                  <a:pt x="13716" y="237744"/>
                </a:lnTo>
                <a:lnTo>
                  <a:pt x="13716" y="77724"/>
                </a:lnTo>
                <a:lnTo>
                  <a:pt x="18788" y="52054"/>
                </a:lnTo>
                <a:lnTo>
                  <a:pt x="32575" y="31242"/>
                </a:lnTo>
                <a:lnTo>
                  <a:pt x="52935" y="17287"/>
                </a:lnTo>
                <a:lnTo>
                  <a:pt x="77724" y="12192"/>
                </a:lnTo>
                <a:lnTo>
                  <a:pt x="226541" y="12192"/>
                </a:lnTo>
                <a:lnTo>
                  <a:pt x="217598" y="6143"/>
                </a:lnTo>
                <a:lnTo>
                  <a:pt x="187452" y="0"/>
                </a:lnTo>
                <a:close/>
              </a:path>
              <a:path w="265430" h="315594">
                <a:moveTo>
                  <a:pt x="226541" y="12192"/>
                </a:moveTo>
                <a:lnTo>
                  <a:pt x="187452" y="12192"/>
                </a:lnTo>
                <a:lnTo>
                  <a:pt x="213121" y="17287"/>
                </a:lnTo>
                <a:lnTo>
                  <a:pt x="233934" y="31242"/>
                </a:lnTo>
                <a:lnTo>
                  <a:pt x="247888" y="52054"/>
                </a:lnTo>
                <a:lnTo>
                  <a:pt x="252984" y="77724"/>
                </a:lnTo>
                <a:lnTo>
                  <a:pt x="252984" y="237744"/>
                </a:lnTo>
                <a:lnTo>
                  <a:pt x="247888" y="263413"/>
                </a:lnTo>
                <a:lnTo>
                  <a:pt x="233934" y="284226"/>
                </a:lnTo>
                <a:lnTo>
                  <a:pt x="213121" y="298180"/>
                </a:lnTo>
                <a:lnTo>
                  <a:pt x="187452" y="303276"/>
                </a:lnTo>
                <a:lnTo>
                  <a:pt x="77724" y="303276"/>
                </a:lnTo>
                <a:lnTo>
                  <a:pt x="77724" y="315468"/>
                </a:lnTo>
                <a:lnTo>
                  <a:pt x="187452" y="315468"/>
                </a:lnTo>
                <a:lnTo>
                  <a:pt x="217598" y="309324"/>
                </a:lnTo>
                <a:lnTo>
                  <a:pt x="242316" y="292608"/>
                </a:lnTo>
                <a:lnTo>
                  <a:pt x="259032" y="267890"/>
                </a:lnTo>
                <a:lnTo>
                  <a:pt x="265176" y="237744"/>
                </a:lnTo>
                <a:lnTo>
                  <a:pt x="265176" y="77724"/>
                </a:lnTo>
                <a:lnTo>
                  <a:pt x="259032" y="47577"/>
                </a:lnTo>
                <a:lnTo>
                  <a:pt x="242316" y="22860"/>
                </a:lnTo>
                <a:lnTo>
                  <a:pt x="226541" y="12192"/>
                </a:lnTo>
                <a:close/>
              </a:path>
            </a:pathLst>
          </a:custGeom>
          <a:solidFill>
            <a:srgbClr val="00C0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896818" y="637924"/>
            <a:ext cx="265111" cy="169179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10819" y="537710"/>
            <a:ext cx="375394" cy="155351"/>
          </a:xfrm>
          <a:custGeom>
            <a:avLst/>
            <a:gdLst/>
            <a:ahLst/>
            <a:cxnLst/>
            <a:rect l="l" t="t" r="r" b="b"/>
            <a:pathLst>
              <a:path w="265430" h="219709">
                <a:moveTo>
                  <a:pt x="13717" y="0"/>
                </a:moveTo>
                <a:lnTo>
                  <a:pt x="0" y="0"/>
                </a:lnTo>
                <a:lnTo>
                  <a:pt x="0" y="141731"/>
                </a:lnTo>
                <a:lnTo>
                  <a:pt x="6144" y="171877"/>
                </a:lnTo>
                <a:lnTo>
                  <a:pt x="22861" y="196595"/>
                </a:lnTo>
                <a:lnTo>
                  <a:pt x="47580" y="213311"/>
                </a:lnTo>
                <a:lnTo>
                  <a:pt x="77729" y="219455"/>
                </a:lnTo>
                <a:lnTo>
                  <a:pt x="77729" y="207263"/>
                </a:lnTo>
                <a:lnTo>
                  <a:pt x="52938" y="201953"/>
                </a:lnTo>
                <a:lnTo>
                  <a:pt x="32577" y="187641"/>
                </a:lnTo>
                <a:lnTo>
                  <a:pt x="18789" y="166758"/>
                </a:lnTo>
                <a:lnTo>
                  <a:pt x="13717" y="141731"/>
                </a:lnTo>
                <a:lnTo>
                  <a:pt x="13717" y="0"/>
                </a:lnTo>
                <a:close/>
              </a:path>
              <a:path w="265430" h="219709">
                <a:moveTo>
                  <a:pt x="265177" y="0"/>
                </a:moveTo>
                <a:lnTo>
                  <a:pt x="252989" y="0"/>
                </a:lnTo>
                <a:lnTo>
                  <a:pt x="252989" y="141731"/>
                </a:lnTo>
                <a:lnTo>
                  <a:pt x="247892" y="166758"/>
                </a:lnTo>
                <a:lnTo>
                  <a:pt x="233938" y="187641"/>
                </a:lnTo>
                <a:lnTo>
                  <a:pt x="213125" y="201953"/>
                </a:lnTo>
                <a:lnTo>
                  <a:pt x="187454" y="207263"/>
                </a:lnTo>
                <a:lnTo>
                  <a:pt x="77729" y="207263"/>
                </a:lnTo>
                <a:lnTo>
                  <a:pt x="77729" y="219455"/>
                </a:lnTo>
                <a:lnTo>
                  <a:pt x="187454" y="219455"/>
                </a:lnTo>
                <a:lnTo>
                  <a:pt x="217602" y="213311"/>
                </a:lnTo>
                <a:lnTo>
                  <a:pt x="242318" y="196595"/>
                </a:lnTo>
                <a:lnTo>
                  <a:pt x="259034" y="171877"/>
                </a:lnTo>
                <a:lnTo>
                  <a:pt x="265177" y="141731"/>
                </a:lnTo>
                <a:lnTo>
                  <a:pt x="265177" y="0"/>
                </a:lnTo>
                <a:close/>
              </a:path>
            </a:pathLst>
          </a:custGeom>
          <a:solidFill>
            <a:srgbClr val="00C0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66866" y="537711"/>
            <a:ext cx="265105" cy="128231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028205" y="692880"/>
            <a:ext cx="284689" cy="224495"/>
          </a:xfrm>
          <a:custGeom>
            <a:avLst/>
            <a:gdLst/>
            <a:ahLst/>
            <a:cxnLst/>
            <a:rect l="l" t="t" r="r" b="b"/>
            <a:pathLst>
              <a:path w="201294" h="317500">
                <a:moveTo>
                  <a:pt x="77724" y="0"/>
                </a:moveTo>
                <a:lnTo>
                  <a:pt x="47577" y="6143"/>
                </a:lnTo>
                <a:lnTo>
                  <a:pt x="22860" y="22860"/>
                </a:lnTo>
                <a:lnTo>
                  <a:pt x="6143" y="47577"/>
                </a:lnTo>
                <a:lnTo>
                  <a:pt x="0" y="77724"/>
                </a:lnTo>
                <a:lnTo>
                  <a:pt x="0" y="239268"/>
                </a:lnTo>
                <a:lnTo>
                  <a:pt x="6143" y="269414"/>
                </a:lnTo>
                <a:lnTo>
                  <a:pt x="22860" y="294132"/>
                </a:lnTo>
                <a:lnTo>
                  <a:pt x="47577" y="310848"/>
                </a:lnTo>
                <a:lnTo>
                  <a:pt x="77724" y="316992"/>
                </a:lnTo>
                <a:lnTo>
                  <a:pt x="123444" y="316992"/>
                </a:lnTo>
                <a:lnTo>
                  <a:pt x="153590" y="310848"/>
                </a:lnTo>
                <a:lnTo>
                  <a:pt x="164787" y="303276"/>
                </a:lnTo>
                <a:lnTo>
                  <a:pt x="77724" y="303276"/>
                </a:lnTo>
                <a:lnTo>
                  <a:pt x="52054" y="298203"/>
                </a:lnTo>
                <a:lnTo>
                  <a:pt x="31242" y="284416"/>
                </a:lnTo>
                <a:lnTo>
                  <a:pt x="17287" y="264056"/>
                </a:lnTo>
                <a:lnTo>
                  <a:pt x="12192" y="239268"/>
                </a:lnTo>
                <a:lnTo>
                  <a:pt x="12192" y="77724"/>
                </a:lnTo>
                <a:lnTo>
                  <a:pt x="17287" y="52697"/>
                </a:lnTo>
                <a:lnTo>
                  <a:pt x="31242" y="31813"/>
                </a:lnTo>
                <a:lnTo>
                  <a:pt x="52054" y="17502"/>
                </a:lnTo>
                <a:lnTo>
                  <a:pt x="77724" y="12192"/>
                </a:lnTo>
                <a:lnTo>
                  <a:pt x="77724" y="0"/>
                </a:lnTo>
                <a:close/>
              </a:path>
              <a:path w="201294" h="317500">
                <a:moveTo>
                  <a:pt x="123444" y="0"/>
                </a:moveTo>
                <a:lnTo>
                  <a:pt x="77724" y="0"/>
                </a:lnTo>
                <a:lnTo>
                  <a:pt x="77724" y="12192"/>
                </a:lnTo>
                <a:lnTo>
                  <a:pt x="123444" y="12192"/>
                </a:lnTo>
                <a:lnTo>
                  <a:pt x="149113" y="17502"/>
                </a:lnTo>
                <a:lnTo>
                  <a:pt x="169926" y="31813"/>
                </a:lnTo>
                <a:lnTo>
                  <a:pt x="183880" y="52697"/>
                </a:lnTo>
                <a:lnTo>
                  <a:pt x="188976" y="77724"/>
                </a:lnTo>
                <a:lnTo>
                  <a:pt x="188976" y="239268"/>
                </a:lnTo>
                <a:lnTo>
                  <a:pt x="183880" y="264056"/>
                </a:lnTo>
                <a:lnTo>
                  <a:pt x="169926" y="284416"/>
                </a:lnTo>
                <a:lnTo>
                  <a:pt x="149113" y="298203"/>
                </a:lnTo>
                <a:lnTo>
                  <a:pt x="123444" y="303276"/>
                </a:lnTo>
                <a:lnTo>
                  <a:pt x="164787" y="303276"/>
                </a:lnTo>
                <a:lnTo>
                  <a:pt x="178308" y="294132"/>
                </a:lnTo>
                <a:lnTo>
                  <a:pt x="195024" y="269414"/>
                </a:lnTo>
                <a:lnTo>
                  <a:pt x="201168" y="239268"/>
                </a:lnTo>
                <a:lnTo>
                  <a:pt x="201168" y="77724"/>
                </a:lnTo>
                <a:lnTo>
                  <a:pt x="195024" y="47577"/>
                </a:lnTo>
                <a:lnTo>
                  <a:pt x="178308" y="22860"/>
                </a:lnTo>
                <a:lnTo>
                  <a:pt x="153590" y="6143"/>
                </a:lnTo>
                <a:lnTo>
                  <a:pt x="123444" y="0"/>
                </a:lnTo>
                <a:close/>
              </a:path>
            </a:pathLst>
          </a:custGeom>
          <a:solidFill>
            <a:srgbClr val="00C0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082089" y="719820"/>
            <a:ext cx="176740" cy="169179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9787541" y="4515042"/>
            <a:ext cx="810420" cy="1056024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0257412" y="5799512"/>
            <a:ext cx="308937" cy="212372"/>
          </a:xfrm>
          <a:custGeom>
            <a:avLst/>
            <a:gdLst/>
            <a:ahLst/>
            <a:cxnLst/>
            <a:rect l="l" t="t" r="r" b="b"/>
            <a:pathLst>
              <a:path w="218440" h="300354">
                <a:moveTo>
                  <a:pt x="140208" y="0"/>
                </a:moveTo>
                <a:lnTo>
                  <a:pt x="77724" y="0"/>
                </a:lnTo>
                <a:lnTo>
                  <a:pt x="47577" y="6143"/>
                </a:lnTo>
                <a:lnTo>
                  <a:pt x="22860" y="22860"/>
                </a:lnTo>
                <a:lnTo>
                  <a:pt x="6143" y="47577"/>
                </a:lnTo>
                <a:lnTo>
                  <a:pt x="0" y="77724"/>
                </a:lnTo>
                <a:lnTo>
                  <a:pt x="0" y="222504"/>
                </a:lnTo>
                <a:lnTo>
                  <a:pt x="6143" y="252650"/>
                </a:lnTo>
                <a:lnTo>
                  <a:pt x="22860" y="277368"/>
                </a:lnTo>
                <a:lnTo>
                  <a:pt x="47577" y="294084"/>
                </a:lnTo>
                <a:lnTo>
                  <a:pt x="77724" y="300228"/>
                </a:lnTo>
                <a:lnTo>
                  <a:pt x="140208" y="300228"/>
                </a:lnTo>
                <a:lnTo>
                  <a:pt x="170354" y="294084"/>
                </a:lnTo>
                <a:lnTo>
                  <a:pt x="179297" y="288036"/>
                </a:lnTo>
                <a:lnTo>
                  <a:pt x="77724" y="288036"/>
                </a:lnTo>
                <a:lnTo>
                  <a:pt x="52697" y="282940"/>
                </a:lnTo>
                <a:lnTo>
                  <a:pt x="31813" y="268986"/>
                </a:lnTo>
                <a:lnTo>
                  <a:pt x="17502" y="248173"/>
                </a:lnTo>
                <a:lnTo>
                  <a:pt x="12192" y="222504"/>
                </a:lnTo>
                <a:lnTo>
                  <a:pt x="12192" y="77724"/>
                </a:lnTo>
                <a:lnTo>
                  <a:pt x="17502" y="52935"/>
                </a:lnTo>
                <a:lnTo>
                  <a:pt x="31813" y="32575"/>
                </a:lnTo>
                <a:lnTo>
                  <a:pt x="52697" y="18788"/>
                </a:lnTo>
                <a:lnTo>
                  <a:pt x="77724" y="13716"/>
                </a:lnTo>
                <a:lnTo>
                  <a:pt x="181551" y="13716"/>
                </a:lnTo>
                <a:lnTo>
                  <a:pt x="170354" y="6143"/>
                </a:lnTo>
                <a:lnTo>
                  <a:pt x="140208" y="0"/>
                </a:lnTo>
                <a:close/>
              </a:path>
              <a:path w="218440" h="300354">
                <a:moveTo>
                  <a:pt x="181551" y="13716"/>
                </a:moveTo>
                <a:lnTo>
                  <a:pt x="140208" y="13716"/>
                </a:lnTo>
                <a:lnTo>
                  <a:pt x="164996" y="18788"/>
                </a:lnTo>
                <a:lnTo>
                  <a:pt x="185356" y="32575"/>
                </a:lnTo>
                <a:lnTo>
                  <a:pt x="199143" y="52935"/>
                </a:lnTo>
                <a:lnTo>
                  <a:pt x="204216" y="77724"/>
                </a:lnTo>
                <a:lnTo>
                  <a:pt x="204216" y="222504"/>
                </a:lnTo>
                <a:lnTo>
                  <a:pt x="199143" y="248173"/>
                </a:lnTo>
                <a:lnTo>
                  <a:pt x="185356" y="268986"/>
                </a:lnTo>
                <a:lnTo>
                  <a:pt x="164996" y="282940"/>
                </a:lnTo>
                <a:lnTo>
                  <a:pt x="140208" y="288036"/>
                </a:lnTo>
                <a:lnTo>
                  <a:pt x="179297" y="288036"/>
                </a:lnTo>
                <a:lnTo>
                  <a:pt x="195072" y="277368"/>
                </a:lnTo>
                <a:lnTo>
                  <a:pt x="211788" y="252650"/>
                </a:lnTo>
                <a:lnTo>
                  <a:pt x="217932" y="222504"/>
                </a:lnTo>
                <a:lnTo>
                  <a:pt x="217932" y="77724"/>
                </a:lnTo>
                <a:lnTo>
                  <a:pt x="211788" y="47577"/>
                </a:lnTo>
                <a:lnTo>
                  <a:pt x="195072" y="22860"/>
                </a:lnTo>
                <a:lnTo>
                  <a:pt x="181551" y="13716"/>
                </a:lnTo>
                <a:close/>
              </a:path>
            </a:pathLst>
          </a:custGeom>
          <a:solidFill>
            <a:srgbClr val="7BD3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0311297" y="5827530"/>
            <a:ext cx="198294" cy="157326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9847893" y="6819978"/>
            <a:ext cx="424788" cy="203841"/>
          </a:xfrm>
          <a:custGeom>
            <a:avLst/>
            <a:gdLst/>
            <a:ahLst/>
            <a:cxnLst/>
            <a:rect l="l" t="t" r="r" b="b"/>
            <a:pathLst>
              <a:path w="300354" h="288290">
                <a:moveTo>
                  <a:pt x="222504" y="0"/>
                </a:moveTo>
                <a:lnTo>
                  <a:pt x="77723" y="0"/>
                </a:lnTo>
                <a:lnTo>
                  <a:pt x="47577" y="6142"/>
                </a:lnTo>
                <a:lnTo>
                  <a:pt x="22860" y="22858"/>
                </a:lnTo>
                <a:lnTo>
                  <a:pt x="6143" y="47575"/>
                </a:lnTo>
                <a:lnTo>
                  <a:pt x="0" y="77722"/>
                </a:lnTo>
                <a:lnTo>
                  <a:pt x="0" y="214882"/>
                </a:lnTo>
                <a:lnTo>
                  <a:pt x="6143" y="245030"/>
                </a:lnTo>
                <a:lnTo>
                  <a:pt x="22860" y="269746"/>
                </a:lnTo>
                <a:lnTo>
                  <a:pt x="47577" y="286462"/>
                </a:lnTo>
                <a:lnTo>
                  <a:pt x="55306" y="288037"/>
                </a:lnTo>
                <a:lnTo>
                  <a:pt x="244921" y="288037"/>
                </a:lnTo>
                <a:lnTo>
                  <a:pt x="252650" y="286462"/>
                </a:lnTo>
                <a:lnTo>
                  <a:pt x="261589" y="280417"/>
                </a:lnTo>
                <a:lnTo>
                  <a:pt x="77724" y="280417"/>
                </a:lnTo>
                <a:lnTo>
                  <a:pt x="52054" y="275321"/>
                </a:lnTo>
                <a:lnTo>
                  <a:pt x="31242" y="261366"/>
                </a:lnTo>
                <a:lnTo>
                  <a:pt x="17287" y="240553"/>
                </a:lnTo>
                <a:lnTo>
                  <a:pt x="12192" y="214882"/>
                </a:lnTo>
                <a:lnTo>
                  <a:pt x="12192" y="77722"/>
                </a:lnTo>
                <a:lnTo>
                  <a:pt x="17287" y="52051"/>
                </a:lnTo>
                <a:lnTo>
                  <a:pt x="31242" y="31238"/>
                </a:lnTo>
                <a:lnTo>
                  <a:pt x="52054" y="17284"/>
                </a:lnTo>
                <a:lnTo>
                  <a:pt x="77724" y="12188"/>
                </a:lnTo>
                <a:lnTo>
                  <a:pt x="261589" y="12188"/>
                </a:lnTo>
                <a:lnTo>
                  <a:pt x="252650" y="6142"/>
                </a:lnTo>
                <a:lnTo>
                  <a:pt x="222504" y="0"/>
                </a:lnTo>
                <a:close/>
              </a:path>
              <a:path w="300354" h="288290">
                <a:moveTo>
                  <a:pt x="261589" y="12188"/>
                </a:moveTo>
                <a:lnTo>
                  <a:pt x="222504" y="12188"/>
                </a:lnTo>
                <a:lnTo>
                  <a:pt x="247292" y="17284"/>
                </a:lnTo>
                <a:lnTo>
                  <a:pt x="267652" y="31238"/>
                </a:lnTo>
                <a:lnTo>
                  <a:pt x="281439" y="52051"/>
                </a:lnTo>
                <a:lnTo>
                  <a:pt x="286512" y="77722"/>
                </a:lnTo>
                <a:lnTo>
                  <a:pt x="286512" y="214882"/>
                </a:lnTo>
                <a:lnTo>
                  <a:pt x="281439" y="240553"/>
                </a:lnTo>
                <a:lnTo>
                  <a:pt x="267652" y="261366"/>
                </a:lnTo>
                <a:lnTo>
                  <a:pt x="247292" y="275321"/>
                </a:lnTo>
                <a:lnTo>
                  <a:pt x="222504" y="280417"/>
                </a:lnTo>
                <a:lnTo>
                  <a:pt x="261589" y="280417"/>
                </a:lnTo>
                <a:lnTo>
                  <a:pt x="277368" y="269746"/>
                </a:lnTo>
                <a:lnTo>
                  <a:pt x="294084" y="245030"/>
                </a:lnTo>
                <a:lnTo>
                  <a:pt x="300228" y="214882"/>
                </a:lnTo>
                <a:lnTo>
                  <a:pt x="300228" y="77722"/>
                </a:lnTo>
                <a:lnTo>
                  <a:pt x="294084" y="47575"/>
                </a:lnTo>
                <a:lnTo>
                  <a:pt x="277368" y="22858"/>
                </a:lnTo>
                <a:lnTo>
                  <a:pt x="261589" y="12188"/>
                </a:lnTo>
                <a:close/>
              </a:path>
            </a:pathLst>
          </a:custGeom>
          <a:solidFill>
            <a:srgbClr val="7BD3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9901776" y="6846917"/>
            <a:ext cx="314684" cy="153014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8619331" y="6608772"/>
            <a:ext cx="269421" cy="160557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9442683" y="6572135"/>
            <a:ext cx="272116" cy="263108"/>
          </a:xfrm>
          <a:custGeom>
            <a:avLst/>
            <a:gdLst/>
            <a:ahLst/>
            <a:cxnLst/>
            <a:rect l="l" t="t" r="r" b="b"/>
            <a:pathLst>
              <a:path w="192404" h="372109">
                <a:moveTo>
                  <a:pt x="114300" y="0"/>
                </a:moveTo>
                <a:lnTo>
                  <a:pt x="77724" y="0"/>
                </a:lnTo>
                <a:lnTo>
                  <a:pt x="47577" y="6143"/>
                </a:lnTo>
                <a:lnTo>
                  <a:pt x="22860" y="22860"/>
                </a:lnTo>
                <a:lnTo>
                  <a:pt x="6143" y="47577"/>
                </a:lnTo>
                <a:lnTo>
                  <a:pt x="0" y="77724"/>
                </a:lnTo>
                <a:lnTo>
                  <a:pt x="0" y="294129"/>
                </a:lnTo>
                <a:lnTo>
                  <a:pt x="6143" y="324277"/>
                </a:lnTo>
                <a:lnTo>
                  <a:pt x="22860" y="348996"/>
                </a:lnTo>
                <a:lnTo>
                  <a:pt x="47577" y="365714"/>
                </a:lnTo>
                <a:lnTo>
                  <a:pt x="77724" y="371858"/>
                </a:lnTo>
                <a:lnTo>
                  <a:pt x="114300" y="371858"/>
                </a:lnTo>
                <a:lnTo>
                  <a:pt x="144446" y="365714"/>
                </a:lnTo>
                <a:lnTo>
                  <a:pt x="153392" y="359664"/>
                </a:lnTo>
                <a:lnTo>
                  <a:pt x="77724" y="359664"/>
                </a:lnTo>
                <a:lnTo>
                  <a:pt x="52054" y="354567"/>
                </a:lnTo>
                <a:lnTo>
                  <a:pt x="31242" y="340613"/>
                </a:lnTo>
                <a:lnTo>
                  <a:pt x="17287" y="319800"/>
                </a:lnTo>
                <a:lnTo>
                  <a:pt x="12192" y="294129"/>
                </a:lnTo>
                <a:lnTo>
                  <a:pt x="12192" y="77724"/>
                </a:lnTo>
                <a:lnTo>
                  <a:pt x="17287" y="52935"/>
                </a:lnTo>
                <a:lnTo>
                  <a:pt x="31242" y="32575"/>
                </a:lnTo>
                <a:lnTo>
                  <a:pt x="52054" y="18788"/>
                </a:lnTo>
                <a:lnTo>
                  <a:pt x="77724" y="13716"/>
                </a:lnTo>
                <a:lnTo>
                  <a:pt x="155643" y="13716"/>
                </a:lnTo>
                <a:lnTo>
                  <a:pt x="144446" y="6143"/>
                </a:lnTo>
                <a:lnTo>
                  <a:pt x="114300" y="0"/>
                </a:lnTo>
                <a:close/>
              </a:path>
              <a:path w="192404" h="372109">
                <a:moveTo>
                  <a:pt x="155643" y="13716"/>
                </a:moveTo>
                <a:lnTo>
                  <a:pt x="114300" y="13716"/>
                </a:lnTo>
                <a:lnTo>
                  <a:pt x="139088" y="18788"/>
                </a:lnTo>
                <a:lnTo>
                  <a:pt x="159448" y="32575"/>
                </a:lnTo>
                <a:lnTo>
                  <a:pt x="173235" y="52935"/>
                </a:lnTo>
                <a:lnTo>
                  <a:pt x="178308" y="77724"/>
                </a:lnTo>
                <a:lnTo>
                  <a:pt x="178308" y="294129"/>
                </a:lnTo>
                <a:lnTo>
                  <a:pt x="173235" y="319800"/>
                </a:lnTo>
                <a:lnTo>
                  <a:pt x="159448" y="340613"/>
                </a:lnTo>
                <a:lnTo>
                  <a:pt x="139088" y="354567"/>
                </a:lnTo>
                <a:lnTo>
                  <a:pt x="114300" y="359664"/>
                </a:lnTo>
                <a:lnTo>
                  <a:pt x="153392" y="359664"/>
                </a:lnTo>
                <a:lnTo>
                  <a:pt x="169164" y="348996"/>
                </a:lnTo>
                <a:lnTo>
                  <a:pt x="185880" y="324277"/>
                </a:lnTo>
                <a:lnTo>
                  <a:pt x="192024" y="294129"/>
                </a:lnTo>
                <a:lnTo>
                  <a:pt x="192024" y="77724"/>
                </a:lnTo>
                <a:lnTo>
                  <a:pt x="185880" y="47577"/>
                </a:lnTo>
                <a:lnTo>
                  <a:pt x="169164" y="22860"/>
                </a:lnTo>
                <a:lnTo>
                  <a:pt x="155643" y="13716"/>
                </a:lnTo>
                <a:close/>
              </a:path>
            </a:pathLst>
          </a:custGeom>
          <a:solidFill>
            <a:srgbClr val="7BD3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9496566" y="6600152"/>
            <a:ext cx="161653" cy="208331"/>
          </a:xfrm>
          <a:custGeom>
            <a:avLst/>
            <a:gdLst/>
            <a:ahLst/>
            <a:cxnLst/>
            <a:rect l="l" t="t" r="r" b="b"/>
            <a:pathLst>
              <a:path w="114300" h="294640">
                <a:moveTo>
                  <a:pt x="57912" y="286514"/>
                </a:moveTo>
                <a:lnTo>
                  <a:pt x="45720" y="286514"/>
                </a:lnTo>
                <a:lnTo>
                  <a:pt x="45720" y="294134"/>
                </a:lnTo>
                <a:lnTo>
                  <a:pt x="57912" y="294134"/>
                </a:lnTo>
                <a:lnTo>
                  <a:pt x="57912" y="286514"/>
                </a:lnTo>
                <a:close/>
              </a:path>
              <a:path w="114300" h="294640">
                <a:moveTo>
                  <a:pt x="86103" y="286514"/>
                </a:moveTo>
                <a:lnTo>
                  <a:pt x="70104" y="286514"/>
                </a:lnTo>
                <a:lnTo>
                  <a:pt x="70104" y="294134"/>
                </a:lnTo>
                <a:lnTo>
                  <a:pt x="76200" y="294134"/>
                </a:lnTo>
                <a:lnTo>
                  <a:pt x="79248" y="291082"/>
                </a:lnTo>
                <a:lnTo>
                  <a:pt x="83821" y="291082"/>
                </a:lnTo>
                <a:lnTo>
                  <a:pt x="86103" y="286514"/>
                </a:lnTo>
                <a:close/>
              </a:path>
              <a:path w="114300" h="294640">
                <a:moveTo>
                  <a:pt x="79248" y="291082"/>
                </a:moveTo>
                <a:lnTo>
                  <a:pt x="76200" y="294134"/>
                </a:lnTo>
                <a:lnTo>
                  <a:pt x="79248" y="292605"/>
                </a:lnTo>
                <a:lnTo>
                  <a:pt x="79248" y="291082"/>
                </a:lnTo>
                <a:close/>
              </a:path>
              <a:path w="114300" h="294640">
                <a:moveTo>
                  <a:pt x="83821" y="291082"/>
                </a:moveTo>
                <a:lnTo>
                  <a:pt x="79248" y="291082"/>
                </a:lnTo>
                <a:lnTo>
                  <a:pt x="79248" y="292605"/>
                </a:lnTo>
                <a:lnTo>
                  <a:pt x="76200" y="294134"/>
                </a:lnTo>
                <a:lnTo>
                  <a:pt x="82296" y="294134"/>
                </a:lnTo>
                <a:lnTo>
                  <a:pt x="83821" y="291082"/>
                </a:lnTo>
                <a:close/>
              </a:path>
              <a:path w="114300" h="294640">
                <a:moveTo>
                  <a:pt x="45720" y="0"/>
                </a:moveTo>
                <a:lnTo>
                  <a:pt x="32004" y="0"/>
                </a:lnTo>
                <a:lnTo>
                  <a:pt x="28956" y="7620"/>
                </a:lnTo>
                <a:lnTo>
                  <a:pt x="22860" y="10668"/>
                </a:lnTo>
                <a:lnTo>
                  <a:pt x="18288" y="13716"/>
                </a:lnTo>
                <a:lnTo>
                  <a:pt x="7620" y="13716"/>
                </a:lnTo>
                <a:lnTo>
                  <a:pt x="4572" y="19812"/>
                </a:lnTo>
                <a:lnTo>
                  <a:pt x="1524" y="24384"/>
                </a:lnTo>
                <a:lnTo>
                  <a:pt x="7620" y="32004"/>
                </a:lnTo>
                <a:lnTo>
                  <a:pt x="7620" y="38100"/>
                </a:lnTo>
                <a:lnTo>
                  <a:pt x="6429" y="59817"/>
                </a:lnTo>
                <a:lnTo>
                  <a:pt x="1190" y="89536"/>
                </a:lnTo>
                <a:lnTo>
                  <a:pt x="0" y="111254"/>
                </a:lnTo>
                <a:lnTo>
                  <a:pt x="1190" y="132088"/>
                </a:lnTo>
                <a:lnTo>
                  <a:pt x="3810" y="146493"/>
                </a:lnTo>
                <a:lnTo>
                  <a:pt x="6429" y="161186"/>
                </a:lnTo>
                <a:lnTo>
                  <a:pt x="7620" y="182880"/>
                </a:lnTo>
                <a:lnTo>
                  <a:pt x="6429" y="204573"/>
                </a:lnTo>
                <a:lnTo>
                  <a:pt x="3810" y="219266"/>
                </a:lnTo>
                <a:lnTo>
                  <a:pt x="1190" y="233671"/>
                </a:lnTo>
                <a:lnTo>
                  <a:pt x="0" y="254505"/>
                </a:lnTo>
                <a:lnTo>
                  <a:pt x="0" y="260602"/>
                </a:lnTo>
                <a:lnTo>
                  <a:pt x="7620" y="265177"/>
                </a:lnTo>
                <a:lnTo>
                  <a:pt x="10668" y="271274"/>
                </a:lnTo>
                <a:lnTo>
                  <a:pt x="13716" y="275842"/>
                </a:lnTo>
                <a:lnTo>
                  <a:pt x="13716" y="284985"/>
                </a:lnTo>
                <a:lnTo>
                  <a:pt x="19812" y="289560"/>
                </a:lnTo>
                <a:lnTo>
                  <a:pt x="24384" y="292605"/>
                </a:lnTo>
                <a:lnTo>
                  <a:pt x="32004" y="286514"/>
                </a:lnTo>
                <a:lnTo>
                  <a:pt x="86103" y="286514"/>
                </a:lnTo>
                <a:lnTo>
                  <a:pt x="86868" y="284985"/>
                </a:lnTo>
                <a:lnTo>
                  <a:pt x="91440" y="281940"/>
                </a:lnTo>
                <a:lnTo>
                  <a:pt x="97536" y="278894"/>
                </a:lnTo>
                <a:lnTo>
                  <a:pt x="107441" y="278894"/>
                </a:lnTo>
                <a:lnTo>
                  <a:pt x="109728" y="274320"/>
                </a:lnTo>
                <a:lnTo>
                  <a:pt x="112776" y="269745"/>
                </a:lnTo>
                <a:lnTo>
                  <a:pt x="108204" y="260602"/>
                </a:lnTo>
                <a:lnTo>
                  <a:pt x="108204" y="254505"/>
                </a:lnTo>
                <a:lnTo>
                  <a:pt x="109156" y="233671"/>
                </a:lnTo>
                <a:lnTo>
                  <a:pt x="111252" y="219266"/>
                </a:lnTo>
                <a:lnTo>
                  <a:pt x="113347" y="204573"/>
                </a:lnTo>
                <a:lnTo>
                  <a:pt x="114300" y="182880"/>
                </a:lnTo>
                <a:lnTo>
                  <a:pt x="113347" y="161186"/>
                </a:lnTo>
                <a:lnTo>
                  <a:pt x="111252" y="146493"/>
                </a:lnTo>
                <a:lnTo>
                  <a:pt x="109156" y="132088"/>
                </a:lnTo>
                <a:lnTo>
                  <a:pt x="108204" y="111254"/>
                </a:lnTo>
                <a:lnTo>
                  <a:pt x="109156" y="89536"/>
                </a:lnTo>
                <a:lnTo>
                  <a:pt x="113347" y="59817"/>
                </a:lnTo>
                <a:lnTo>
                  <a:pt x="114300" y="38100"/>
                </a:lnTo>
                <a:lnTo>
                  <a:pt x="114300" y="32004"/>
                </a:lnTo>
                <a:lnTo>
                  <a:pt x="106680" y="27432"/>
                </a:lnTo>
                <a:lnTo>
                  <a:pt x="103632" y="22860"/>
                </a:lnTo>
                <a:lnTo>
                  <a:pt x="100584" y="16764"/>
                </a:lnTo>
                <a:lnTo>
                  <a:pt x="100584" y="7620"/>
                </a:lnTo>
                <a:lnTo>
                  <a:pt x="97536" y="6096"/>
                </a:lnTo>
                <a:lnTo>
                  <a:pt x="45720" y="6096"/>
                </a:lnTo>
                <a:lnTo>
                  <a:pt x="45720" y="0"/>
                </a:lnTo>
                <a:close/>
              </a:path>
              <a:path w="114300" h="294640">
                <a:moveTo>
                  <a:pt x="107441" y="278894"/>
                </a:moveTo>
                <a:lnTo>
                  <a:pt x="97536" y="278894"/>
                </a:lnTo>
                <a:lnTo>
                  <a:pt x="106680" y="280417"/>
                </a:lnTo>
                <a:lnTo>
                  <a:pt x="107441" y="278894"/>
                </a:lnTo>
                <a:close/>
              </a:path>
              <a:path w="114300" h="294640">
                <a:moveTo>
                  <a:pt x="70104" y="0"/>
                </a:moveTo>
                <a:lnTo>
                  <a:pt x="57912" y="0"/>
                </a:lnTo>
                <a:lnTo>
                  <a:pt x="57912" y="6096"/>
                </a:lnTo>
                <a:lnTo>
                  <a:pt x="70104" y="6096"/>
                </a:lnTo>
                <a:lnTo>
                  <a:pt x="70104" y="0"/>
                </a:lnTo>
                <a:close/>
              </a:path>
              <a:path w="114300" h="294640">
                <a:moveTo>
                  <a:pt x="89916" y="1524"/>
                </a:moveTo>
                <a:lnTo>
                  <a:pt x="82296" y="6096"/>
                </a:lnTo>
                <a:lnTo>
                  <a:pt x="97536" y="6096"/>
                </a:lnTo>
                <a:lnTo>
                  <a:pt x="94488" y="4572"/>
                </a:lnTo>
                <a:lnTo>
                  <a:pt x="89916" y="1524"/>
                </a:lnTo>
                <a:close/>
              </a:path>
            </a:pathLst>
          </a:custGeom>
          <a:solidFill>
            <a:srgbClr val="A8E0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0209995" y="6700368"/>
            <a:ext cx="355636" cy="109911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9966438" y="5963305"/>
            <a:ext cx="272116" cy="405438"/>
          </a:xfrm>
          <a:custGeom>
            <a:avLst/>
            <a:gdLst/>
            <a:ahLst/>
            <a:cxnLst/>
            <a:rect l="l" t="t" r="r" b="b"/>
            <a:pathLst>
              <a:path w="192404" h="573404">
                <a:moveTo>
                  <a:pt x="114300" y="0"/>
                </a:moveTo>
                <a:lnTo>
                  <a:pt x="77724" y="0"/>
                </a:lnTo>
                <a:lnTo>
                  <a:pt x="47577" y="6143"/>
                </a:lnTo>
                <a:lnTo>
                  <a:pt x="22860" y="22860"/>
                </a:lnTo>
                <a:lnTo>
                  <a:pt x="6143" y="47577"/>
                </a:lnTo>
                <a:lnTo>
                  <a:pt x="0" y="77724"/>
                </a:lnTo>
                <a:lnTo>
                  <a:pt x="0" y="495300"/>
                </a:lnTo>
                <a:lnTo>
                  <a:pt x="6143" y="525446"/>
                </a:lnTo>
                <a:lnTo>
                  <a:pt x="22860" y="550164"/>
                </a:lnTo>
                <a:lnTo>
                  <a:pt x="47577" y="566880"/>
                </a:lnTo>
                <a:lnTo>
                  <a:pt x="77724" y="573024"/>
                </a:lnTo>
                <a:lnTo>
                  <a:pt x="114300" y="573024"/>
                </a:lnTo>
                <a:lnTo>
                  <a:pt x="144446" y="566880"/>
                </a:lnTo>
                <a:lnTo>
                  <a:pt x="153389" y="560832"/>
                </a:lnTo>
                <a:lnTo>
                  <a:pt x="77724" y="560832"/>
                </a:lnTo>
                <a:lnTo>
                  <a:pt x="52697" y="555736"/>
                </a:lnTo>
                <a:lnTo>
                  <a:pt x="31813" y="541782"/>
                </a:lnTo>
                <a:lnTo>
                  <a:pt x="17502" y="520969"/>
                </a:lnTo>
                <a:lnTo>
                  <a:pt x="12192" y="495300"/>
                </a:lnTo>
                <a:lnTo>
                  <a:pt x="12192" y="77724"/>
                </a:lnTo>
                <a:lnTo>
                  <a:pt x="17502" y="52935"/>
                </a:lnTo>
                <a:lnTo>
                  <a:pt x="31813" y="32575"/>
                </a:lnTo>
                <a:lnTo>
                  <a:pt x="52697" y="18788"/>
                </a:lnTo>
                <a:lnTo>
                  <a:pt x="77724" y="13716"/>
                </a:lnTo>
                <a:lnTo>
                  <a:pt x="155643" y="13716"/>
                </a:lnTo>
                <a:lnTo>
                  <a:pt x="144446" y="6143"/>
                </a:lnTo>
                <a:lnTo>
                  <a:pt x="114300" y="0"/>
                </a:lnTo>
                <a:close/>
              </a:path>
              <a:path w="192404" h="573404">
                <a:moveTo>
                  <a:pt x="155643" y="13716"/>
                </a:moveTo>
                <a:lnTo>
                  <a:pt x="114300" y="13716"/>
                </a:lnTo>
                <a:lnTo>
                  <a:pt x="139969" y="18788"/>
                </a:lnTo>
                <a:lnTo>
                  <a:pt x="160782" y="32575"/>
                </a:lnTo>
                <a:lnTo>
                  <a:pt x="174736" y="52935"/>
                </a:lnTo>
                <a:lnTo>
                  <a:pt x="179832" y="77724"/>
                </a:lnTo>
                <a:lnTo>
                  <a:pt x="179832" y="495300"/>
                </a:lnTo>
                <a:lnTo>
                  <a:pt x="174736" y="520969"/>
                </a:lnTo>
                <a:lnTo>
                  <a:pt x="160782" y="541782"/>
                </a:lnTo>
                <a:lnTo>
                  <a:pt x="139969" y="555736"/>
                </a:lnTo>
                <a:lnTo>
                  <a:pt x="114300" y="560832"/>
                </a:lnTo>
                <a:lnTo>
                  <a:pt x="153389" y="560832"/>
                </a:lnTo>
                <a:lnTo>
                  <a:pt x="169164" y="550164"/>
                </a:lnTo>
                <a:lnTo>
                  <a:pt x="185880" y="525446"/>
                </a:lnTo>
                <a:lnTo>
                  <a:pt x="192024" y="495300"/>
                </a:lnTo>
                <a:lnTo>
                  <a:pt x="192024" y="77724"/>
                </a:lnTo>
                <a:lnTo>
                  <a:pt x="185880" y="47577"/>
                </a:lnTo>
                <a:lnTo>
                  <a:pt x="169164" y="22860"/>
                </a:lnTo>
                <a:lnTo>
                  <a:pt x="155643" y="13716"/>
                </a:lnTo>
                <a:close/>
              </a:path>
            </a:pathLst>
          </a:custGeom>
          <a:solidFill>
            <a:srgbClr val="7BD3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0020323" y="5991321"/>
            <a:ext cx="164347" cy="350212"/>
          </a:xfrm>
          <a:custGeom>
            <a:avLst/>
            <a:gdLst/>
            <a:ahLst/>
            <a:cxnLst/>
            <a:rect l="l" t="t" r="r" b="b"/>
            <a:pathLst>
              <a:path w="116204" h="495300">
                <a:moveTo>
                  <a:pt x="57912" y="487680"/>
                </a:moveTo>
                <a:lnTo>
                  <a:pt x="45720" y="487680"/>
                </a:lnTo>
                <a:lnTo>
                  <a:pt x="45720" y="495300"/>
                </a:lnTo>
                <a:lnTo>
                  <a:pt x="57912" y="495300"/>
                </a:lnTo>
                <a:lnTo>
                  <a:pt x="57912" y="487680"/>
                </a:lnTo>
                <a:close/>
              </a:path>
              <a:path w="116204" h="495300">
                <a:moveTo>
                  <a:pt x="86868" y="487680"/>
                </a:moveTo>
                <a:lnTo>
                  <a:pt x="70104" y="487680"/>
                </a:lnTo>
                <a:lnTo>
                  <a:pt x="70104" y="495300"/>
                </a:lnTo>
                <a:lnTo>
                  <a:pt x="76200" y="495300"/>
                </a:lnTo>
                <a:lnTo>
                  <a:pt x="79248" y="492252"/>
                </a:lnTo>
                <a:lnTo>
                  <a:pt x="84124" y="492252"/>
                </a:lnTo>
                <a:lnTo>
                  <a:pt x="86868" y="487680"/>
                </a:lnTo>
                <a:close/>
              </a:path>
              <a:path w="116204" h="495300">
                <a:moveTo>
                  <a:pt x="79248" y="492252"/>
                </a:moveTo>
                <a:lnTo>
                  <a:pt x="76200" y="495300"/>
                </a:lnTo>
                <a:lnTo>
                  <a:pt x="79248" y="493776"/>
                </a:lnTo>
                <a:lnTo>
                  <a:pt x="79248" y="492252"/>
                </a:lnTo>
                <a:close/>
              </a:path>
              <a:path w="116204" h="495300">
                <a:moveTo>
                  <a:pt x="84124" y="492252"/>
                </a:moveTo>
                <a:lnTo>
                  <a:pt x="79248" y="492252"/>
                </a:lnTo>
                <a:lnTo>
                  <a:pt x="79248" y="493776"/>
                </a:lnTo>
                <a:lnTo>
                  <a:pt x="76200" y="495300"/>
                </a:lnTo>
                <a:lnTo>
                  <a:pt x="82296" y="495300"/>
                </a:lnTo>
                <a:lnTo>
                  <a:pt x="84124" y="492252"/>
                </a:lnTo>
                <a:close/>
              </a:path>
              <a:path w="116204" h="495300">
                <a:moveTo>
                  <a:pt x="45720" y="0"/>
                </a:moveTo>
                <a:lnTo>
                  <a:pt x="33528" y="0"/>
                </a:lnTo>
                <a:lnTo>
                  <a:pt x="28956" y="7620"/>
                </a:lnTo>
                <a:lnTo>
                  <a:pt x="24384" y="10668"/>
                </a:lnTo>
                <a:lnTo>
                  <a:pt x="18288" y="13716"/>
                </a:lnTo>
                <a:lnTo>
                  <a:pt x="9144" y="13716"/>
                </a:lnTo>
                <a:lnTo>
                  <a:pt x="6096" y="18288"/>
                </a:lnTo>
                <a:lnTo>
                  <a:pt x="3048" y="24384"/>
                </a:lnTo>
                <a:lnTo>
                  <a:pt x="7620" y="32004"/>
                </a:lnTo>
                <a:lnTo>
                  <a:pt x="7620" y="38100"/>
                </a:lnTo>
                <a:lnTo>
                  <a:pt x="6429" y="79724"/>
                </a:lnTo>
                <a:lnTo>
                  <a:pt x="1190" y="136683"/>
                </a:lnTo>
                <a:lnTo>
                  <a:pt x="0" y="178308"/>
                </a:lnTo>
                <a:lnTo>
                  <a:pt x="1190" y="219051"/>
                </a:lnTo>
                <a:lnTo>
                  <a:pt x="3810" y="247078"/>
                </a:lnTo>
                <a:lnTo>
                  <a:pt x="6429" y="275391"/>
                </a:lnTo>
                <a:lnTo>
                  <a:pt x="7620" y="316992"/>
                </a:lnTo>
                <a:lnTo>
                  <a:pt x="6429" y="358592"/>
                </a:lnTo>
                <a:lnTo>
                  <a:pt x="3810" y="386905"/>
                </a:lnTo>
                <a:lnTo>
                  <a:pt x="1190" y="414932"/>
                </a:lnTo>
                <a:lnTo>
                  <a:pt x="0" y="455676"/>
                </a:lnTo>
                <a:lnTo>
                  <a:pt x="0" y="463296"/>
                </a:lnTo>
                <a:lnTo>
                  <a:pt x="9144" y="466344"/>
                </a:lnTo>
                <a:lnTo>
                  <a:pt x="12192" y="472440"/>
                </a:lnTo>
                <a:lnTo>
                  <a:pt x="15240" y="477012"/>
                </a:lnTo>
                <a:lnTo>
                  <a:pt x="15240" y="487680"/>
                </a:lnTo>
                <a:lnTo>
                  <a:pt x="19812" y="490728"/>
                </a:lnTo>
                <a:lnTo>
                  <a:pt x="25908" y="493776"/>
                </a:lnTo>
                <a:lnTo>
                  <a:pt x="33528" y="487680"/>
                </a:lnTo>
                <a:lnTo>
                  <a:pt x="86868" y="487680"/>
                </a:lnTo>
                <a:lnTo>
                  <a:pt x="92964" y="484632"/>
                </a:lnTo>
                <a:lnTo>
                  <a:pt x="97536" y="481584"/>
                </a:lnTo>
                <a:lnTo>
                  <a:pt x="106680" y="481584"/>
                </a:lnTo>
                <a:lnTo>
                  <a:pt x="109728" y="475488"/>
                </a:lnTo>
                <a:lnTo>
                  <a:pt x="112776" y="470916"/>
                </a:lnTo>
                <a:lnTo>
                  <a:pt x="108204" y="463296"/>
                </a:lnTo>
                <a:lnTo>
                  <a:pt x="108204" y="455676"/>
                </a:lnTo>
                <a:lnTo>
                  <a:pt x="109394" y="414932"/>
                </a:lnTo>
                <a:lnTo>
                  <a:pt x="112014" y="386905"/>
                </a:lnTo>
                <a:lnTo>
                  <a:pt x="114633" y="358592"/>
                </a:lnTo>
                <a:lnTo>
                  <a:pt x="115824" y="316992"/>
                </a:lnTo>
                <a:lnTo>
                  <a:pt x="114633" y="275391"/>
                </a:lnTo>
                <a:lnTo>
                  <a:pt x="112014" y="247078"/>
                </a:lnTo>
                <a:lnTo>
                  <a:pt x="109394" y="219051"/>
                </a:lnTo>
                <a:lnTo>
                  <a:pt x="108204" y="178308"/>
                </a:lnTo>
                <a:lnTo>
                  <a:pt x="109394" y="136683"/>
                </a:lnTo>
                <a:lnTo>
                  <a:pt x="114633" y="79724"/>
                </a:lnTo>
                <a:lnTo>
                  <a:pt x="115824" y="38100"/>
                </a:lnTo>
                <a:lnTo>
                  <a:pt x="115824" y="32004"/>
                </a:lnTo>
                <a:lnTo>
                  <a:pt x="106680" y="27432"/>
                </a:lnTo>
                <a:lnTo>
                  <a:pt x="103632" y="22860"/>
                </a:lnTo>
                <a:lnTo>
                  <a:pt x="100584" y="16764"/>
                </a:lnTo>
                <a:lnTo>
                  <a:pt x="100584" y="7620"/>
                </a:lnTo>
                <a:lnTo>
                  <a:pt x="98298" y="6096"/>
                </a:lnTo>
                <a:lnTo>
                  <a:pt x="45720" y="6096"/>
                </a:lnTo>
                <a:lnTo>
                  <a:pt x="45720" y="0"/>
                </a:lnTo>
                <a:close/>
              </a:path>
              <a:path w="116204" h="495300">
                <a:moveTo>
                  <a:pt x="70104" y="0"/>
                </a:moveTo>
                <a:lnTo>
                  <a:pt x="57912" y="0"/>
                </a:lnTo>
                <a:lnTo>
                  <a:pt x="57912" y="6096"/>
                </a:lnTo>
                <a:lnTo>
                  <a:pt x="70104" y="6096"/>
                </a:lnTo>
                <a:lnTo>
                  <a:pt x="70104" y="0"/>
                </a:lnTo>
                <a:close/>
              </a:path>
              <a:path w="116204" h="495300">
                <a:moveTo>
                  <a:pt x="89916" y="1524"/>
                </a:moveTo>
                <a:lnTo>
                  <a:pt x="82296" y="6096"/>
                </a:lnTo>
                <a:lnTo>
                  <a:pt x="98298" y="6096"/>
                </a:lnTo>
                <a:lnTo>
                  <a:pt x="96012" y="4572"/>
                </a:lnTo>
                <a:lnTo>
                  <a:pt x="89916" y="1524"/>
                </a:lnTo>
                <a:close/>
              </a:path>
            </a:pathLst>
          </a:custGeom>
          <a:solidFill>
            <a:srgbClr val="A8E0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0212149" y="6425583"/>
            <a:ext cx="347554" cy="186780"/>
          </a:xfrm>
          <a:custGeom>
            <a:avLst/>
            <a:gdLst/>
            <a:ahLst/>
            <a:cxnLst/>
            <a:rect l="l" t="t" r="r" b="b"/>
            <a:pathLst>
              <a:path w="245745" h="264159">
                <a:moveTo>
                  <a:pt x="167640" y="0"/>
                </a:moveTo>
                <a:lnTo>
                  <a:pt x="77724" y="0"/>
                </a:lnTo>
                <a:lnTo>
                  <a:pt x="47577" y="6143"/>
                </a:lnTo>
                <a:lnTo>
                  <a:pt x="22860" y="22860"/>
                </a:lnTo>
                <a:lnTo>
                  <a:pt x="6143" y="47577"/>
                </a:lnTo>
                <a:lnTo>
                  <a:pt x="0" y="77724"/>
                </a:lnTo>
                <a:lnTo>
                  <a:pt x="0" y="185928"/>
                </a:lnTo>
                <a:lnTo>
                  <a:pt x="6143" y="216717"/>
                </a:lnTo>
                <a:lnTo>
                  <a:pt x="22860" y="241363"/>
                </a:lnTo>
                <a:lnTo>
                  <a:pt x="47577" y="257722"/>
                </a:lnTo>
                <a:lnTo>
                  <a:pt x="77724" y="263652"/>
                </a:lnTo>
                <a:lnTo>
                  <a:pt x="167640" y="263652"/>
                </a:lnTo>
                <a:lnTo>
                  <a:pt x="197786" y="257722"/>
                </a:lnTo>
                <a:lnTo>
                  <a:pt x="207249" y="251460"/>
                </a:lnTo>
                <a:lnTo>
                  <a:pt x="77724" y="251460"/>
                </a:lnTo>
                <a:lnTo>
                  <a:pt x="52697" y="246364"/>
                </a:lnTo>
                <a:lnTo>
                  <a:pt x="31813" y="232410"/>
                </a:lnTo>
                <a:lnTo>
                  <a:pt x="17502" y="211597"/>
                </a:lnTo>
                <a:lnTo>
                  <a:pt x="12192" y="185928"/>
                </a:lnTo>
                <a:lnTo>
                  <a:pt x="12192" y="77724"/>
                </a:lnTo>
                <a:lnTo>
                  <a:pt x="17502" y="52054"/>
                </a:lnTo>
                <a:lnTo>
                  <a:pt x="31813" y="31242"/>
                </a:lnTo>
                <a:lnTo>
                  <a:pt x="52697" y="17287"/>
                </a:lnTo>
                <a:lnTo>
                  <a:pt x="77724" y="12192"/>
                </a:lnTo>
                <a:lnTo>
                  <a:pt x="206729" y="12192"/>
                </a:lnTo>
                <a:lnTo>
                  <a:pt x="197786" y="6143"/>
                </a:lnTo>
                <a:lnTo>
                  <a:pt x="167640" y="0"/>
                </a:lnTo>
                <a:close/>
              </a:path>
              <a:path w="245745" h="264159">
                <a:moveTo>
                  <a:pt x="206729" y="12192"/>
                </a:moveTo>
                <a:lnTo>
                  <a:pt x="167640" y="12192"/>
                </a:lnTo>
                <a:lnTo>
                  <a:pt x="193309" y="17287"/>
                </a:lnTo>
                <a:lnTo>
                  <a:pt x="214122" y="31242"/>
                </a:lnTo>
                <a:lnTo>
                  <a:pt x="228076" y="52054"/>
                </a:lnTo>
                <a:lnTo>
                  <a:pt x="233172" y="77724"/>
                </a:lnTo>
                <a:lnTo>
                  <a:pt x="233172" y="185928"/>
                </a:lnTo>
                <a:lnTo>
                  <a:pt x="228076" y="211597"/>
                </a:lnTo>
                <a:lnTo>
                  <a:pt x="214122" y="232410"/>
                </a:lnTo>
                <a:lnTo>
                  <a:pt x="193309" y="246364"/>
                </a:lnTo>
                <a:lnTo>
                  <a:pt x="167640" y="251460"/>
                </a:lnTo>
                <a:lnTo>
                  <a:pt x="207249" y="251460"/>
                </a:lnTo>
                <a:lnTo>
                  <a:pt x="222504" y="241363"/>
                </a:lnTo>
                <a:lnTo>
                  <a:pt x="239220" y="216717"/>
                </a:lnTo>
                <a:lnTo>
                  <a:pt x="245364" y="185928"/>
                </a:lnTo>
                <a:lnTo>
                  <a:pt x="245364" y="77724"/>
                </a:lnTo>
                <a:lnTo>
                  <a:pt x="239220" y="47577"/>
                </a:lnTo>
                <a:lnTo>
                  <a:pt x="222504" y="22860"/>
                </a:lnTo>
                <a:lnTo>
                  <a:pt x="206729" y="12192"/>
                </a:lnTo>
                <a:close/>
              </a:path>
            </a:pathLst>
          </a:custGeom>
          <a:solidFill>
            <a:srgbClr val="00C0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0266033" y="6452523"/>
            <a:ext cx="239246" cy="132542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8957724" y="6789804"/>
            <a:ext cx="355636" cy="233924"/>
          </a:xfrm>
          <a:custGeom>
            <a:avLst/>
            <a:gdLst/>
            <a:ahLst/>
            <a:cxnLst/>
            <a:rect l="l" t="t" r="r" b="b"/>
            <a:pathLst>
              <a:path w="251459" h="330834">
                <a:moveTo>
                  <a:pt x="173742" y="0"/>
                </a:moveTo>
                <a:lnTo>
                  <a:pt x="77717" y="0"/>
                </a:lnTo>
                <a:lnTo>
                  <a:pt x="47577" y="6142"/>
                </a:lnTo>
                <a:lnTo>
                  <a:pt x="22860" y="22859"/>
                </a:lnTo>
                <a:lnTo>
                  <a:pt x="6143" y="47576"/>
                </a:lnTo>
                <a:lnTo>
                  <a:pt x="0" y="77721"/>
                </a:lnTo>
                <a:lnTo>
                  <a:pt x="0" y="294133"/>
                </a:lnTo>
                <a:lnTo>
                  <a:pt x="6143" y="324278"/>
                </a:lnTo>
                <a:lnTo>
                  <a:pt x="10493" y="330710"/>
                </a:lnTo>
                <a:lnTo>
                  <a:pt x="24601" y="330710"/>
                </a:lnTo>
                <a:lnTo>
                  <a:pt x="17287" y="319803"/>
                </a:lnTo>
                <a:lnTo>
                  <a:pt x="12192" y="294133"/>
                </a:lnTo>
                <a:lnTo>
                  <a:pt x="12192" y="77721"/>
                </a:lnTo>
                <a:lnTo>
                  <a:pt x="17287" y="52934"/>
                </a:lnTo>
                <a:lnTo>
                  <a:pt x="31242" y="32575"/>
                </a:lnTo>
                <a:lnTo>
                  <a:pt x="52054" y="18788"/>
                </a:lnTo>
                <a:lnTo>
                  <a:pt x="77724" y="13715"/>
                </a:lnTo>
                <a:lnTo>
                  <a:pt x="215080" y="13715"/>
                </a:lnTo>
                <a:lnTo>
                  <a:pt x="203882" y="6142"/>
                </a:lnTo>
                <a:lnTo>
                  <a:pt x="173742" y="0"/>
                </a:lnTo>
                <a:close/>
              </a:path>
              <a:path w="251459" h="330834">
                <a:moveTo>
                  <a:pt x="215080" y="13715"/>
                </a:moveTo>
                <a:lnTo>
                  <a:pt x="173736" y="13715"/>
                </a:lnTo>
                <a:lnTo>
                  <a:pt x="198762" y="18788"/>
                </a:lnTo>
                <a:lnTo>
                  <a:pt x="219646" y="32575"/>
                </a:lnTo>
                <a:lnTo>
                  <a:pt x="233957" y="52934"/>
                </a:lnTo>
                <a:lnTo>
                  <a:pt x="239268" y="77721"/>
                </a:lnTo>
                <a:lnTo>
                  <a:pt x="239268" y="294133"/>
                </a:lnTo>
                <a:lnTo>
                  <a:pt x="233957" y="319803"/>
                </a:lnTo>
                <a:lnTo>
                  <a:pt x="226456" y="330710"/>
                </a:lnTo>
                <a:lnTo>
                  <a:pt x="240966" y="330710"/>
                </a:lnTo>
                <a:lnTo>
                  <a:pt x="245316" y="324278"/>
                </a:lnTo>
                <a:lnTo>
                  <a:pt x="251460" y="294133"/>
                </a:lnTo>
                <a:lnTo>
                  <a:pt x="251460" y="77721"/>
                </a:lnTo>
                <a:lnTo>
                  <a:pt x="245316" y="47576"/>
                </a:lnTo>
                <a:lnTo>
                  <a:pt x="228600" y="22859"/>
                </a:lnTo>
                <a:lnTo>
                  <a:pt x="215080" y="13715"/>
                </a:lnTo>
                <a:close/>
              </a:path>
            </a:pathLst>
          </a:custGeom>
          <a:solidFill>
            <a:srgbClr val="00C0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9011608" y="6817822"/>
            <a:ext cx="247868" cy="206086"/>
          </a:xfrm>
          <a:custGeom>
            <a:avLst/>
            <a:gdLst/>
            <a:ahLst/>
            <a:cxnLst/>
            <a:rect l="l" t="t" r="r" b="b"/>
            <a:pathLst>
              <a:path w="175259" h="291465">
                <a:moveTo>
                  <a:pt x="39636" y="0"/>
                </a:moveTo>
                <a:lnTo>
                  <a:pt x="33527" y="0"/>
                </a:lnTo>
                <a:lnTo>
                  <a:pt x="28956" y="7618"/>
                </a:lnTo>
                <a:lnTo>
                  <a:pt x="22860" y="10670"/>
                </a:lnTo>
                <a:lnTo>
                  <a:pt x="18288" y="13715"/>
                </a:lnTo>
                <a:lnTo>
                  <a:pt x="9144" y="13715"/>
                </a:lnTo>
                <a:lnTo>
                  <a:pt x="6096" y="19813"/>
                </a:lnTo>
                <a:lnTo>
                  <a:pt x="3048" y="24382"/>
                </a:lnTo>
                <a:lnTo>
                  <a:pt x="7620" y="32002"/>
                </a:lnTo>
                <a:lnTo>
                  <a:pt x="7620" y="38098"/>
                </a:lnTo>
                <a:lnTo>
                  <a:pt x="6429" y="59816"/>
                </a:lnTo>
                <a:lnTo>
                  <a:pt x="1190" y="89535"/>
                </a:lnTo>
                <a:lnTo>
                  <a:pt x="0" y="111253"/>
                </a:lnTo>
                <a:lnTo>
                  <a:pt x="1190" y="132087"/>
                </a:lnTo>
                <a:lnTo>
                  <a:pt x="3810" y="146493"/>
                </a:lnTo>
                <a:lnTo>
                  <a:pt x="6429" y="161185"/>
                </a:lnTo>
                <a:lnTo>
                  <a:pt x="7620" y="182878"/>
                </a:lnTo>
                <a:lnTo>
                  <a:pt x="6429" y="204572"/>
                </a:lnTo>
                <a:lnTo>
                  <a:pt x="3810" y="219265"/>
                </a:lnTo>
                <a:lnTo>
                  <a:pt x="1190" y="233673"/>
                </a:lnTo>
                <a:lnTo>
                  <a:pt x="0" y="254510"/>
                </a:lnTo>
                <a:lnTo>
                  <a:pt x="0" y="262130"/>
                </a:lnTo>
                <a:lnTo>
                  <a:pt x="9144" y="265175"/>
                </a:lnTo>
                <a:lnTo>
                  <a:pt x="12192" y="271273"/>
                </a:lnTo>
                <a:lnTo>
                  <a:pt x="15240" y="275842"/>
                </a:lnTo>
                <a:lnTo>
                  <a:pt x="13716" y="286513"/>
                </a:lnTo>
                <a:lnTo>
                  <a:pt x="19812" y="289558"/>
                </a:lnTo>
                <a:lnTo>
                  <a:pt x="22095" y="291082"/>
                </a:lnTo>
                <a:lnTo>
                  <a:pt x="26675" y="291082"/>
                </a:lnTo>
                <a:lnTo>
                  <a:pt x="33528" y="286513"/>
                </a:lnTo>
                <a:lnTo>
                  <a:pt x="146304" y="286513"/>
                </a:lnTo>
                <a:lnTo>
                  <a:pt x="150876" y="283462"/>
                </a:lnTo>
                <a:lnTo>
                  <a:pt x="156972" y="280415"/>
                </a:lnTo>
                <a:lnTo>
                  <a:pt x="166116" y="280415"/>
                </a:lnTo>
                <a:lnTo>
                  <a:pt x="169164" y="274318"/>
                </a:lnTo>
                <a:lnTo>
                  <a:pt x="172212" y="269750"/>
                </a:lnTo>
                <a:lnTo>
                  <a:pt x="167640" y="262130"/>
                </a:lnTo>
                <a:lnTo>
                  <a:pt x="167640" y="254510"/>
                </a:lnTo>
                <a:lnTo>
                  <a:pt x="168830" y="233673"/>
                </a:lnTo>
                <a:lnTo>
                  <a:pt x="171450" y="219265"/>
                </a:lnTo>
                <a:lnTo>
                  <a:pt x="174069" y="204572"/>
                </a:lnTo>
                <a:lnTo>
                  <a:pt x="175260" y="182878"/>
                </a:lnTo>
                <a:lnTo>
                  <a:pt x="174069" y="161185"/>
                </a:lnTo>
                <a:lnTo>
                  <a:pt x="171450" y="146493"/>
                </a:lnTo>
                <a:lnTo>
                  <a:pt x="168830" y="132087"/>
                </a:lnTo>
                <a:lnTo>
                  <a:pt x="167640" y="111253"/>
                </a:lnTo>
                <a:lnTo>
                  <a:pt x="168830" y="89535"/>
                </a:lnTo>
                <a:lnTo>
                  <a:pt x="174069" y="59816"/>
                </a:lnTo>
                <a:lnTo>
                  <a:pt x="175260" y="38098"/>
                </a:lnTo>
                <a:lnTo>
                  <a:pt x="175260" y="32002"/>
                </a:lnTo>
                <a:lnTo>
                  <a:pt x="166116" y="27433"/>
                </a:lnTo>
                <a:lnTo>
                  <a:pt x="163068" y="22858"/>
                </a:lnTo>
                <a:lnTo>
                  <a:pt x="160020" y="16762"/>
                </a:lnTo>
                <a:lnTo>
                  <a:pt x="160020" y="7618"/>
                </a:lnTo>
                <a:lnTo>
                  <a:pt x="157734" y="6095"/>
                </a:lnTo>
                <a:lnTo>
                  <a:pt x="71628" y="6095"/>
                </a:lnTo>
                <a:lnTo>
                  <a:pt x="61698" y="5143"/>
                </a:lnTo>
                <a:lnTo>
                  <a:pt x="55054" y="3047"/>
                </a:lnTo>
                <a:lnTo>
                  <a:pt x="48696" y="951"/>
                </a:lnTo>
                <a:lnTo>
                  <a:pt x="39636" y="0"/>
                </a:lnTo>
                <a:close/>
              </a:path>
              <a:path w="175259" h="291465">
                <a:moveTo>
                  <a:pt x="103632" y="286513"/>
                </a:moveTo>
                <a:lnTo>
                  <a:pt x="39624" y="286513"/>
                </a:lnTo>
                <a:lnTo>
                  <a:pt x="48696" y="287703"/>
                </a:lnTo>
                <a:lnTo>
                  <a:pt x="55054" y="290323"/>
                </a:lnTo>
                <a:lnTo>
                  <a:pt x="56980" y="291082"/>
                </a:lnTo>
                <a:lnTo>
                  <a:pt x="85215" y="291082"/>
                </a:lnTo>
                <a:lnTo>
                  <a:pt x="87058" y="290323"/>
                </a:lnTo>
                <a:lnTo>
                  <a:pt x="93702" y="287703"/>
                </a:lnTo>
                <a:lnTo>
                  <a:pt x="103632" y="286513"/>
                </a:lnTo>
                <a:close/>
              </a:path>
              <a:path w="175259" h="291465">
                <a:moveTo>
                  <a:pt x="146304" y="286513"/>
                </a:moveTo>
                <a:lnTo>
                  <a:pt x="103632" y="286513"/>
                </a:lnTo>
                <a:lnTo>
                  <a:pt x="112704" y="287703"/>
                </a:lnTo>
                <a:lnTo>
                  <a:pt x="119062" y="290323"/>
                </a:lnTo>
                <a:lnTo>
                  <a:pt x="120988" y="291082"/>
                </a:lnTo>
                <a:lnTo>
                  <a:pt x="138684" y="291082"/>
                </a:lnTo>
                <a:lnTo>
                  <a:pt x="143562" y="291082"/>
                </a:lnTo>
                <a:lnTo>
                  <a:pt x="146304" y="286513"/>
                </a:lnTo>
                <a:close/>
              </a:path>
              <a:path w="175259" h="291465">
                <a:moveTo>
                  <a:pt x="138684" y="291082"/>
                </a:moveTo>
                <a:close/>
              </a:path>
              <a:path w="175259" h="291465">
                <a:moveTo>
                  <a:pt x="103617" y="0"/>
                </a:moveTo>
                <a:lnTo>
                  <a:pt x="93702" y="951"/>
                </a:lnTo>
                <a:lnTo>
                  <a:pt x="87058" y="3047"/>
                </a:lnTo>
                <a:lnTo>
                  <a:pt x="80700" y="5143"/>
                </a:lnTo>
                <a:lnTo>
                  <a:pt x="71628" y="6095"/>
                </a:lnTo>
                <a:lnTo>
                  <a:pt x="135636" y="6095"/>
                </a:lnTo>
                <a:lnTo>
                  <a:pt x="125706" y="5143"/>
                </a:lnTo>
                <a:lnTo>
                  <a:pt x="119062" y="3047"/>
                </a:lnTo>
                <a:lnTo>
                  <a:pt x="112704" y="951"/>
                </a:lnTo>
                <a:lnTo>
                  <a:pt x="103617" y="0"/>
                </a:lnTo>
                <a:close/>
              </a:path>
              <a:path w="175259" h="291465">
                <a:moveTo>
                  <a:pt x="149352" y="1522"/>
                </a:moveTo>
                <a:lnTo>
                  <a:pt x="141732" y="6095"/>
                </a:lnTo>
                <a:lnTo>
                  <a:pt x="157734" y="6095"/>
                </a:lnTo>
                <a:lnTo>
                  <a:pt x="155448" y="4573"/>
                </a:lnTo>
                <a:lnTo>
                  <a:pt x="149352" y="1522"/>
                </a:lnTo>
                <a:close/>
              </a:path>
            </a:pathLst>
          </a:custGeom>
          <a:solidFill>
            <a:srgbClr val="7BD3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9819872" y="6524721"/>
            <a:ext cx="355636" cy="161636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9869446" y="5596928"/>
            <a:ext cx="524474" cy="160738"/>
          </a:xfrm>
          <a:custGeom>
            <a:avLst/>
            <a:gdLst/>
            <a:ahLst/>
            <a:cxnLst/>
            <a:rect l="l" t="t" r="r" b="b"/>
            <a:pathLst>
              <a:path w="370840" h="227329">
                <a:moveTo>
                  <a:pt x="292608" y="0"/>
                </a:moveTo>
                <a:lnTo>
                  <a:pt x="77724" y="0"/>
                </a:lnTo>
                <a:lnTo>
                  <a:pt x="47577" y="6143"/>
                </a:lnTo>
                <a:lnTo>
                  <a:pt x="22860" y="22860"/>
                </a:lnTo>
                <a:lnTo>
                  <a:pt x="6143" y="47577"/>
                </a:lnTo>
                <a:lnTo>
                  <a:pt x="0" y="77724"/>
                </a:lnTo>
                <a:lnTo>
                  <a:pt x="0" y="149352"/>
                </a:lnTo>
                <a:lnTo>
                  <a:pt x="6143" y="180141"/>
                </a:lnTo>
                <a:lnTo>
                  <a:pt x="22860" y="204787"/>
                </a:lnTo>
                <a:lnTo>
                  <a:pt x="47577" y="221146"/>
                </a:lnTo>
                <a:lnTo>
                  <a:pt x="77724" y="227076"/>
                </a:lnTo>
                <a:lnTo>
                  <a:pt x="77724" y="214884"/>
                </a:lnTo>
                <a:lnTo>
                  <a:pt x="52054" y="209788"/>
                </a:lnTo>
                <a:lnTo>
                  <a:pt x="31242" y="195834"/>
                </a:lnTo>
                <a:lnTo>
                  <a:pt x="17287" y="175021"/>
                </a:lnTo>
                <a:lnTo>
                  <a:pt x="12192" y="149352"/>
                </a:lnTo>
                <a:lnTo>
                  <a:pt x="12192" y="77724"/>
                </a:lnTo>
                <a:lnTo>
                  <a:pt x="17287" y="52054"/>
                </a:lnTo>
                <a:lnTo>
                  <a:pt x="31242" y="31242"/>
                </a:lnTo>
                <a:lnTo>
                  <a:pt x="52054" y="17287"/>
                </a:lnTo>
                <a:lnTo>
                  <a:pt x="77724" y="12192"/>
                </a:lnTo>
                <a:lnTo>
                  <a:pt x="331697" y="12192"/>
                </a:lnTo>
                <a:lnTo>
                  <a:pt x="322754" y="6143"/>
                </a:lnTo>
                <a:lnTo>
                  <a:pt x="292608" y="0"/>
                </a:lnTo>
                <a:close/>
              </a:path>
              <a:path w="370840" h="227329">
                <a:moveTo>
                  <a:pt x="331697" y="12192"/>
                </a:moveTo>
                <a:lnTo>
                  <a:pt x="292608" y="12192"/>
                </a:lnTo>
                <a:lnTo>
                  <a:pt x="318277" y="17287"/>
                </a:lnTo>
                <a:lnTo>
                  <a:pt x="339090" y="31242"/>
                </a:lnTo>
                <a:lnTo>
                  <a:pt x="353044" y="52054"/>
                </a:lnTo>
                <a:lnTo>
                  <a:pt x="358140" y="77724"/>
                </a:lnTo>
                <a:lnTo>
                  <a:pt x="358140" y="149352"/>
                </a:lnTo>
                <a:lnTo>
                  <a:pt x="353044" y="175021"/>
                </a:lnTo>
                <a:lnTo>
                  <a:pt x="339090" y="195834"/>
                </a:lnTo>
                <a:lnTo>
                  <a:pt x="318277" y="209788"/>
                </a:lnTo>
                <a:lnTo>
                  <a:pt x="292608" y="214884"/>
                </a:lnTo>
                <a:lnTo>
                  <a:pt x="77724" y="214884"/>
                </a:lnTo>
                <a:lnTo>
                  <a:pt x="77724" y="227076"/>
                </a:lnTo>
                <a:lnTo>
                  <a:pt x="292608" y="227076"/>
                </a:lnTo>
                <a:lnTo>
                  <a:pt x="322754" y="221146"/>
                </a:lnTo>
                <a:lnTo>
                  <a:pt x="347472" y="204787"/>
                </a:lnTo>
                <a:lnTo>
                  <a:pt x="364188" y="180141"/>
                </a:lnTo>
                <a:lnTo>
                  <a:pt x="370332" y="149352"/>
                </a:lnTo>
                <a:lnTo>
                  <a:pt x="370332" y="77724"/>
                </a:lnTo>
                <a:lnTo>
                  <a:pt x="364188" y="47577"/>
                </a:lnTo>
                <a:lnTo>
                  <a:pt x="347472" y="22860"/>
                </a:lnTo>
                <a:lnTo>
                  <a:pt x="331697" y="12192"/>
                </a:lnTo>
                <a:close/>
              </a:path>
            </a:pathLst>
          </a:custGeom>
          <a:solidFill>
            <a:srgbClr val="00C0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9923330" y="5623867"/>
            <a:ext cx="416705" cy="106860"/>
          </a:xfrm>
          <a:custGeom>
            <a:avLst/>
            <a:gdLst/>
            <a:ahLst/>
            <a:cxnLst/>
            <a:rect l="l" t="t" r="r" b="b"/>
            <a:pathLst>
              <a:path w="294640" h="151129">
                <a:moveTo>
                  <a:pt x="182880" y="144780"/>
                </a:moveTo>
                <a:lnTo>
                  <a:pt x="39624" y="144780"/>
                </a:lnTo>
                <a:lnTo>
                  <a:pt x="60459" y="145732"/>
                </a:lnTo>
                <a:lnTo>
                  <a:pt x="89558" y="149923"/>
                </a:lnTo>
                <a:lnTo>
                  <a:pt x="111252" y="150876"/>
                </a:lnTo>
                <a:lnTo>
                  <a:pt x="132945" y="149923"/>
                </a:lnTo>
                <a:lnTo>
                  <a:pt x="162044" y="145732"/>
                </a:lnTo>
                <a:lnTo>
                  <a:pt x="182880" y="144780"/>
                </a:lnTo>
                <a:close/>
              </a:path>
              <a:path w="294640" h="151129">
                <a:moveTo>
                  <a:pt x="264566" y="144780"/>
                </a:moveTo>
                <a:lnTo>
                  <a:pt x="182880" y="144780"/>
                </a:lnTo>
                <a:lnTo>
                  <a:pt x="204573" y="145732"/>
                </a:lnTo>
                <a:lnTo>
                  <a:pt x="233672" y="149923"/>
                </a:lnTo>
                <a:lnTo>
                  <a:pt x="254508" y="150876"/>
                </a:lnTo>
                <a:lnTo>
                  <a:pt x="259080" y="147828"/>
                </a:lnTo>
                <a:lnTo>
                  <a:pt x="263347" y="147828"/>
                </a:lnTo>
                <a:lnTo>
                  <a:pt x="264566" y="144780"/>
                </a:lnTo>
                <a:close/>
              </a:path>
              <a:path w="294640" h="151129">
                <a:moveTo>
                  <a:pt x="259080" y="147828"/>
                </a:moveTo>
                <a:lnTo>
                  <a:pt x="254508" y="150876"/>
                </a:lnTo>
                <a:lnTo>
                  <a:pt x="259080" y="149352"/>
                </a:lnTo>
                <a:lnTo>
                  <a:pt x="259080" y="147828"/>
                </a:lnTo>
                <a:close/>
              </a:path>
              <a:path w="294640" h="151129">
                <a:moveTo>
                  <a:pt x="263347" y="147828"/>
                </a:moveTo>
                <a:lnTo>
                  <a:pt x="259080" y="147828"/>
                </a:lnTo>
                <a:lnTo>
                  <a:pt x="259080" y="149352"/>
                </a:lnTo>
                <a:lnTo>
                  <a:pt x="254508" y="150876"/>
                </a:lnTo>
                <a:lnTo>
                  <a:pt x="262128" y="150876"/>
                </a:lnTo>
                <a:lnTo>
                  <a:pt x="263347" y="147828"/>
                </a:lnTo>
                <a:close/>
              </a:path>
              <a:path w="294640" h="151129">
                <a:moveTo>
                  <a:pt x="286512" y="100584"/>
                </a:moveTo>
                <a:lnTo>
                  <a:pt x="0" y="100584"/>
                </a:lnTo>
                <a:lnTo>
                  <a:pt x="0" y="118872"/>
                </a:lnTo>
                <a:lnTo>
                  <a:pt x="9144" y="123444"/>
                </a:lnTo>
                <a:lnTo>
                  <a:pt x="12192" y="128016"/>
                </a:lnTo>
                <a:lnTo>
                  <a:pt x="15240" y="134112"/>
                </a:lnTo>
                <a:lnTo>
                  <a:pt x="13716" y="143256"/>
                </a:lnTo>
                <a:lnTo>
                  <a:pt x="19812" y="146304"/>
                </a:lnTo>
                <a:lnTo>
                  <a:pt x="24384" y="149352"/>
                </a:lnTo>
                <a:lnTo>
                  <a:pt x="33528" y="144780"/>
                </a:lnTo>
                <a:lnTo>
                  <a:pt x="264566" y="144780"/>
                </a:lnTo>
                <a:lnTo>
                  <a:pt x="265176" y="143256"/>
                </a:lnTo>
                <a:lnTo>
                  <a:pt x="271272" y="140208"/>
                </a:lnTo>
                <a:lnTo>
                  <a:pt x="275844" y="137160"/>
                </a:lnTo>
                <a:lnTo>
                  <a:pt x="286512" y="137160"/>
                </a:lnTo>
                <a:lnTo>
                  <a:pt x="289560" y="131064"/>
                </a:lnTo>
                <a:lnTo>
                  <a:pt x="292608" y="126492"/>
                </a:lnTo>
                <a:lnTo>
                  <a:pt x="286512" y="118872"/>
                </a:lnTo>
                <a:lnTo>
                  <a:pt x="286512" y="100584"/>
                </a:lnTo>
                <a:close/>
              </a:path>
              <a:path w="294640" h="151129">
                <a:moveTo>
                  <a:pt x="9144" y="13716"/>
                </a:moveTo>
                <a:lnTo>
                  <a:pt x="4572" y="19812"/>
                </a:lnTo>
                <a:lnTo>
                  <a:pt x="1524" y="24384"/>
                </a:lnTo>
                <a:lnTo>
                  <a:pt x="7620" y="33528"/>
                </a:lnTo>
                <a:lnTo>
                  <a:pt x="7620" y="39624"/>
                </a:lnTo>
                <a:lnTo>
                  <a:pt x="6429" y="46863"/>
                </a:lnTo>
                <a:lnTo>
                  <a:pt x="1190" y="56769"/>
                </a:lnTo>
                <a:lnTo>
                  <a:pt x="0" y="64008"/>
                </a:lnTo>
                <a:lnTo>
                  <a:pt x="1190" y="71247"/>
                </a:lnTo>
                <a:lnTo>
                  <a:pt x="6429" y="81153"/>
                </a:lnTo>
                <a:lnTo>
                  <a:pt x="7620" y="88392"/>
                </a:lnTo>
                <a:lnTo>
                  <a:pt x="7620" y="100584"/>
                </a:lnTo>
                <a:lnTo>
                  <a:pt x="294132" y="100584"/>
                </a:lnTo>
                <a:lnTo>
                  <a:pt x="294132" y="88392"/>
                </a:lnTo>
                <a:lnTo>
                  <a:pt x="292941" y="81153"/>
                </a:lnTo>
                <a:lnTo>
                  <a:pt x="287702" y="71247"/>
                </a:lnTo>
                <a:lnTo>
                  <a:pt x="286512" y="64008"/>
                </a:lnTo>
                <a:lnTo>
                  <a:pt x="287702" y="56769"/>
                </a:lnTo>
                <a:lnTo>
                  <a:pt x="292941" y="46863"/>
                </a:lnTo>
                <a:lnTo>
                  <a:pt x="294132" y="39624"/>
                </a:lnTo>
                <a:lnTo>
                  <a:pt x="294132" y="33528"/>
                </a:lnTo>
                <a:lnTo>
                  <a:pt x="286512" y="28956"/>
                </a:lnTo>
                <a:lnTo>
                  <a:pt x="283464" y="22860"/>
                </a:lnTo>
                <a:lnTo>
                  <a:pt x="278892" y="18288"/>
                </a:lnTo>
                <a:lnTo>
                  <a:pt x="279400" y="15240"/>
                </a:lnTo>
                <a:lnTo>
                  <a:pt x="18288" y="15240"/>
                </a:lnTo>
                <a:lnTo>
                  <a:pt x="9144" y="13716"/>
                </a:lnTo>
                <a:close/>
              </a:path>
              <a:path w="294640" h="151129">
                <a:moveTo>
                  <a:pt x="39624" y="0"/>
                </a:moveTo>
                <a:lnTo>
                  <a:pt x="33528" y="0"/>
                </a:lnTo>
                <a:lnTo>
                  <a:pt x="28956" y="9144"/>
                </a:lnTo>
                <a:lnTo>
                  <a:pt x="22860" y="12192"/>
                </a:lnTo>
                <a:lnTo>
                  <a:pt x="18288" y="15240"/>
                </a:lnTo>
                <a:lnTo>
                  <a:pt x="279400" y="15240"/>
                </a:lnTo>
                <a:lnTo>
                  <a:pt x="280416" y="9144"/>
                </a:lnTo>
                <a:lnTo>
                  <a:pt x="277368" y="7620"/>
                </a:lnTo>
                <a:lnTo>
                  <a:pt x="111252" y="7620"/>
                </a:lnTo>
                <a:lnTo>
                  <a:pt x="89558" y="6429"/>
                </a:lnTo>
                <a:lnTo>
                  <a:pt x="60459" y="1190"/>
                </a:lnTo>
                <a:lnTo>
                  <a:pt x="39624" y="0"/>
                </a:lnTo>
                <a:close/>
              </a:path>
              <a:path w="294640" h="151129">
                <a:moveTo>
                  <a:pt x="182880" y="0"/>
                </a:moveTo>
                <a:lnTo>
                  <a:pt x="162044" y="1190"/>
                </a:lnTo>
                <a:lnTo>
                  <a:pt x="132945" y="6429"/>
                </a:lnTo>
                <a:lnTo>
                  <a:pt x="111252" y="7620"/>
                </a:lnTo>
                <a:lnTo>
                  <a:pt x="254508" y="7620"/>
                </a:lnTo>
                <a:lnTo>
                  <a:pt x="233672" y="6429"/>
                </a:lnTo>
                <a:lnTo>
                  <a:pt x="204573" y="1190"/>
                </a:lnTo>
                <a:lnTo>
                  <a:pt x="182880" y="0"/>
                </a:lnTo>
                <a:close/>
              </a:path>
              <a:path w="294640" h="151129">
                <a:moveTo>
                  <a:pt x="269748" y="3048"/>
                </a:moveTo>
                <a:lnTo>
                  <a:pt x="262128" y="7620"/>
                </a:lnTo>
                <a:lnTo>
                  <a:pt x="277368" y="7620"/>
                </a:lnTo>
                <a:lnTo>
                  <a:pt x="274320" y="6096"/>
                </a:lnTo>
                <a:lnTo>
                  <a:pt x="269748" y="3048"/>
                </a:lnTo>
                <a:close/>
              </a:path>
            </a:pathLst>
          </a:custGeom>
          <a:solidFill>
            <a:srgbClr val="7BD3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6716138" y="6553816"/>
            <a:ext cx="1760938" cy="469821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6121255" y="6845841"/>
            <a:ext cx="493939" cy="168371"/>
          </a:xfrm>
          <a:custGeom>
            <a:avLst/>
            <a:gdLst/>
            <a:ahLst/>
            <a:cxnLst/>
            <a:rect l="l" t="t" r="r" b="b"/>
            <a:pathLst>
              <a:path w="349250" h="238125">
                <a:moveTo>
                  <a:pt x="271272" y="0"/>
                </a:moveTo>
                <a:lnTo>
                  <a:pt x="77724" y="0"/>
                </a:lnTo>
                <a:lnTo>
                  <a:pt x="47577" y="6143"/>
                </a:lnTo>
                <a:lnTo>
                  <a:pt x="22860" y="22858"/>
                </a:lnTo>
                <a:lnTo>
                  <a:pt x="6143" y="47575"/>
                </a:lnTo>
                <a:lnTo>
                  <a:pt x="0" y="77722"/>
                </a:lnTo>
                <a:lnTo>
                  <a:pt x="0" y="160020"/>
                </a:lnTo>
                <a:lnTo>
                  <a:pt x="6143" y="190164"/>
                </a:lnTo>
                <a:lnTo>
                  <a:pt x="22860" y="214881"/>
                </a:lnTo>
                <a:lnTo>
                  <a:pt x="47577" y="231598"/>
                </a:lnTo>
                <a:lnTo>
                  <a:pt x="77724" y="237742"/>
                </a:lnTo>
                <a:lnTo>
                  <a:pt x="271272" y="237742"/>
                </a:lnTo>
                <a:lnTo>
                  <a:pt x="301418" y="231598"/>
                </a:lnTo>
                <a:lnTo>
                  <a:pt x="312616" y="224025"/>
                </a:lnTo>
                <a:lnTo>
                  <a:pt x="77724" y="224025"/>
                </a:lnTo>
                <a:lnTo>
                  <a:pt x="52935" y="218953"/>
                </a:lnTo>
                <a:lnTo>
                  <a:pt x="32575" y="205165"/>
                </a:lnTo>
                <a:lnTo>
                  <a:pt x="18788" y="184806"/>
                </a:lnTo>
                <a:lnTo>
                  <a:pt x="13716" y="160020"/>
                </a:lnTo>
                <a:lnTo>
                  <a:pt x="13716" y="77722"/>
                </a:lnTo>
                <a:lnTo>
                  <a:pt x="18788" y="52051"/>
                </a:lnTo>
                <a:lnTo>
                  <a:pt x="32575" y="31238"/>
                </a:lnTo>
                <a:lnTo>
                  <a:pt x="52935" y="17284"/>
                </a:lnTo>
                <a:lnTo>
                  <a:pt x="77724" y="12188"/>
                </a:lnTo>
                <a:lnTo>
                  <a:pt x="310357" y="12188"/>
                </a:lnTo>
                <a:lnTo>
                  <a:pt x="301418" y="6143"/>
                </a:lnTo>
                <a:lnTo>
                  <a:pt x="271272" y="0"/>
                </a:lnTo>
                <a:close/>
              </a:path>
              <a:path w="349250" h="238125">
                <a:moveTo>
                  <a:pt x="310357" y="12188"/>
                </a:moveTo>
                <a:lnTo>
                  <a:pt x="271272" y="12188"/>
                </a:lnTo>
                <a:lnTo>
                  <a:pt x="296941" y="17284"/>
                </a:lnTo>
                <a:lnTo>
                  <a:pt x="317754" y="31238"/>
                </a:lnTo>
                <a:lnTo>
                  <a:pt x="331708" y="52051"/>
                </a:lnTo>
                <a:lnTo>
                  <a:pt x="336804" y="77722"/>
                </a:lnTo>
                <a:lnTo>
                  <a:pt x="336804" y="160020"/>
                </a:lnTo>
                <a:lnTo>
                  <a:pt x="331708" y="184806"/>
                </a:lnTo>
                <a:lnTo>
                  <a:pt x="317754" y="205165"/>
                </a:lnTo>
                <a:lnTo>
                  <a:pt x="296941" y="218953"/>
                </a:lnTo>
                <a:lnTo>
                  <a:pt x="271272" y="224025"/>
                </a:lnTo>
                <a:lnTo>
                  <a:pt x="312616" y="224025"/>
                </a:lnTo>
                <a:lnTo>
                  <a:pt x="326136" y="214881"/>
                </a:lnTo>
                <a:lnTo>
                  <a:pt x="342852" y="190164"/>
                </a:lnTo>
                <a:lnTo>
                  <a:pt x="348996" y="160020"/>
                </a:lnTo>
                <a:lnTo>
                  <a:pt x="348996" y="77722"/>
                </a:lnTo>
                <a:lnTo>
                  <a:pt x="342852" y="47575"/>
                </a:lnTo>
                <a:lnTo>
                  <a:pt x="326136" y="22858"/>
                </a:lnTo>
                <a:lnTo>
                  <a:pt x="310357" y="12188"/>
                </a:lnTo>
                <a:close/>
              </a:path>
            </a:pathLst>
          </a:custGeom>
          <a:solidFill>
            <a:srgbClr val="00C0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6177294" y="6872780"/>
            <a:ext cx="384375" cy="113145"/>
          </a:xfrm>
          <a:custGeom>
            <a:avLst/>
            <a:gdLst/>
            <a:ahLst/>
            <a:cxnLst/>
            <a:rect l="l" t="t" r="r" b="b"/>
            <a:pathLst>
              <a:path w="271779" h="160020">
                <a:moveTo>
                  <a:pt x="167640" y="153922"/>
                </a:moveTo>
                <a:lnTo>
                  <a:pt x="38100" y="153922"/>
                </a:lnTo>
                <a:lnTo>
                  <a:pt x="57126" y="154875"/>
                </a:lnTo>
                <a:lnTo>
                  <a:pt x="70294" y="156971"/>
                </a:lnTo>
                <a:lnTo>
                  <a:pt x="83748" y="159067"/>
                </a:lnTo>
                <a:lnTo>
                  <a:pt x="103632" y="160020"/>
                </a:lnTo>
                <a:lnTo>
                  <a:pt x="122634" y="159067"/>
                </a:lnTo>
                <a:lnTo>
                  <a:pt x="148637" y="154875"/>
                </a:lnTo>
                <a:lnTo>
                  <a:pt x="167640" y="153922"/>
                </a:lnTo>
                <a:close/>
              </a:path>
              <a:path w="271779" h="160020">
                <a:moveTo>
                  <a:pt x="241402" y="153922"/>
                </a:moveTo>
                <a:lnTo>
                  <a:pt x="167640" y="153922"/>
                </a:lnTo>
                <a:lnTo>
                  <a:pt x="186642" y="154875"/>
                </a:lnTo>
                <a:lnTo>
                  <a:pt x="212645" y="159067"/>
                </a:lnTo>
                <a:lnTo>
                  <a:pt x="231648" y="160020"/>
                </a:lnTo>
                <a:lnTo>
                  <a:pt x="234696" y="156968"/>
                </a:lnTo>
                <a:lnTo>
                  <a:pt x="239575" y="156968"/>
                </a:lnTo>
                <a:lnTo>
                  <a:pt x="241402" y="153922"/>
                </a:lnTo>
                <a:close/>
              </a:path>
              <a:path w="271779" h="160020">
                <a:moveTo>
                  <a:pt x="234696" y="156968"/>
                </a:moveTo>
                <a:lnTo>
                  <a:pt x="231648" y="160020"/>
                </a:lnTo>
                <a:lnTo>
                  <a:pt x="234696" y="158490"/>
                </a:lnTo>
                <a:lnTo>
                  <a:pt x="234696" y="156968"/>
                </a:lnTo>
                <a:close/>
              </a:path>
              <a:path w="271779" h="160020">
                <a:moveTo>
                  <a:pt x="239575" y="156968"/>
                </a:moveTo>
                <a:lnTo>
                  <a:pt x="234696" y="156968"/>
                </a:lnTo>
                <a:lnTo>
                  <a:pt x="234696" y="158490"/>
                </a:lnTo>
                <a:lnTo>
                  <a:pt x="231648" y="160020"/>
                </a:lnTo>
                <a:lnTo>
                  <a:pt x="237744" y="160020"/>
                </a:lnTo>
                <a:lnTo>
                  <a:pt x="239575" y="156968"/>
                </a:lnTo>
                <a:close/>
              </a:path>
              <a:path w="271779" h="160020">
                <a:moveTo>
                  <a:pt x="7620" y="13710"/>
                </a:moveTo>
                <a:lnTo>
                  <a:pt x="4572" y="19808"/>
                </a:lnTo>
                <a:lnTo>
                  <a:pt x="1524" y="24382"/>
                </a:lnTo>
                <a:lnTo>
                  <a:pt x="6096" y="32002"/>
                </a:lnTo>
                <a:lnTo>
                  <a:pt x="6096" y="39622"/>
                </a:lnTo>
                <a:lnTo>
                  <a:pt x="5143" y="47767"/>
                </a:lnTo>
                <a:lnTo>
                  <a:pt x="952" y="58909"/>
                </a:lnTo>
                <a:lnTo>
                  <a:pt x="0" y="67050"/>
                </a:lnTo>
                <a:lnTo>
                  <a:pt x="952" y="75195"/>
                </a:lnTo>
                <a:lnTo>
                  <a:pt x="5143" y="86340"/>
                </a:lnTo>
                <a:lnTo>
                  <a:pt x="6096" y="94485"/>
                </a:lnTo>
                <a:lnTo>
                  <a:pt x="5143" y="102630"/>
                </a:lnTo>
                <a:lnTo>
                  <a:pt x="952" y="113775"/>
                </a:lnTo>
                <a:lnTo>
                  <a:pt x="0" y="121920"/>
                </a:lnTo>
                <a:lnTo>
                  <a:pt x="0" y="128010"/>
                </a:lnTo>
                <a:lnTo>
                  <a:pt x="7620" y="132585"/>
                </a:lnTo>
                <a:lnTo>
                  <a:pt x="10668" y="137160"/>
                </a:lnTo>
                <a:lnTo>
                  <a:pt x="13716" y="143250"/>
                </a:lnTo>
                <a:lnTo>
                  <a:pt x="13716" y="152400"/>
                </a:lnTo>
                <a:lnTo>
                  <a:pt x="18288" y="155445"/>
                </a:lnTo>
                <a:lnTo>
                  <a:pt x="24384" y="158490"/>
                </a:lnTo>
                <a:lnTo>
                  <a:pt x="32004" y="153922"/>
                </a:lnTo>
                <a:lnTo>
                  <a:pt x="241402" y="153922"/>
                </a:lnTo>
                <a:lnTo>
                  <a:pt x="242316" y="152400"/>
                </a:lnTo>
                <a:lnTo>
                  <a:pt x="248412" y="149348"/>
                </a:lnTo>
                <a:lnTo>
                  <a:pt x="252984" y="146302"/>
                </a:lnTo>
                <a:lnTo>
                  <a:pt x="262128" y="146302"/>
                </a:lnTo>
                <a:lnTo>
                  <a:pt x="265176" y="141728"/>
                </a:lnTo>
                <a:lnTo>
                  <a:pt x="268224" y="135630"/>
                </a:lnTo>
                <a:lnTo>
                  <a:pt x="263652" y="128010"/>
                </a:lnTo>
                <a:lnTo>
                  <a:pt x="263652" y="121920"/>
                </a:lnTo>
                <a:lnTo>
                  <a:pt x="264842" y="113775"/>
                </a:lnTo>
                <a:lnTo>
                  <a:pt x="270081" y="102630"/>
                </a:lnTo>
                <a:lnTo>
                  <a:pt x="271272" y="94485"/>
                </a:lnTo>
                <a:lnTo>
                  <a:pt x="270081" y="86340"/>
                </a:lnTo>
                <a:lnTo>
                  <a:pt x="264842" y="75195"/>
                </a:lnTo>
                <a:lnTo>
                  <a:pt x="263652" y="67050"/>
                </a:lnTo>
                <a:lnTo>
                  <a:pt x="264842" y="58909"/>
                </a:lnTo>
                <a:lnTo>
                  <a:pt x="270081" y="47767"/>
                </a:lnTo>
                <a:lnTo>
                  <a:pt x="271272" y="39622"/>
                </a:lnTo>
                <a:lnTo>
                  <a:pt x="271272" y="32002"/>
                </a:lnTo>
                <a:lnTo>
                  <a:pt x="262128" y="28950"/>
                </a:lnTo>
                <a:lnTo>
                  <a:pt x="259080" y="22860"/>
                </a:lnTo>
                <a:lnTo>
                  <a:pt x="256032" y="18285"/>
                </a:lnTo>
                <a:lnTo>
                  <a:pt x="256467" y="15240"/>
                </a:lnTo>
                <a:lnTo>
                  <a:pt x="16764" y="15240"/>
                </a:lnTo>
                <a:lnTo>
                  <a:pt x="7620" y="13710"/>
                </a:lnTo>
                <a:close/>
              </a:path>
              <a:path w="271779" h="160020">
                <a:moveTo>
                  <a:pt x="38100" y="0"/>
                </a:moveTo>
                <a:lnTo>
                  <a:pt x="32004" y="0"/>
                </a:lnTo>
                <a:lnTo>
                  <a:pt x="27432" y="7620"/>
                </a:lnTo>
                <a:lnTo>
                  <a:pt x="22860" y="10665"/>
                </a:lnTo>
                <a:lnTo>
                  <a:pt x="16764" y="15240"/>
                </a:lnTo>
                <a:lnTo>
                  <a:pt x="256467" y="15240"/>
                </a:lnTo>
                <a:lnTo>
                  <a:pt x="257556" y="7620"/>
                </a:lnTo>
                <a:lnTo>
                  <a:pt x="103632" y="7620"/>
                </a:lnTo>
                <a:lnTo>
                  <a:pt x="83748" y="6429"/>
                </a:lnTo>
                <a:lnTo>
                  <a:pt x="57126" y="1190"/>
                </a:lnTo>
                <a:lnTo>
                  <a:pt x="38100" y="0"/>
                </a:lnTo>
                <a:close/>
              </a:path>
              <a:path w="271779" h="160020">
                <a:moveTo>
                  <a:pt x="167640" y="0"/>
                </a:moveTo>
                <a:lnTo>
                  <a:pt x="148637" y="1190"/>
                </a:lnTo>
                <a:lnTo>
                  <a:pt x="122634" y="6429"/>
                </a:lnTo>
                <a:lnTo>
                  <a:pt x="103632" y="7620"/>
                </a:lnTo>
                <a:lnTo>
                  <a:pt x="231648" y="7620"/>
                </a:lnTo>
                <a:lnTo>
                  <a:pt x="212645" y="6429"/>
                </a:lnTo>
                <a:lnTo>
                  <a:pt x="186642" y="1190"/>
                </a:lnTo>
                <a:lnTo>
                  <a:pt x="167640" y="0"/>
                </a:lnTo>
                <a:close/>
              </a:path>
              <a:path w="271779" h="160020">
                <a:moveTo>
                  <a:pt x="246888" y="1522"/>
                </a:moveTo>
                <a:lnTo>
                  <a:pt x="237744" y="7620"/>
                </a:lnTo>
                <a:lnTo>
                  <a:pt x="257556" y="7620"/>
                </a:lnTo>
                <a:lnTo>
                  <a:pt x="251460" y="4568"/>
                </a:lnTo>
                <a:lnTo>
                  <a:pt x="246888" y="1522"/>
                </a:lnTo>
                <a:close/>
              </a:path>
            </a:pathLst>
          </a:custGeom>
          <a:solidFill>
            <a:srgbClr val="7BD3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9084891" y="6630323"/>
            <a:ext cx="67355" cy="43103"/>
          </a:xfrm>
          <a:custGeom>
            <a:avLst/>
            <a:gdLst/>
            <a:ahLst/>
            <a:cxnLst/>
            <a:rect l="l" t="t" r="r" b="b"/>
            <a:pathLst>
              <a:path w="47625" h="60959">
                <a:moveTo>
                  <a:pt x="30480" y="0"/>
                </a:moveTo>
                <a:lnTo>
                  <a:pt x="19812" y="0"/>
                </a:lnTo>
                <a:lnTo>
                  <a:pt x="13716" y="4572"/>
                </a:lnTo>
                <a:lnTo>
                  <a:pt x="0" y="42670"/>
                </a:lnTo>
                <a:lnTo>
                  <a:pt x="1143" y="50673"/>
                </a:lnTo>
                <a:lnTo>
                  <a:pt x="4572" y="56389"/>
                </a:lnTo>
                <a:lnTo>
                  <a:pt x="10287" y="59819"/>
                </a:lnTo>
                <a:lnTo>
                  <a:pt x="18288" y="60962"/>
                </a:lnTo>
                <a:lnTo>
                  <a:pt x="28956" y="60962"/>
                </a:lnTo>
                <a:lnTo>
                  <a:pt x="36576" y="57910"/>
                </a:lnTo>
                <a:lnTo>
                  <a:pt x="41148" y="51813"/>
                </a:lnTo>
                <a:lnTo>
                  <a:pt x="44029" y="46910"/>
                </a:lnTo>
                <a:lnTo>
                  <a:pt x="45413" y="42670"/>
                </a:lnTo>
                <a:lnTo>
                  <a:pt x="16764" y="42670"/>
                </a:lnTo>
                <a:lnTo>
                  <a:pt x="12192" y="39624"/>
                </a:lnTo>
                <a:lnTo>
                  <a:pt x="12192" y="28956"/>
                </a:lnTo>
                <a:lnTo>
                  <a:pt x="15240" y="22860"/>
                </a:lnTo>
                <a:lnTo>
                  <a:pt x="18288" y="19812"/>
                </a:lnTo>
                <a:lnTo>
                  <a:pt x="46228" y="19812"/>
                </a:lnTo>
                <a:lnTo>
                  <a:pt x="44196" y="16764"/>
                </a:lnTo>
                <a:lnTo>
                  <a:pt x="39624" y="10668"/>
                </a:lnTo>
                <a:lnTo>
                  <a:pt x="35052" y="3048"/>
                </a:lnTo>
                <a:lnTo>
                  <a:pt x="30480" y="0"/>
                </a:lnTo>
                <a:close/>
              </a:path>
              <a:path w="47625" h="60959">
                <a:moveTo>
                  <a:pt x="46228" y="19812"/>
                </a:moveTo>
                <a:lnTo>
                  <a:pt x="18288" y="19812"/>
                </a:lnTo>
                <a:lnTo>
                  <a:pt x="22860" y="20955"/>
                </a:lnTo>
                <a:lnTo>
                  <a:pt x="27432" y="24384"/>
                </a:lnTo>
                <a:lnTo>
                  <a:pt x="32004" y="30099"/>
                </a:lnTo>
                <a:lnTo>
                  <a:pt x="36576" y="38100"/>
                </a:lnTo>
                <a:lnTo>
                  <a:pt x="35050" y="41148"/>
                </a:lnTo>
                <a:lnTo>
                  <a:pt x="30480" y="42670"/>
                </a:lnTo>
                <a:lnTo>
                  <a:pt x="45413" y="42670"/>
                </a:lnTo>
                <a:lnTo>
                  <a:pt x="45910" y="41148"/>
                </a:lnTo>
                <a:lnTo>
                  <a:pt x="46934" y="34242"/>
                </a:lnTo>
                <a:lnTo>
                  <a:pt x="47130" y="28956"/>
                </a:lnTo>
                <a:lnTo>
                  <a:pt x="47244" y="21336"/>
                </a:lnTo>
                <a:lnTo>
                  <a:pt x="46228" y="19812"/>
                </a:lnTo>
                <a:close/>
              </a:path>
            </a:pathLst>
          </a:custGeom>
          <a:solidFill>
            <a:srgbClr val="0054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9184038" y="6628168"/>
            <a:ext cx="86215" cy="55226"/>
          </a:xfrm>
          <a:custGeom>
            <a:avLst/>
            <a:gdLst/>
            <a:ahLst/>
            <a:cxnLst/>
            <a:rect l="l" t="t" r="r" b="b"/>
            <a:pathLst>
              <a:path w="60959" h="78104">
                <a:moveTo>
                  <a:pt x="32004" y="0"/>
                </a:moveTo>
                <a:lnTo>
                  <a:pt x="27432" y="0"/>
                </a:lnTo>
                <a:lnTo>
                  <a:pt x="25908" y="3048"/>
                </a:lnTo>
                <a:lnTo>
                  <a:pt x="24384" y="10668"/>
                </a:lnTo>
                <a:lnTo>
                  <a:pt x="21240" y="20073"/>
                </a:lnTo>
                <a:lnTo>
                  <a:pt x="4310" y="56076"/>
                </a:lnTo>
                <a:lnTo>
                  <a:pt x="0" y="60958"/>
                </a:lnTo>
                <a:lnTo>
                  <a:pt x="0" y="70101"/>
                </a:lnTo>
                <a:lnTo>
                  <a:pt x="1524" y="74676"/>
                </a:lnTo>
                <a:lnTo>
                  <a:pt x="1524" y="76198"/>
                </a:lnTo>
                <a:lnTo>
                  <a:pt x="3048" y="77721"/>
                </a:lnTo>
                <a:lnTo>
                  <a:pt x="27432" y="28956"/>
                </a:lnTo>
                <a:lnTo>
                  <a:pt x="43048" y="28956"/>
                </a:lnTo>
                <a:lnTo>
                  <a:pt x="42291" y="27432"/>
                </a:lnTo>
                <a:lnTo>
                  <a:pt x="39147" y="19954"/>
                </a:lnTo>
                <a:lnTo>
                  <a:pt x="33528" y="3048"/>
                </a:lnTo>
                <a:lnTo>
                  <a:pt x="32004" y="0"/>
                </a:lnTo>
                <a:close/>
              </a:path>
              <a:path w="60959" h="78104">
                <a:moveTo>
                  <a:pt x="43048" y="28956"/>
                </a:moveTo>
                <a:lnTo>
                  <a:pt x="27432" y="28956"/>
                </a:lnTo>
                <a:lnTo>
                  <a:pt x="35980" y="49196"/>
                </a:lnTo>
                <a:lnTo>
                  <a:pt x="43243" y="64007"/>
                </a:lnTo>
                <a:lnTo>
                  <a:pt x="49077" y="73103"/>
                </a:lnTo>
                <a:lnTo>
                  <a:pt x="53340" y="76198"/>
                </a:lnTo>
                <a:lnTo>
                  <a:pt x="54897" y="73103"/>
                </a:lnTo>
                <a:lnTo>
                  <a:pt x="57912" y="68578"/>
                </a:lnTo>
                <a:lnTo>
                  <a:pt x="59436" y="62481"/>
                </a:lnTo>
                <a:lnTo>
                  <a:pt x="60960" y="59436"/>
                </a:lnTo>
                <a:lnTo>
                  <a:pt x="60960" y="57913"/>
                </a:lnTo>
                <a:lnTo>
                  <a:pt x="59436" y="56390"/>
                </a:lnTo>
                <a:lnTo>
                  <a:pt x="56388" y="51816"/>
                </a:lnTo>
                <a:lnTo>
                  <a:pt x="51816" y="47241"/>
                </a:lnTo>
                <a:lnTo>
                  <a:pt x="50292" y="44196"/>
                </a:lnTo>
                <a:lnTo>
                  <a:pt x="50292" y="42672"/>
                </a:lnTo>
                <a:lnTo>
                  <a:pt x="46005" y="34909"/>
                </a:lnTo>
                <a:lnTo>
                  <a:pt x="43048" y="28956"/>
                </a:lnTo>
                <a:close/>
              </a:path>
            </a:pathLst>
          </a:custGeom>
          <a:solidFill>
            <a:srgbClr val="0054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7688211" y="2213340"/>
            <a:ext cx="1847333" cy="0"/>
          </a:xfrm>
          <a:custGeom>
            <a:avLst/>
            <a:gdLst/>
            <a:ahLst/>
            <a:cxnLst/>
            <a:rect l="l" t="t" r="r" b="b"/>
            <a:pathLst>
              <a:path w="1306195">
                <a:moveTo>
                  <a:pt x="1306068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44C8F4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9574158" y="22133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44C8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7668810" y="22133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44C8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7688211" y="2426700"/>
            <a:ext cx="1847333" cy="0"/>
          </a:xfrm>
          <a:custGeom>
            <a:avLst/>
            <a:gdLst/>
            <a:ahLst/>
            <a:cxnLst/>
            <a:rect l="l" t="t" r="r" b="b"/>
            <a:pathLst>
              <a:path w="1306195">
                <a:moveTo>
                  <a:pt x="1306068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44C8F4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9574158" y="24267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44C8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7668810" y="24267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44C8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7688211" y="2640061"/>
            <a:ext cx="1847333" cy="0"/>
          </a:xfrm>
          <a:custGeom>
            <a:avLst/>
            <a:gdLst/>
            <a:ahLst/>
            <a:cxnLst/>
            <a:rect l="l" t="t" r="r" b="b"/>
            <a:pathLst>
              <a:path w="1306195">
                <a:moveTo>
                  <a:pt x="1306068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44C8F4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9574158" y="264006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44C8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7668810" y="264006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44C8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7688211" y="2854498"/>
            <a:ext cx="1847333" cy="0"/>
          </a:xfrm>
          <a:custGeom>
            <a:avLst/>
            <a:gdLst/>
            <a:ahLst/>
            <a:cxnLst/>
            <a:rect l="l" t="t" r="r" b="b"/>
            <a:pathLst>
              <a:path w="1306195">
                <a:moveTo>
                  <a:pt x="1306068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44C8F4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9574158" y="285449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44C8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7668810" y="285449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44C8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7688211" y="3067857"/>
            <a:ext cx="1847333" cy="0"/>
          </a:xfrm>
          <a:custGeom>
            <a:avLst/>
            <a:gdLst/>
            <a:ahLst/>
            <a:cxnLst/>
            <a:rect l="l" t="t" r="r" b="b"/>
            <a:pathLst>
              <a:path w="1306195">
                <a:moveTo>
                  <a:pt x="1306068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44C8F4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9574158" y="306785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44C8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7668810" y="306785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44C8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7688211" y="3281217"/>
            <a:ext cx="1847333" cy="0"/>
          </a:xfrm>
          <a:custGeom>
            <a:avLst/>
            <a:gdLst/>
            <a:ahLst/>
            <a:cxnLst/>
            <a:rect l="l" t="t" r="r" b="b"/>
            <a:pathLst>
              <a:path w="1306195">
                <a:moveTo>
                  <a:pt x="1306068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44C8F4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9574158" y="328121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44C8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7668810" y="328121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44C8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7688211" y="3494578"/>
            <a:ext cx="1847333" cy="0"/>
          </a:xfrm>
          <a:custGeom>
            <a:avLst/>
            <a:gdLst/>
            <a:ahLst/>
            <a:cxnLst/>
            <a:rect l="l" t="t" r="r" b="b"/>
            <a:pathLst>
              <a:path w="1306195">
                <a:moveTo>
                  <a:pt x="1306068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44C8F4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9574158" y="349457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44C8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7668810" y="349457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44C8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7688211" y="3709016"/>
            <a:ext cx="1847333" cy="0"/>
          </a:xfrm>
          <a:custGeom>
            <a:avLst/>
            <a:gdLst/>
            <a:ahLst/>
            <a:cxnLst/>
            <a:rect l="l" t="t" r="r" b="b"/>
            <a:pathLst>
              <a:path w="1306195">
                <a:moveTo>
                  <a:pt x="1306068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44C8F4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9574158" y="370901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44C8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7668810" y="370901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44C8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7688211" y="3922375"/>
            <a:ext cx="1847333" cy="0"/>
          </a:xfrm>
          <a:custGeom>
            <a:avLst/>
            <a:gdLst/>
            <a:ahLst/>
            <a:cxnLst/>
            <a:rect l="l" t="t" r="r" b="b"/>
            <a:pathLst>
              <a:path w="1306195">
                <a:moveTo>
                  <a:pt x="1306068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44C8F4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9574158" y="392237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44C8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7668810" y="392237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44C8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7688211" y="4135735"/>
            <a:ext cx="1847333" cy="0"/>
          </a:xfrm>
          <a:custGeom>
            <a:avLst/>
            <a:gdLst/>
            <a:ahLst/>
            <a:cxnLst/>
            <a:rect l="l" t="t" r="r" b="b"/>
            <a:pathLst>
              <a:path w="1306195">
                <a:moveTo>
                  <a:pt x="1306068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44C8F4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9574158" y="413573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44C8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7668810" y="413573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44C8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7688211" y="4350173"/>
            <a:ext cx="1847333" cy="0"/>
          </a:xfrm>
          <a:custGeom>
            <a:avLst/>
            <a:gdLst/>
            <a:ahLst/>
            <a:cxnLst/>
            <a:rect l="l" t="t" r="r" b="b"/>
            <a:pathLst>
              <a:path w="1306195">
                <a:moveTo>
                  <a:pt x="1306068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44C8F4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9574158" y="435017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44C8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7668810" y="435017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44C8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7688211" y="4563533"/>
            <a:ext cx="1847333" cy="0"/>
          </a:xfrm>
          <a:custGeom>
            <a:avLst/>
            <a:gdLst/>
            <a:ahLst/>
            <a:cxnLst/>
            <a:rect l="l" t="t" r="r" b="b"/>
            <a:pathLst>
              <a:path w="1306195">
                <a:moveTo>
                  <a:pt x="1306068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44C8F4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9574158" y="456353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44C8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7668810" y="456353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44C8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7688211" y="4776893"/>
            <a:ext cx="1847333" cy="0"/>
          </a:xfrm>
          <a:custGeom>
            <a:avLst/>
            <a:gdLst/>
            <a:ahLst/>
            <a:cxnLst/>
            <a:rect l="l" t="t" r="r" b="b"/>
            <a:pathLst>
              <a:path w="1306195">
                <a:moveTo>
                  <a:pt x="1306068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44C8F4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9574158" y="477689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44C8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7668810" y="477689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44C8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7688211" y="4991330"/>
            <a:ext cx="1847333" cy="0"/>
          </a:xfrm>
          <a:custGeom>
            <a:avLst/>
            <a:gdLst/>
            <a:ahLst/>
            <a:cxnLst/>
            <a:rect l="l" t="t" r="r" b="b"/>
            <a:pathLst>
              <a:path w="1306195">
                <a:moveTo>
                  <a:pt x="1306068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44C8F4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9574158" y="499133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44C8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7668810" y="499133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44C8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7688211" y="5204690"/>
            <a:ext cx="1847333" cy="0"/>
          </a:xfrm>
          <a:custGeom>
            <a:avLst/>
            <a:gdLst/>
            <a:ahLst/>
            <a:cxnLst/>
            <a:rect l="l" t="t" r="r" b="b"/>
            <a:pathLst>
              <a:path w="1306195">
                <a:moveTo>
                  <a:pt x="1306068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44C8F4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9574158" y="520469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44C8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7668810" y="520469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44C8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7688211" y="5418050"/>
            <a:ext cx="1847333" cy="0"/>
          </a:xfrm>
          <a:custGeom>
            <a:avLst/>
            <a:gdLst/>
            <a:ahLst/>
            <a:cxnLst/>
            <a:rect l="l" t="t" r="r" b="b"/>
            <a:pathLst>
              <a:path w="1306195">
                <a:moveTo>
                  <a:pt x="1306068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44C8F4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9574158" y="541805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44C8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7668810" y="541805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44C8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7688211" y="5848003"/>
            <a:ext cx="1847333" cy="0"/>
          </a:xfrm>
          <a:custGeom>
            <a:avLst/>
            <a:gdLst/>
            <a:ahLst/>
            <a:cxnLst/>
            <a:rect l="l" t="t" r="r" b="b"/>
            <a:pathLst>
              <a:path w="1306195">
                <a:moveTo>
                  <a:pt x="1306068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44C8F4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9574158" y="584800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44C8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7668810" y="584800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44C8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7688211" y="5632488"/>
            <a:ext cx="1847333" cy="0"/>
          </a:xfrm>
          <a:custGeom>
            <a:avLst/>
            <a:gdLst/>
            <a:ahLst/>
            <a:cxnLst/>
            <a:rect l="l" t="t" r="r" b="b"/>
            <a:pathLst>
              <a:path w="1306195">
                <a:moveTo>
                  <a:pt x="1306068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44C8F4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9574158" y="563248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44C8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7668810" y="563248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44C8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7688211" y="6061364"/>
            <a:ext cx="1847333" cy="0"/>
          </a:xfrm>
          <a:custGeom>
            <a:avLst/>
            <a:gdLst/>
            <a:ahLst/>
            <a:cxnLst/>
            <a:rect l="l" t="t" r="r" b="b"/>
            <a:pathLst>
              <a:path w="1306195">
                <a:moveTo>
                  <a:pt x="1306068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44C8F4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9574158" y="606136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44C8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7668810" y="606136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44C8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7688211" y="6276879"/>
            <a:ext cx="1847333" cy="0"/>
          </a:xfrm>
          <a:custGeom>
            <a:avLst/>
            <a:gdLst/>
            <a:ahLst/>
            <a:cxnLst/>
            <a:rect l="l" t="t" r="r" b="b"/>
            <a:pathLst>
              <a:path w="1306195">
                <a:moveTo>
                  <a:pt x="1306068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44C8F4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9574158" y="62768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44C8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7668810" y="62768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44C8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4946576" y="5114175"/>
            <a:ext cx="1306155" cy="114223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3843027" y="5453611"/>
            <a:ext cx="28738" cy="14368"/>
          </a:xfrm>
          <a:custGeom>
            <a:avLst/>
            <a:gdLst/>
            <a:ahLst/>
            <a:cxnLst/>
            <a:rect l="l" t="t" r="r" b="b"/>
            <a:pathLst>
              <a:path w="20319" h="20320">
                <a:moveTo>
                  <a:pt x="15240" y="0"/>
                </a:moveTo>
                <a:lnTo>
                  <a:pt x="3048" y="0"/>
                </a:lnTo>
                <a:lnTo>
                  <a:pt x="0" y="3048"/>
                </a:lnTo>
                <a:lnTo>
                  <a:pt x="0" y="15240"/>
                </a:lnTo>
                <a:lnTo>
                  <a:pt x="3048" y="19812"/>
                </a:lnTo>
                <a:lnTo>
                  <a:pt x="15240" y="19812"/>
                </a:lnTo>
                <a:lnTo>
                  <a:pt x="19812" y="16764"/>
                </a:lnTo>
                <a:lnTo>
                  <a:pt x="19812" y="3048"/>
                </a:lnTo>
                <a:lnTo>
                  <a:pt x="15240" y="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3907689" y="5383569"/>
            <a:ext cx="420297" cy="116378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4356006" y="5384646"/>
            <a:ext cx="101302" cy="84051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4500415" y="5384646"/>
            <a:ext cx="21554" cy="82165"/>
          </a:xfrm>
          <a:custGeom>
            <a:avLst/>
            <a:gdLst/>
            <a:ahLst/>
            <a:cxnLst/>
            <a:rect l="l" t="t" r="r" b="b"/>
            <a:pathLst>
              <a:path w="15239" h="116204">
                <a:moveTo>
                  <a:pt x="7620" y="0"/>
                </a:moveTo>
                <a:lnTo>
                  <a:pt x="3048" y="9144"/>
                </a:lnTo>
                <a:lnTo>
                  <a:pt x="1524" y="15240"/>
                </a:lnTo>
                <a:lnTo>
                  <a:pt x="0" y="18288"/>
                </a:lnTo>
                <a:lnTo>
                  <a:pt x="0" y="19812"/>
                </a:lnTo>
                <a:lnTo>
                  <a:pt x="9144" y="115824"/>
                </a:lnTo>
                <a:lnTo>
                  <a:pt x="13716" y="106680"/>
                </a:lnTo>
                <a:lnTo>
                  <a:pt x="15240" y="99060"/>
                </a:lnTo>
                <a:lnTo>
                  <a:pt x="15240" y="96012"/>
                </a:lnTo>
                <a:lnTo>
                  <a:pt x="7620" y="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4612495" y="5384646"/>
            <a:ext cx="262955" cy="113145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4935800" y="5383569"/>
            <a:ext cx="422453" cy="116378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5386273" y="5384646"/>
            <a:ext cx="101302" cy="84051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5530683" y="5384646"/>
            <a:ext cx="21554" cy="82165"/>
          </a:xfrm>
          <a:custGeom>
            <a:avLst/>
            <a:gdLst/>
            <a:ahLst/>
            <a:cxnLst/>
            <a:rect l="l" t="t" r="r" b="b"/>
            <a:pathLst>
              <a:path w="15239" h="116204">
                <a:moveTo>
                  <a:pt x="6096" y="0"/>
                </a:moveTo>
                <a:lnTo>
                  <a:pt x="3048" y="6096"/>
                </a:lnTo>
                <a:lnTo>
                  <a:pt x="3048" y="9144"/>
                </a:lnTo>
                <a:lnTo>
                  <a:pt x="0" y="15240"/>
                </a:lnTo>
                <a:lnTo>
                  <a:pt x="0" y="19812"/>
                </a:lnTo>
                <a:lnTo>
                  <a:pt x="9144" y="115824"/>
                </a:lnTo>
                <a:lnTo>
                  <a:pt x="13716" y="106680"/>
                </a:lnTo>
                <a:lnTo>
                  <a:pt x="15240" y="99060"/>
                </a:lnTo>
                <a:lnTo>
                  <a:pt x="15240" y="96012"/>
                </a:lnTo>
                <a:lnTo>
                  <a:pt x="6096" y="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5685868" y="5382491"/>
            <a:ext cx="316840" cy="146550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5680346" y="5378501"/>
            <a:ext cx="326605" cy="152243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3748191" y="5718694"/>
            <a:ext cx="28738" cy="13021"/>
          </a:xfrm>
          <a:custGeom>
            <a:avLst/>
            <a:gdLst/>
            <a:ahLst/>
            <a:cxnLst/>
            <a:rect l="l" t="t" r="r" b="b"/>
            <a:pathLst>
              <a:path w="20319" h="18415">
                <a:moveTo>
                  <a:pt x="16764" y="0"/>
                </a:moveTo>
                <a:lnTo>
                  <a:pt x="4572" y="0"/>
                </a:lnTo>
                <a:lnTo>
                  <a:pt x="0" y="3048"/>
                </a:lnTo>
                <a:lnTo>
                  <a:pt x="0" y="13716"/>
                </a:lnTo>
                <a:lnTo>
                  <a:pt x="4572" y="18288"/>
                </a:lnTo>
                <a:lnTo>
                  <a:pt x="16764" y="18288"/>
                </a:lnTo>
                <a:lnTo>
                  <a:pt x="19812" y="15240"/>
                </a:lnTo>
                <a:lnTo>
                  <a:pt x="19812" y="3048"/>
                </a:lnTo>
                <a:lnTo>
                  <a:pt x="16764" y="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3825784" y="5647574"/>
            <a:ext cx="599193" cy="114223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4459463" y="5648652"/>
            <a:ext cx="21554" cy="82165"/>
          </a:xfrm>
          <a:custGeom>
            <a:avLst/>
            <a:gdLst/>
            <a:ahLst/>
            <a:cxnLst/>
            <a:rect l="l" t="t" r="r" b="b"/>
            <a:pathLst>
              <a:path w="15239" h="116204">
                <a:moveTo>
                  <a:pt x="6096" y="0"/>
                </a:moveTo>
                <a:lnTo>
                  <a:pt x="4572" y="3048"/>
                </a:lnTo>
                <a:lnTo>
                  <a:pt x="3048" y="7620"/>
                </a:lnTo>
                <a:lnTo>
                  <a:pt x="3048" y="10668"/>
                </a:lnTo>
                <a:lnTo>
                  <a:pt x="0" y="15240"/>
                </a:lnTo>
                <a:lnTo>
                  <a:pt x="0" y="19812"/>
                </a:lnTo>
                <a:lnTo>
                  <a:pt x="9144" y="115824"/>
                </a:lnTo>
                <a:lnTo>
                  <a:pt x="12192" y="106680"/>
                </a:lnTo>
                <a:lnTo>
                  <a:pt x="15240" y="100584"/>
                </a:lnTo>
                <a:lnTo>
                  <a:pt x="13716" y="96012"/>
                </a:lnTo>
                <a:lnTo>
                  <a:pt x="6096" y="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4571543" y="5647574"/>
            <a:ext cx="510823" cy="89439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5110386" y="5648652"/>
            <a:ext cx="239246" cy="118533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5472486" y="5646496"/>
            <a:ext cx="316840" cy="146550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5466054" y="5643567"/>
            <a:ext cx="327515" cy="151182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3564984" y="5957916"/>
            <a:ext cx="28738" cy="13021"/>
          </a:xfrm>
          <a:custGeom>
            <a:avLst/>
            <a:gdLst/>
            <a:ahLst/>
            <a:cxnLst/>
            <a:rect l="l" t="t" r="r" b="b"/>
            <a:pathLst>
              <a:path w="20319" h="18415">
                <a:moveTo>
                  <a:pt x="16764" y="0"/>
                </a:moveTo>
                <a:lnTo>
                  <a:pt x="3048" y="0"/>
                </a:lnTo>
                <a:lnTo>
                  <a:pt x="0" y="3048"/>
                </a:lnTo>
                <a:lnTo>
                  <a:pt x="0" y="13716"/>
                </a:lnTo>
                <a:lnTo>
                  <a:pt x="4572" y="18288"/>
                </a:lnTo>
                <a:lnTo>
                  <a:pt x="16764" y="18288"/>
                </a:lnTo>
                <a:lnTo>
                  <a:pt x="19812" y="15240"/>
                </a:lnTo>
                <a:lnTo>
                  <a:pt x="19812" y="3048"/>
                </a:lnTo>
                <a:lnTo>
                  <a:pt x="16764" y="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3638267" y="5886796"/>
            <a:ext cx="260800" cy="84051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3927085" y="5887873"/>
            <a:ext cx="312529" cy="118533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4274101" y="5887874"/>
            <a:ext cx="21554" cy="82165"/>
          </a:xfrm>
          <a:custGeom>
            <a:avLst/>
            <a:gdLst/>
            <a:ahLst/>
            <a:cxnLst/>
            <a:rect l="l" t="t" r="r" b="b"/>
            <a:pathLst>
              <a:path w="15239" h="116204">
                <a:moveTo>
                  <a:pt x="7620" y="0"/>
                </a:moveTo>
                <a:lnTo>
                  <a:pt x="6096" y="3048"/>
                </a:lnTo>
                <a:lnTo>
                  <a:pt x="4572" y="7620"/>
                </a:lnTo>
                <a:lnTo>
                  <a:pt x="3048" y="10668"/>
                </a:lnTo>
                <a:lnTo>
                  <a:pt x="1524" y="15240"/>
                </a:lnTo>
                <a:lnTo>
                  <a:pt x="0" y="18288"/>
                </a:lnTo>
                <a:lnTo>
                  <a:pt x="0" y="19812"/>
                </a:lnTo>
                <a:lnTo>
                  <a:pt x="9144" y="115824"/>
                </a:lnTo>
                <a:lnTo>
                  <a:pt x="13716" y="106680"/>
                </a:lnTo>
                <a:lnTo>
                  <a:pt x="15240" y="100584"/>
                </a:lnTo>
                <a:lnTo>
                  <a:pt x="15240" y="96012"/>
                </a:lnTo>
                <a:lnTo>
                  <a:pt x="7620" y="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4386181" y="5900804"/>
            <a:ext cx="181051" cy="136852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4640515" y="5859856"/>
            <a:ext cx="342704" cy="112068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5024171" y="5887874"/>
            <a:ext cx="21554" cy="82165"/>
          </a:xfrm>
          <a:custGeom>
            <a:avLst/>
            <a:gdLst/>
            <a:ahLst/>
            <a:cxnLst/>
            <a:rect l="l" t="t" r="r" b="b"/>
            <a:pathLst>
              <a:path w="15239" h="116204">
                <a:moveTo>
                  <a:pt x="7620" y="0"/>
                </a:moveTo>
                <a:lnTo>
                  <a:pt x="6096" y="3048"/>
                </a:lnTo>
                <a:lnTo>
                  <a:pt x="4572" y="7620"/>
                </a:lnTo>
                <a:lnTo>
                  <a:pt x="3048" y="10668"/>
                </a:lnTo>
                <a:lnTo>
                  <a:pt x="1524" y="15240"/>
                </a:lnTo>
                <a:lnTo>
                  <a:pt x="0" y="18288"/>
                </a:lnTo>
                <a:lnTo>
                  <a:pt x="1524" y="19812"/>
                </a:lnTo>
                <a:lnTo>
                  <a:pt x="10668" y="115824"/>
                </a:lnTo>
                <a:lnTo>
                  <a:pt x="13716" y="106680"/>
                </a:lnTo>
                <a:lnTo>
                  <a:pt x="15240" y="100584"/>
                </a:lnTo>
                <a:lnTo>
                  <a:pt x="15240" y="96012"/>
                </a:lnTo>
                <a:lnTo>
                  <a:pt x="7620" y="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5181513" y="5885719"/>
            <a:ext cx="316840" cy="146550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5175079" y="5882638"/>
            <a:ext cx="327481" cy="151334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3041229" y="6196060"/>
            <a:ext cx="28738" cy="14368"/>
          </a:xfrm>
          <a:custGeom>
            <a:avLst/>
            <a:gdLst/>
            <a:ahLst/>
            <a:cxnLst/>
            <a:rect l="l" t="t" r="r" b="b"/>
            <a:pathLst>
              <a:path w="20319" h="20320">
                <a:moveTo>
                  <a:pt x="16764" y="0"/>
                </a:moveTo>
                <a:lnTo>
                  <a:pt x="4572" y="0"/>
                </a:lnTo>
                <a:lnTo>
                  <a:pt x="0" y="3048"/>
                </a:lnTo>
                <a:lnTo>
                  <a:pt x="0" y="15240"/>
                </a:lnTo>
                <a:lnTo>
                  <a:pt x="4572" y="19812"/>
                </a:lnTo>
                <a:lnTo>
                  <a:pt x="16764" y="19812"/>
                </a:lnTo>
                <a:lnTo>
                  <a:pt x="19812" y="16764"/>
                </a:lnTo>
                <a:lnTo>
                  <a:pt x="19812" y="3048"/>
                </a:lnTo>
                <a:lnTo>
                  <a:pt x="16764" y="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3123133" y="6129250"/>
            <a:ext cx="185362" cy="85128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3336515" y="6127096"/>
            <a:ext cx="286664" cy="85128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3655510" y="6127096"/>
            <a:ext cx="21554" cy="82165"/>
          </a:xfrm>
          <a:custGeom>
            <a:avLst/>
            <a:gdLst/>
            <a:ahLst/>
            <a:cxnLst/>
            <a:rect l="l" t="t" r="r" b="b"/>
            <a:pathLst>
              <a:path w="15239" h="116204">
                <a:moveTo>
                  <a:pt x="7620" y="0"/>
                </a:moveTo>
                <a:lnTo>
                  <a:pt x="4572" y="6096"/>
                </a:lnTo>
                <a:lnTo>
                  <a:pt x="1524" y="15240"/>
                </a:lnTo>
                <a:lnTo>
                  <a:pt x="0" y="18288"/>
                </a:lnTo>
                <a:lnTo>
                  <a:pt x="0" y="19812"/>
                </a:lnTo>
                <a:lnTo>
                  <a:pt x="10668" y="115824"/>
                </a:lnTo>
                <a:lnTo>
                  <a:pt x="13716" y="106680"/>
                </a:lnTo>
                <a:lnTo>
                  <a:pt x="15240" y="100584"/>
                </a:lnTo>
                <a:lnTo>
                  <a:pt x="15240" y="96012"/>
                </a:lnTo>
                <a:lnTo>
                  <a:pt x="7620" y="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3771900" y="6129250"/>
            <a:ext cx="185362" cy="85128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3985282" y="6127096"/>
            <a:ext cx="357792" cy="85128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4371093" y="6127096"/>
            <a:ext cx="101302" cy="84051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4515503" y="6127096"/>
            <a:ext cx="21554" cy="82165"/>
          </a:xfrm>
          <a:custGeom>
            <a:avLst/>
            <a:gdLst/>
            <a:ahLst/>
            <a:cxnLst/>
            <a:rect l="l" t="t" r="r" b="b"/>
            <a:pathLst>
              <a:path w="15239" h="116204">
                <a:moveTo>
                  <a:pt x="7620" y="0"/>
                </a:moveTo>
                <a:lnTo>
                  <a:pt x="4572" y="6096"/>
                </a:lnTo>
                <a:lnTo>
                  <a:pt x="1524" y="15240"/>
                </a:lnTo>
                <a:lnTo>
                  <a:pt x="0" y="18288"/>
                </a:lnTo>
                <a:lnTo>
                  <a:pt x="0" y="19812"/>
                </a:lnTo>
                <a:lnTo>
                  <a:pt x="9144" y="115824"/>
                </a:lnTo>
                <a:lnTo>
                  <a:pt x="13716" y="106680"/>
                </a:lnTo>
                <a:lnTo>
                  <a:pt x="15240" y="100584"/>
                </a:lnTo>
                <a:lnTo>
                  <a:pt x="15240" y="96012"/>
                </a:lnTo>
                <a:lnTo>
                  <a:pt x="7620" y="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4627583" y="6140027"/>
            <a:ext cx="181051" cy="136852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4929334" y="6124941"/>
            <a:ext cx="316840" cy="146550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4922868" y="6121404"/>
            <a:ext cx="327515" cy="151788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3267542" y="2118513"/>
            <a:ext cx="2711457" cy="141162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6088924" y="2089419"/>
            <a:ext cx="405210" cy="169179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6097546" y="2088342"/>
            <a:ext cx="395151" cy="169269"/>
          </a:xfrm>
          <a:custGeom>
            <a:avLst/>
            <a:gdLst/>
            <a:ahLst/>
            <a:cxnLst/>
            <a:rect l="l" t="t" r="r" b="b"/>
            <a:pathLst>
              <a:path w="279400" h="239394">
                <a:moveTo>
                  <a:pt x="0" y="141732"/>
                </a:moveTo>
                <a:lnTo>
                  <a:pt x="150876" y="239268"/>
                </a:lnTo>
                <a:lnTo>
                  <a:pt x="278892" y="74676"/>
                </a:lnTo>
                <a:lnTo>
                  <a:pt x="120396" y="0"/>
                </a:lnTo>
                <a:lnTo>
                  <a:pt x="0" y="141732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6175139" y="2088341"/>
            <a:ext cx="323306" cy="169179"/>
          </a:xfrm>
          <a:prstGeom prst="rect">
            <a:avLst/>
          </a:prstGeom>
          <a:blipFill>
            <a:blip r:embed="rId6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3280474" y="2392217"/>
            <a:ext cx="2698525" cy="7543"/>
          </a:xfrm>
          <a:prstGeom prst="rect">
            <a:avLst/>
          </a:prstGeom>
          <a:blipFill>
            <a:blip r:embed="rId6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3280474" y="2585104"/>
            <a:ext cx="2698525" cy="7543"/>
          </a:xfrm>
          <a:prstGeom prst="rect">
            <a:avLst/>
          </a:prstGeom>
          <a:blipFill>
            <a:blip r:embed="rId6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3748191" y="1370676"/>
            <a:ext cx="2228654" cy="132542"/>
          </a:xfrm>
          <a:prstGeom prst="rect">
            <a:avLst/>
          </a:prstGeom>
          <a:blipFill>
            <a:blip r:embed="rId6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6088924" y="1346969"/>
            <a:ext cx="405210" cy="169179"/>
          </a:xfrm>
          <a:prstGeom prst="rect">
            <a:avLst/>
          </a:prstGeom>
          <a:blipFill>
            <a:blip r:embed="rId6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6097546" y="1345892"/>
            <a:ext cx="395151" cy="169269"/>
          </a:xfrm>
          <a:custGeom>
            <a:avLst/>
            <a:gdLst/>
            <a:ahLst/>
            <a:cxnLst/>
            <a:rect l="l" t="t" r="r" b="b"/>
            <a:pathLst>
              <a:path w="279400" h="239394">
                <a:moveTo>
                  <a:pt x="0" y="141732"/>
                </a:moveTo>
                <a:lnTo>
                  <a:pt x="150876" y="239268"/>
                </a:lnTo>
                <a:lnTo>
                  <a:pt x="278892" y="74676"/>
                </a:lnTo>
                <a:lnTo>
                  <a:pt x="120396" y="0"/>
                </a:lnTo>
                <a:lnTo>
                  <a:pt x="0" y="141732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6172984" y="1345892"/>
            <a:ext cx="325461" cy="169179"/>
          </a:xfrm>
          <a:prstGeom prst="rect">
            <a:avLst/>
          </a:prstGeom>
          <a:blipFill>
            <a:blip r:embed="rId6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2998120" y="1650845"/>
            <a:ext cx="2980879" cy="7543"/>
          </a:xfrm>
          <a:prstGeom prst="rect">
            <a:avLst/>
          </a:prstGeom>
          <a:blipFill>
            <a:blip r:embed="rId6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2998120" y="1842654"/>
            <a:ext cx="2980879" cy="7543"/>
          </a:xfrm>
          <a:prstGeom prst="rect">
            <a:avLst/>
          </a:prstGeom>
          <a:blipFill>
            <a:blip r:embed="rId7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989317" y="4799522"/>
            <a:ext cx="5769926" cy="142240"/>
          </a:xfrm>
          <a:prstGeom prst="rect">
            <a:avLst/>
          </a:prstGeom>
          <a:blipFill>
            <a:blip r:embed="rId7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6864858" y="4776894"/>
            <a:ext cx="405210" cy="169179"/>
          </a:xfrm>
          <a:prstGeom prst="rect">
            <a:avLst/>
          </a:prstGeom>
          <a:blipFill>
            <a:blip r:embed="rId7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6873478" y="4775816"/>
            <a:ext cx="395151" cy="169269"/>
          </a:xfrm>
          <a:custGeom>
            <a:avLst/>
            <a:gdLst/>
            <a:ahLst/>
            <a:cxnLst/>
            <a:rect l="l" t="t" r="r" b="b"/>
            <a:pathLst>
              <a:path w="279400" h="239395">
                <a:moveTo>
                  <a:pt x="0" y="141732"/>
                </a:moveTo>
                <a:lnTo>
                  <a:pt x="150876" y="239268"/>
                </a:lnTo>
                <a:lnTo>
                  <a:pt x="278892" y="74676"/>
                </a:lnTo>
                <a:lnTo>
                  <a:pt x="118872" y="0"/>
                </a:lnTo>
                <a:lnTo>
                  <a:pt x="0" y="141732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6940296" y="4775815"/>
            <a:ext cx="334083" cy="169179"/>
          </a:xfrm>
          <a:prstGeom prst="rect">
            <a:avLst/>
          </a:prstGeom>
          <a:blipFill>
            <a:blip r:embed="rId7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829818" y="4168063"/>
            <a:ext cx="5097453" cy="118533"/>
          </a:xfrm>
          <a:prstGeom prst="rect">
            <a:avLst/>
          </a:prstGeom>
          <a:blipFill>
            <a:blip r:embed="rId7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6030730" y="4206856"/>
            <a:ext cx="35025" cy="36816"/>
          </a:xfrm>
          <a:custGeom>
            <a:avLst/>
            <a:gdLst/>
            <a:ahLst/>
            <a:cxnLst/>
            <a:rect l="l" t="t" r="r" b="b"/>
            <a:pathLst>
              <a:path w="24764" h="52070">
                <a:moveTo>
                  <a:pt x="7620" y="0"/>
                </a:moveTo>
                <a:lnTo>
                  <a:pt x="0" y="10668"/>
                </a:lnTo>
                <a:lnTo>
                  <a:pt x="1524" y="12192"/>
                </a:lnTo>
                <a:lnTo>
                  <a:pt x="4572" y="13716"/>
                </a:lnTo>
                <a:lnTo>
                  <a:pt x="7620" y="16764"/>
                </a:lnTo>
                <a:lnTo>
                  <a:pt x="12192" y="18288"/>
                </a:lnTo>
                <a:lnTo>
                  <a:pt x="15240" y="21336"/>
                </a:lnTo>
                <a:lnTo>
                  <a:pt x="19812" y="15240"/>
                </a:lnTo>
                <a:lnTo>
                  <a:pt x="24384" y="10668"/>
                </a:lnTo>
                <a:lnTo>
                  <a:pt x="19812" y="6096"/>
                </a:lnTo>
                <a:lnTo>
                  <a:pt x="7620" y="0"/>
                </a:lnTo>
                <a:close/>
              </a:path>
              <a:path w="24764" h="52070">
                <a:moveTo>
                  <a:pt x="9144" y="28956"/>
                </a:moveTo>
                <a:lnTo>
                  <a:pt x="0" y="41148"/>
                </a:lnTo>
                <a:lnTo>
                  <a:pt x="15240" y="51816"/>
                </a:lnTo>
                <a:lnTo>
                  <a:pt x="24384" y="39624"/>
                </a:lnTo>
                <a:lnTo>
                  <a:pt x="9144" y="28956"/>
                </a:lnTo>
                <a:close/>
              </a:path>
            </a:pathLst>
          </a:custGeom>
          <a:solidFill>
            <a:srgbClr val="DB21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6097546" y="4175606"/>
            <a:ext cx="366413" cy="93749"/>
          </a:xfrm>
          <a:prstGeom prst="rect">
            <a:avLst/>
          </a:prstGeom>
          <a:blipFill>
            <a:blip r:embed="rId7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6528620" y="4173450"/>
            <a:ext cx="224159" cy="113145"/>
          </a:xfrm>
          <a:prstGeom prst="rect">
            <a:avLst/>
          </a:prstGeom>
          <a:blipFill>
            <a:blip r:embed="rId7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6864858" y="4124959"/>
            <a:ext cx="405210" cy="169179"/>
          </a:xfrm>
          <a:prstGeom prst="rect">
            <a:avLst/>
          </a:prstGeom>
          <a:blipFill>
            <a:blip r:embed="rId7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6873478" y="4123882"/>
            <a:ext cx="395151" cy="169269"/>
          </a:xfrm>
          <a:custGeom>
            <a:avLst/>
            <a:gdLst/>
            <a:ahLst/>
            <a:cxnLst/>
            <a:rect l="l" t="t" r="r" b="b"/>
            <a:pathLst>
              <a:path w="279400" h="239395">
                <a:moveTo>
                  <a:pt x="0" y="141732"/>
                </a:moveTo>
                <a:lnTo>
                  <a:pt x="150876" y="239268"/>
                </a:lnTo>
                <a:lnTo>
                  <a:pt x="278892" y="74676"/>
                </a:lnTo>
                <a:lnTo>
                  <a:pt x="118872" y="0"/>
                </a:lnTo>
                <a:lnTo>
                  <a:pt x="0" y="141732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6946762" y="4123882"/>
            <a:ext cx="327616" cy="169179"/>
          </a:xfrm>
          <a:prstGeom prst="rect">
            <a:avLst/>
          </a:prstGeom>
          <a:blipFill>
            <a:blip r:embed="rId7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5756997" y="4365259"/>
            <a:ext cx="562552" cy="98059"/>
          </a:xfrm>
          <a:prstGeom prst="rect">
            <a:avLst/>
          </a:prstGeom>
          <a:blipFill>
            <a:blip r:embed="rId7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6354036" y="4369569"/>
            <a:ext cx="24248" cy="66002"/>
          </a:xfrm>
          <a:custGeom>
            <a:avLst/>
            <a:gdLst/>
            <a:ahLst/>
            <a:cxnLst/>
            <a:rect l="l" t="t" r="r" b="b"/>
            <a:pathLst>
              <a:path w="17145" h="93345">
                <a:moveTo>
                  <a:pt x="12192" y="0"/>
                </a:moveTo>
                <a:lnTo>
                  <a:pt x="6096" y="12192"/>
                </a:lnTo>
                <a:lnTo>
                  <a:pt x="1524" y="18288"/>
                </a:lnTo>
                <a:lnTo>
                  <a:pt x="0" y="21336"/>
                </a:lnTo>
                <a:lnTo>
                  <a:pt x="0" y="22860"/>
                </a:lnTo>
                <a:lnTo>
                  <a:pt x="7620" y="92964"/>
                </a:lnTo>
                <a:lnTo>
                  <a:pt x="11620" y="85796"/>
                </a:lnTo>
                <a:lnTo>
                  <a:pt x="14478" y="77914"/>
                </a:lnTo>
                <a:lnTo>
                  <a:pt x="16192" y="69175"/>
                </a:lnTo>
                <a:lnTo>
                  <a:pt x="16764" y="59436"/>
                </a:lnTo>
                <a:lnTo>
                  <a:pt x="12192" y="0"/>
                </a:lnTo>
                <a:close/>
              </a:path>
            </a:pathLst>
          </a:custGeom>
          <a:solidFill>
            <a:srgbClr val="DB21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6440248" y="4374957"/>
            <a:ext cx="316840" cy="60344"/>
          </a:xfrm>
          <a:prstGeom prst="rect">
            <a:avLst/>
          </a:prstGeom>
          <a:blipFill>
            <a:blip r:embed="rId8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849218" y="4627110"/>
            <a:ext cx="5905715" cy="4310"/>
          </a:xfrm>
          <a:prstGeom prst="rect">
            <a:avLst/>
          </a:prstGeom>
          <a:blipFill>
            <a:blip r:embed="rId8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5119007" y="2842644"/>
            <a:ext cx="1633772" cy="113145"/>
          </a:xfrm>
          <a:prstGeom prst="rect">
            <a:avLst/>
          </a:prstGeom>
          <a:blipFill>
            <a:blip r:embed="rId8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6864858" y="2794154"/>
            <a:ext cx="405210" cy="169179"/>
          </a:xfrm>
          <a:prstGeom prst="rect">
            <a:avLst/>
          </a:prstGeom>
          <a:blipFill>
            <a:blip r:embed="rId8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6873478" y="2793076"/>
            <a:ext cx="395151" cy="169269"/>
          </a:xfrm>
          <a:custGeom>
            <a:avLst/>
            <a:gdLst/>
            <a:ahLst/>
            <a:cxnLst/>
            <a:rect l="l" t="t" r="r" b="b"/>
            <a:pathLst>
              <a:path w="279400" h="239395">
                <a:moveTo>
                  <a:pt x="0" y="141732"/>
                </a:moveTo>
                <a:lnTo>
                  <a:pt x="150876" y="239268"/>
                </a:lnTo>
                <a:lnTo>
                  <a:pt x="278892" y="74676"/>
                </a:lnTo>
                <a:lnTo>
                  <a:pt x="118872" y="0"/>
                </a:lnTo>
                <a:lnTo>
                  <a:pt x="0" y="141732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6959694" y="2793076"/>
            <a:ext cx="314684" cy="169179"/>
          </a:xfrm>
          <a:prstGeom prst="rect">
            <a:avLst/>
          </a:prstGeom>
          <a:blipFill>
            <a:blip r:embed="rId8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1336330" y="2987040"/>
            <a:ext cx="2377375" cy="184265"/>
          </a:xfrm>
          <a:prstGeom prst="rect">
            <a:avLst/>
          </a:prstGeom>
          <a:blipFill>
            <a:blip r:embed="rId8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3013209" y="3151910"/>
            <a:ext cx="43107" cy="28286"/>
          </a:xfrm>
          <a:custGeom>
            <a:avLst/>
            <a:gdLst/>
            <a:ahLst/>
            <a:cxnLst/>
            <a:rect l="l" t="t" r="r" b="b"/>
            <a:pathLst>
              <a:path w="30480" h="40004">
                <a:moveTo>
                  <a:pt x="30480" y="15240"/>
                </a:moveTo>
                <a:lnTo>
                  <a:pt x="12192" y="27432"/>
                </a:lnTo>
                <a:lnTo>
                  <a:pt x="4572" y="32004"/>
                </a:lnTo>
                <a:lnTo>
                  <a:pt x="3048" y="33528"/>
                </a:lnTo>
                <a:lnTo>
                  <a:pt x="1524" y="36576"/>
                </a:lnTo>
                <a:lnTo>
                  <a:pt x="1524" y="39624"/>
                </a:lnTo>
                <a:lnTo>
                  <a:pt x="27432" y="21336"/>
                </a:lnTo>
                <a:lnTo>
                  <a:pt x="30480" y="18288"/>
                </a:lnTo>
                <a:lnTo>
                  <a:pt x="30480" y="15240"/>
                </a:lnTo>
                <a:close/>
              </a:path>
              <a:path w="30480" h="40004">
                <a:moveTo>
                  <a:pt x="30480" y="0"/>
                </a:moveTo>
                <a:lnTo>
                  <a:pt x="3048" y="19812"/>
                </a:lnTo>
                <a:lnTo>
                  <a:pt x="1524" y="21336"/>
                </a:lnTo>
                <a:lnTo>
                  <a:pt x="0" y="25908"/>
                </a:lnTo>
                <a:lnTo>
                  <a:pt x="1524" y="25908"/>
                </a:lnTo>
                <a:lnTo>
                  <a:pt x="8977" y="20716"/>
                </a:lnTo>
                <a:lnTo>
                  <a:pt x="21026" y="12620"/>
                </a:lnTo>
                <a:lnTo>
                  <a:pt x="25908" y="9144"/>
                </a:lnTo>
                <a:lnTo>
                  <a:pt x="30480" y="4572"/>
                </a:lnTo>
                <a:lnTo>
                  <a:pt x="30480" y="0"/>
                </a:lnTo>
                <a:close/>
              </a:path>
            </a:pathLst>
          </a:custGeom>
          <a:solidFill>
            <a:srgbClr val="DB21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5006928" y="2999970"/>
            <a:ext cx="2019583" cy="179955"/>
          </a:xfrm>
          <a:prstGeom prst="rect">
            <a:avLst/>
          </a:prstGeom>
          <a:blipFill>
            <a:blip r:embed="rId8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2051914" y="3253201"/>
            <a:ext cx="4625427" cy="202584"/>
          </a:xfrm>
          <a:prstGeom prst="rect">
            <a:avLst/>
          </a:prstGeom>
          <a:blipFill>
            <a:blip r:embed="rId8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2226499" y="3425613"/>
            <a:ext cx="43107" cy="23796"/>
          </a:xfrm>
          <a:custGeom>
            <a:avLst/>
            <a:gdLst/>
            <a:ahLst/>
            <a:cxnLst/>
            <a:rect l="l" t="t" r="r" b="b"/>
            <a:pathLst>
              <a:path w="30480" h="33654">
                <a:moveTo>
                  <a:pt x="28956" y="12192"/>
                </a:moveTo>
                <a:lnTo>
                  <a:pt x="17811" y="18430"/>
                </a:lnTo>
                <a:lnTo>
                  <a:pt x="9525" y="23241"/>
                </a:lnTo>
                <a:lnTo>
                  <a:pt x="4095" y="26336"/>
                </a:lnTo>
                <a:lnTo>
                  <a:pt x="1524" y="27432"/>
                </a:lnTo>
                <a:lnTo>
                  <a:pt x="1524" y="30480"/>
                </a:lnTo>
                <a:lnTo>
                  <a:pt x="0" y="32004"/>
                </a:lnTo>
                <a:lnTo>
                  <a:pt x="0" y="33528"/>
                </a:lnTo>
                <a:lnTo>
                  <a:pt x="13716" y="25908"/>
                </a:lnTo>
                <a:lnTo>
                  <a:pt x="19812" y="22860"/>
                </a:lnTo>
                <a:lnTo>
                  <a:pt x="24384" y="19812"/>
                </a:lnTo>
                <a:lnTo>
                  <a:pt x="25908" y="18288"/>
                </a:lnTo>
                <a:lnTo>
                  <a:pt x="27432" y="15240"/>
                </a:lnTo>
                <a:lnTo>
                  <a:pt x="28956" y="13716"/>
                </a:lnTo>
                <a:lnTo>
                  <a:pt x="28956" y="12192"/>
                </a:lnTo>
                <a:close/>
              </a:path>
              <a:path w="30480" h="33654">
                <a:moveTo>
                  <a:pt x="30480" y="0"/>
                </a:moveTo>
                <a:lnTo>
                  <a:pt x="11049" y="10477"/>
                </a:lnTo>
                <a:lnTo>
                  <a:pt x="5619" y="13501"/>
                </a:lnTo>
                <a:lnTo>
                  <a:pt x="3048" y="15240"/>
                </a:lnTo>
                <a:lnTo>
                  <a:pt x="1524" y="16764"/>
                </a:lnTo>
                <a:lnTo>
                  <a:pt x="1524" y="19812"/>
                </a:lnTo>
                <a:lnTo>
                  <a:pt x="9144" y="16764"/>
                </a:lnTo>
                <a:lnTo>
                  <a:pt x="13716" y="13716"/>
                </a:lnTo>
                <a:lnTo>
                  <a:pt x="15240" y="12192"/>
                </a:lnTo>
                <a:lnTo>
                  <a:pt x="21336" y="9144"/>
                </a:lnTo>
                <a:lnTo>
                  <a:pt x="30480" y="6096"/>
                </a:lnTo>
                <a:lnTo>
                  <a:pt x="30480" y="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6733380" y="3297382"/>
            <a:ext cx="183207" cy="92670"/>
          </a:xfrm>
          <a:prstGeom prst="rect">
            <a:avLst/>
          </a:prstGeom>
          <a:blipFill>
            <a:blip r:embed="rId8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6804507" y="3318933"/>
            <a:ext cx="35025" cy="52083"/>
          </a:xfrm>
          <a:custGeom>
            <a:avLst/>
            <a:gdLst/>
            <a:ahLst/>
            <a:cxnLst/>
            <a:rect l="l" t="t" r="r" b="b"/>
            <a:pathLst>
              <a:path w="24764" h="73660">
                <a:moveTo>
                  <a:pt x="6096" y="0"/>
                </a:moveTo>
                <a:lnTo>
                  <a:pt x="4572" y="0"/>
                </a:lnTo>
                <a:lnTo>
                  <a:pt x="1524" y="6096"/>
                </a:lnTo>
                <a:lnTo>
                  <a:pt x="63" y="10477"/>
                </a:lnTo>
                <a:lnTo>
                  <a:pt x="0" y="18288"/>
                </a:lnTo>
                <a:lnTo>
                  <a:pt x="6096" y="27432"/>
                </a:lnTo>
                <a:lnTo>
                  <a:pt x="7620" y="30480"/>
                </a:lnTo>
                <a:lnTo>
                  <a:pt x="7620" y="32004"/>
                </a:lnTo>
                <a:lnTo>
                  <a:pt x="12192" y="41148"/>
                </a:lnTo>
                <a:lnTo>
                  <a:pt x="13716" y="47244"/>
                </a:lnTo>
                <a:lnTo>
                  <a:pt x="13716" y="51816"/>
                </a:lnTo>
                <a:lnTo>
                  <a:pt x="15240" y="54864"/>
                </a:lnTo>
                <a:lnTo>
                  <a:pt x="15240" y="59436"/>
                </a:lnTo>
                <a:lnTo>
                  <a:pt x="16764" y="65532"/>
                </a:lnTo>
                <a:lnTo>
                  <a:pt x="16764" y="70104"/>
                </a:lnTo>
                <a:lnTo>
                  <a:pt x="18288" y="73152"/>
                </a:lnTo>
                <a:lnTo>
                  <a:pt x="21336" y="73152"/>
                </a:lnTo>
                <a:lnTo>
                  <a:pt x="21336" y="71628"/>
                </a:lnTo>
                <a:lnTo>
                  <a:pt x="22860" y="70104"/>
                </a:lnTo>
                <a:lnTo>
                  <a:pt x="22860" y="65532"/>
                </a:lnTo>
                <a:lnTo>
                  <a:pt x="24384" y="62484"/>
                </a:lnTo>
                <a:lnTo>
                  <a:pt x="24384" y="53340"/>
                </a:lnTo>
                <a:lnTo>
                  <a:pt x="22860" y="47244"/>
                </a:lnTo>
                <a:lnTo>
                  <a:pt x="22860" y="41148"/>
                </a:lnTo>
                <a:lnTo>
                  <a:pt x="21336" y="36576"/>
                </a:lnTo>
                <a:lnTo>
                  <a:pt x="18288" y="24384"/>
                </a:lnTo>
                <a:lnTo>
                  <a:pt x="15954" y="16930"/>
                </a:lnTo>
                <a:lnTo>
                  <a:pt x="13335" y="10477"/>
                </a:lnTo>
                <a:lnTo>
                  <a:pt x="10144" y="4881"/>
                </a:lnTo>
                <a:lnTo>
                  <a:pt x="6096" y="0"/>
                </a:lnTo>
                <a:close/>
              </a:path>
            </a:pathLst>
          </a:custGeom>
          <a:solidFill>
            <a:srgbClr val="009E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1743697" y="3642206"/>
            <a:ext cx="5110383" cy="6465"/>
          </a:xfrm>
          <a:prstGeom prst="rect">
            <a:avLst/>
          </a:prstGeom>
          <a:blipFill>
            <a:blip r:embed="rId8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857841" y="3723023"/>
            <a:ext cx="5153489" cy="160559"/>
          </a:xfrm>
          <a:prstGeom prst="rect">
            <a:avLst/>
          </a:prstGeom>
          <a:blipFill>
            <a:blip r:embed="rId9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6101857" y="3798455"/>
            <a:ext cx="314684" cy="78663"/>
          </a:xfrm>
          <a:prstGeom prst="rect">
            <a:avLst/>
          </a:prstGeom>
          <a:blipFill>
            <a:blip r:embed="rId9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6481200" y="3770437"/>
            <a:ext cx="200450" cy="101292"/>
          </a:xfrm>
          <a:prstGeom prst="rect">
            <a:avLst/>
          </a:prstGeom>
          <a:blipFill>
            <a:blip r:embed="rId9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6733380" y="3765050"/>
            <a:ext cx="183207" cy="92670"/>
          </a:xfrm>
          <a:prstGeom prst="rect">
            <a:avLst/>
          </a:prstGeom>
          <a:blipFill>
            <a:blip r:embed="rId9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6791576" y="3786600"/>
            <a:ext cx="58375" cy="52083"/>
          </a:xfrm>
          <a:custGeom>
            <a:avLst/>
            <a:gdLst/>
            <a:ahLst/>
            <a:cxnLst/>
            <a:rect l="l" t="t" r="r" b="b"/>
            <a:pathLst>
              <a:path w="41275" h="73660">
                <a:moveTo>
                  <a:pt x="9144" y="0"/>
                </a:moveTo>
                <a:lnTo>
                  <a:pt x="7620" y="0"/>
                </a:lnTo>
                <a:lnTo>
                  <a:pt x="4572" y="3048"/>
                </a:lnTo>
                <a:lnTo>
                  <a:pt x="1524" y="9144"/>
                </a:lnTo>
                <a:lnTo>
                  <a:pt x="1524" y="10668"/>
                </a:lnTo>
                <a:lnTo>
                  <a:pt x="0" y="12192"/>
                </a:lnTo>
                <a:lnTo>
                  <a:pt x="7620" y="19812"/>
                </a:lnTo>
                <a:lnTo>
                  <a:pt x="10668" y="25908"/>
                </a:lnTo>
                <a:lnTo>
                  <a:pt x="13716" y="35052"/>
                </a:lnTo>
                <a:lnTo>
                  <a:pt x="16835" y="42743"/>
                </a:lnTo>
                <a:lnTo>
                  <a:pt x="19240" y="49720"/>
                </a:lnTo>
                <a:lnTo>
                  <a:pt x="20788" y="55840"/>
                </a:lnTo>
                <a:lnTo>
                  <a:pt x="21336" y="60960"/>
                </a:lnTo>
                <a:lnTo>
                  <a:pt x="22860" y="65532"/>
                </a:lnTo>
                <a:lnTo>
                  <a:pt x="22860" y="68580"/>
                </a:lnTo>
                <a:lnTo>
                  <a:pt x="24384" y="71628"/>
                </a:lnTo>
                <a:lnTo>
                  <a:pt x="24384" y="73152"/>
                </a:lnTo>
                <a:lnTo>
                  <a:pt x="27432" y="73152"/>
                </a:lnTo>
                <a:lnTo>
                  <a:pt x="27432" y="71628"/>
                </a:lnTo>
                <a:lnTo>
                  <a:pt x="28956" y="70104"/>
                </a:lnTo>
                <a:lnTo>
                  <a:pt x="28956" y="44196"/>
                </a:lnTo>
                <a:lnTo>
                  <a:pt x="27432" y="38100"/>
                </a:lnTo>
                <a:lnTo>
                  <a:pt x="25908" y="35052"/>
                </a:lnTo>
                <a:lnTo>
                  <a:pt x="25908" y="32004"/>
                </a:lnTo>
                <a:lnTo>
                  <a:pt x="24384" y="30480"/>
                </a:lnTo>
                <a:lnTo>
                  <a:pt x="28956" y="30480"/>
                </a:lnTo>
                <a:lnTo>
                  <a:pt x="32004" y="28956"/>
                </a:lnTo>
                <a:lnTo>
                  <a:pt x="38100" y="22860"/>
                </a:lnTo>
                <a:lnTo>
                  <a:pt x="39624" y="19812"/>
                </a:lnTo>
                <a:lnTo>
                  <a:pt x="39624" y="15240"/>
                </a:lnTo>
                <a:lnTo>
                  <a:pt x="40767" y="10668"/>
                </a:lnTo>
                <a:lnTo>
                  <a:pt x="18288" y="10668"/>
                </a:lnTo>
                <a:lnTo>
                  <a:pt x="16764" y="7620"/>
                </a:lnTo>
                <a:lnTo>
                  <a:pt x="9144" y="0"/>
                </a:lnTo>
                <a:close/>
              </a:path>
              <a:path w="41275" h="73660">
                <a:moveTo>
                  <a:pt x="39624" y="0"/>
                </a:moveTo>
                <a:lnTo>
                  <a:pt x="38100" y="0"/>
                </a:lnTo>
                <a:lnTo>
                  <a:pt x="36576" y="1524"/>
                </a:lnTo>
                <a:lnTo>
                  <a:pt x="35052" y="6096"/>
                </a:lnTo>
                <a:lnTo>
                  <a:pt x="32004" y="7620"/>
                </a:lnTo>
                <a:lnTo>
                  <a:pt x="28956" y="10668"/>
                </a:lnTo>
                <a:lnTo>
                  <a:pt x="40767" y="10668"/>
                </a:lnTo>
                <a:lnTo>
                  <a:pt x="41148" y="9144"/>
                </a:lnTo>
                <a:lnTo>
                  <a:pt x="41148" y="1524"/>
                </a:lnTo>
                <a:lnTo>
                  <a:pt x="39624" y="0"/>
                </a:lnTo>
                <a:close/>
              </a:path>
            </a:pathLst>
          </a:custGeom>
          <a:solidFill>
            <a:srgbClr val="009E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1750157" y="4034443"/>
            <a:ext cx="5151341" cy="6465"/>
          </a:xfrm>
          <a:prstGeom prst="rect">
            <a:avLst/>
          </a:prstGeom>
          <a:blipFill>
            <a:blip r:embed="rId9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4957354" y="5403323"/>
            <a:ext cx="1327709" cy="1079372"/>
          </a:xfrm>
          <a:prstGeom prst="rect">
            <a:avLst/>
          </a:prstGeom>
          <a:blipFill>
            <a:blip r:embed="rId9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6624175" y="1202394"/>
            <a:ext cx="660981" cy="441806"/>
          </a:xfrm>
          <a:prstGeom prst="rect">
            <a:avLst/>
          </a:prstGeom>
          <a:blipFill>
            <a:blip r:embed="rId9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6910121" y="1676708"/>
            <a:ext cx="69152" cy="29184"/>
          </a:xfrm>
          <a:custGeom>
            <a:avLst/>
            <a:gdLst/>
            <a:ahLst/>
            <a:cxnLst/>
            <a:rect l="l" t="t" r="r" b="b"/>
            <a:pathLst>
              <a:path w="48895" h="41275">
                <a:moveTo>
                  <a:pt x="45720" y="0"/>
                </a:moveTo>
                <a:lnTo>
                  <a:pt x="38100" y="0"/>
                </a:lnTo>
                <a:lnTo>
                  <a:pt x="32004" y="6096"/>
                </a:lnTo>
                <a:lnTo>
                  <a:pt x="28956" y="10668"/>
                </a:lnTo>
                <a:lnTo>
                  <a:pt x="27432" y="13716"/>
                </a:lnTo>
                <a:lnTo>
                  <a:pt x="27432" y="19812"/>
                </a:lnTo>
                <a:lnTo>
                  <a:pt x="28956" y="22860"/>
                </a:lnTo>
                <a:lnTo>
                  <a:pt x="32004" y="24384"/>
                </a:lnTo>
                <a:lnTo>
                  <a:pt x="22860" y="30480"/>
                </a:lnTo>
                <a:lnTo>
                  <a:pt x="16764" y="33528"/>
                </a:lnTo>
                <a:lnTo>
                  <a:pt x="6096" y="38100"/>
                </a:lnTo>
                <a:lnTo>
                  <a:pt x="1524" y="39624"/>
                </a:lnTo>
                <a:lnTo>
                  <a:pt x="0" y="41148"/>
                </a:lnTo>
                <a:lnTo>
                  <a:pt x="9144" y="41148"/>
                </a:lnTo>
                <a:lnTo>
                  <a:pt x="12192" y="39624"/>
                </a:lnTo>
                <a:lnTo>
                  <a:pt x="18288" y="38100"/>
                </a:lnTo>
                <a:lnTo>
                  <a:pt x="27432" y="35052"/>
                </a:lnTo>
                <a:lnTo>
                  <a:pt x="28956" y="35052"/>
                </a:lnTo>
                <a:lnTo>
                  <a:pt x="33528" y="30480"/>
                </a:lnTo>
                <a:lnTo>
                  <a:pt x="36576" y="28956"/>
                </a:lnTo>
                <a:lnTo>
                  <a:pt x="38100" y="27432"/>
                </a:lnTo>
                <a:lnTo>
                  <a:pt x="44196" y="27432"/>
                </a:lnTo>
                <a:lnTo>
                  <a:pt x="47244" y="21336"/>
                </a:lnTo>
                <a:lnTo>
                  <a:pt x="45720" y="21336"/>
                </a:lnTo>
                <a:lnTo>
                  <a:pt x="45720" y="19812"/>
                </a:lnTo>
                <a:lnTo>
                  <a:pt x="44196" y="19812"/>
                </a:lnTo>
                <a:lnTo>
                  <a:pt x="44958" y="18288"/>
                </a:lnTo>
                <a:lnTo>
                  <a:pt x="36576" y="18288"/>
                </a:lnTo>
                <a:lnTo>
                  <a:pt x="32004" y="13716"/>
                </a:lnTo>
                <a:lnTo>
                  <a:pt x="32004" y="10668"/>
                </a:lnTo>
                <a:lnTo>
                  <a:pt x="35052" y="9144"/>
                </a:lnTo>
                <a:lnTo>
                  <a:pt x="48768" y="9144"/>
                </a:lnTo>
                <a:lnTo>
                  <a:pt x="48768" y="4572"/>
                </a:lnTo>
                <a:lnTo>
                  <a:pt x="45720" y="0"/>
                </a:lnTo>
                <a:close/>
              </a:path>
              <a:path w="48895" h="41275">
                <a:moveTo>
                  <a:pt x="44196" y="27432"/>
                </a:moveTo>
                <a:lnTo>
                  <a:pt x="38100" y="27432"/>
                </a:lnTo>
                <a:lnTo>
                  <a:pt x="41148" y="28956"/>
                </a:lnTo>
                <a:lnTo>
                  <a:pt x="42672" y="28956"/>
                </a:lnTo>
                <a:lnTo>
                  <a:pt x="44196" y="27432"/>
                </a:lnTo>
                <a:close/>
              </a:path>
              <a:path w="48895" h="41275">
                <a:moveTo>
                  <a:pt x="48768" y="9144"/>
                </a:moveTo>
                <a:lnTo>
                  <a:pt x="39624" y="9144"/>
                </a:lnTo>
                <a:lnTo>
                  <a:pt x="41148" y="10668"/>
                </a:lnTo>
                <a:lnTo>
                  <a:pt x="41148" y="18288"/>
                </a:lnTo>
                <a:lnTo>
                  <a:pt x="44958" y="18288"/>
                </a:lnTo>
                <a:lnTo>
                  <a:pt x="48768" y="10668"/>
                </a:lnTo>
                <a:lnTo>
                  <a:pt x="48768" y="9144"/>
                </a:lnTo>
                <a:close/>
              </a:path>
            </a:pathLst>
          </a:custGeom>
          <a:solidFill>
            <a:srgbClr val="4B46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6869169" y="1721966"/>
            <a:ext cx="164347" cy="61512"/>
          </a:xfrm>
          <a:custGeom>
            <a:avLst/>
            <a:gdLst/>
            <a:ahLst/>
            <a:cxnLst/>
            <a:rect l="l" t="t" r="r" b="b"/>
            <a:pathLst>
              <a:path w="116204" h="86994">
                <a:moveTo>
                  <a:pt x="48768" y="0"/>
                </a:moveTo>
                <a:lnTo>
                  <a:pt x="36576" y="0"/>
                </a:lnTo>
                <a:lnTo>
                  <a:pt x="30622" y="571"/>
                </a:lnTo>
                <a:lnTo>
                  <a:pt x="833" y="25431"/>
                </a:lnTo>
                <a:lnTo>
                  <a:pt x="0" y="32004"/>
                </a:lnTo>
                <a:lnTo>
                  <a:pt x="0" y="39624"/>
                </a:lnTo>
                <a:lnTo>
                  <a:pt x="35837" y="53078"/>
                </a:lnTo>
                <a:lnTo>
                  <a:pt x="42672" y="53340"/>
                </a:lnTo>
                <a:lnTo>
                  <a:pt x="56435" y="52792"/>
                </a:lnTo>
                <a:lnTo>
                  <a:pt x="68199" y="51244"/>
                </a:lnTo>
                <a:lnTo>
                  <a:pt x="78247" y="48839"/>
                </a:lnTo>
                <a:lnTo>
                  <a:pt x="86868" y="45720"/>
                </a:lnTo>
                <a:lnTo>
                  <a:pt x="111556" y="45720"/>
                </a:lnTo>
                <a:lnTo>
                  <a:pt x="114604" y="38100"/>
                </a:lnTo>
                <a:lnTo>
                  <a:pt x="41148" y="38100"/>
                </a:lnTo>
                <a:lnTo>
                  <a:pt x="25908" y="35052"/>
                </a:lnTo>
                <a:lnTo>
                  <a:pt x="15240" y="32004"/>
                </a:lnTo>
                <a:lnTo>
                  <a:pt x="10668" y="25908"/>
                </a:lnTo>
                <a:lnTo>
                  <a:pt x="10668" y="18288"/>
                </a:lnTo>
                <a:lnTo>
                  <a:pt x="13716" y="16764"/>
                </a:lnTo>
                <a:lnTo>
                  <a:pt x="19812" y="15240"/>
                </a:lnTo>
                <a:lnTo>
                  <a:pt x="24384" y="13716"/>
                </a:lnTo>
                <a:lnTo>
                  <a:pt x="60787" y="13716"/>
                </a:lnTo>
                <a:lnTo>
                  <a:pt x="63055" y="12382"/>
                </a:lnTo>
                <a:lnTo>
                  <a:pt x="68318" y="7119"/>
                </a:lnTo>
                <a:lnTo>
                  <a:pt x="71082" y="3048"/>
                </a:lnTo>
                <a:lnTo>
                  <a:pt x="62484" y="3048"/>
                </a:lnTo>
                <a:lnTo>
                  <a:pt x="48768" y="0"/>
                </a:lnTo>
                <a:close/>
              </a:path>
              <a:path w="116204" h="86994">
                <a:moveTo>
                  <a:pt x="111556" y="45720"/>
                </a:moveTo>
                <a:lnTo>
                  <a:pt x="86868" y="45720"/>
                </a:lnTo>
                <a:lnTo>
                  <a:pt x="88392" y="47244"/>
                </a:lnTo>
                <a:lnTo>
                  <a:pt x="88463" y="48839"/>
                </a:lnTo>
                <a:lnTo>
                  <a:pt x="89916" y="50292"/>
                </a:lnTo>
                <a:lnTo>
                  <a:pt x="109728" y="50292"/>
                </a:lnTo>
                <a:lnTo>
                  <a:pt x="111556" y="45720"/>
                </a:lnTo>
                <a:close/>
              </a:path>
              <a:path w="116204" h="86994">
                <a:moveTo>
                  <a:pt x="105156" y="16764"/>
                </a:moveTo>
                <a:lnTo>
                  <a:pt x="67056" y="37147"/>
                </a:lnTo>
                <a:lnTo>
                  <a:pt x="48768" y="38100"/>
                </a:lnTo>
                <a:lnTo>
                  <a:pt x="114604" y="38100"/>
                </a:lnTo>
                <a:lnTo>
                  <a:pt x="115824" y="35052"/>
                </a:lnTo>
                <a:lnTo>
                  <a:pt x="100584" y="35052"/>
                </a:lnTo>
                <a:lnTo>
                  <a:pt x="99060" y="33528"/>
                </a:lnTo>
                <a:lnTo>
                  <a:pt x="103632" y="25908"/>
                </a:lnTo>
                <a:lnTo>
                  <a:pt x="105156" y="21336"/>
                </a:lnTo>
                <a:lnTo>
                  <a:pt x="106680" y="18288"/>
                </a:lnTo>
                <a:lnTo>
                  <a:pt x="105156" y="16764"/>
                </a:lnTo>
                <a:close/>
              </a:path>
              <a:path w="116204" h="86994">
                <a:moveTo>
                  <a:pt x="60787" y="13716"/>
                </a:moveTo>
                <a:lnTo>
                  <a:pt x="30480" y="13716"/>
                </a:lnTo>
                <a:lnTo>
                  <a:pt x="41148" y="15240"/>
                </a:lnTo>
                <a:lnTo>
                  <a:pt x="45720" y="15240"/>
                </a:lnTo>
                <a:lnTo>
                  <a:pt x="48768" y="16764"/>
                </a:lnTo>
                <a:lnTo>
                  <a:pt x="51816" y="16764"/>
                </a:lnTo>
                <a:lnTo>
                  <a:pt x="57507" y="15644"/>
                </a:lnTo>
                <a:lnTo>
                  <a:pt x="60787" y="13716"/>
                </a:lnTo>
                <a:close/>
              </a:path>
              <a:path w="116204" h="86994">
                <a:moveTo>
                  <a:pt x="73152" y="0"/>
                </a:moveTo>
                <a:lnTo>
                  <a:pt x="68580" y="0"/>
                </a:lnTo>
                <a:lnTo>
                  <a:pt x="64008" y="3048"/>
                </a:lnTo>
                <a:lnTo>
                  <a:pt x="71082" y="3048"/>
                </a:lnTo>
                <a:lnTo>
                  <a:pt x="73152" y="0"/>
                </a:lnTo>
                <a:close/>
              </a:path>
              <a:path w="116204" h="86994">
                <a:moveTo>
                  <a:pt x="54864" y="64008"/>
                </a:moveTo>
                <a:lnTo>
                  <a:pt x="47244" y="71628"/>
                </a:lnTo>
                <a:lnTo>
                  <a:pt x="44196" y="77724"/>
                </a:lnTo>
                <a:lnTo>
                  <a:pt x="57912" y="86868"/>
                </a:lnTo>
                <a:lnTo>
                  <a:pt x="64008" y="79248"/>
                </a:lnTo>
                <a:lnTo>
                  <a:pt x="67056" y="77724"/>
                </a:lnTo>
                <a:lnTo>
                  <a:pt x="68580" y="74676"/>
                </a:lnTo>
                <a:lnTo>
                  <a:pt x="68580" y="73152"/>
                </a:lnTo>
                <a:lnTo>
                  <a:pt x="54864" y="64008"/>
                </a:lnTo>
                <a:close/>
              </a:path>
            </a:pathLst>
          </a:custGeom>
          <a:solidFill>
            <a:srgbClr val="4B46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7017890" y="1737051"/>
            <a:ext cx="88909" cy="47593"/>
          </a:xfrm>
          <a:custGeom>
            <a:avLst/>
            <a:gdLst/>
            <a:ahLst/>
            <a:cxnLst/>
            <a:rect l="l" t="t" r="r" b="b"/>
            <a:pathLst>
              <a:path w="62864" h="67310">
                <a:moveTo>
                  <a:pt x="62484" y="13716"/>
                </a:moveTo>
                <a:lnTo>
                  <a:pt x="4572" y="13716"/>
                </a:lnTo>
                <a:lnTo>
                  <a:pt x="3048" y="18288"/>
                </a:lnTo>
                <a:lnTo>
                  <a:pt x="1524" y="24384"/>
                </a:lnTo>
                <a:lnTo>
                  <a:pt x="0" y="28956"/>
                </a:lnTo>
                <a:lnTo>
                  <a:pt x="13716" y="28956"/>
                </a:lnTo>
                <a:lnTo>
                  <a:pt x="25908" y="25908"/>
                </a:lnTo>
                <a:lnTo>
                  <a:pt x="59436" y="25908"/>
                </a:lnTo>
                <a:lnTo>
                  <a:pt x="60960" y="21336"/>
                </a:lnTo>
                <a:lnTo>
                  <a:pt x="60960" y="19812"/>
                </a:lnTo>
                <a:lnTo>
                  <a:pt x="62484" y="16764"/>
                </a:lnTo>
                <a:lnTo>
                  <a:pt x="62484" y="13716"/>
                </a:lnTo>
                <a:close/>
              </a:path>
              <a:path w="62864" h="67310">
                <a:moveTo>
                  <a:pt x="59436" y="25908"/>
                </a:moveTo>
                <a:lnTo>
                  <a:pt x="25908" y="25908"/>
                </a:lnTo>
                <a:lnTo>
                  <a:pt x="25908" y="27432"/>
                </a:lnTo>
                <a:lnTo>
                  <a:pt x="28956" y="28956"/>
                </a:lnTo>
                <a:lnTo>
                  <a:pt x="59436" y="28956"/>
                </a:lnTo>
                <a:lnTo>
                  <a:pt x="59436" y="25908"/>
                </a:lnTo>
                <a:close/>
              </a:path>
              <a:path w="62864" h="67310">
                <a:moveTo>
                  <a:pt x="45720" y="0"/>
                </a:moveTo>
                <a:lnTo>
                  <a:pt x="39624" y="3048"/>
                </a:lnTo>
                <a:lnTo>
                  <a:pt x="36576" y="9144"/>
                </a:lnTo>
                <a:lnTo>
                  <a:pt x="35052" y="10668"/>
                </a:lnTo>
                <a:lnTo>
                  <a:pt x="32004" y="12192"/>
                </a:lnTo>
                <a:lnTo>
                  <a:pt x="28956" y="12192"/>
                </a:lnTo>
                <a:lnTo>
                  <a:pt x="24384" y="13716"/>
                </a:lnTo>
                <a:lnTo>
                  <a:pt x="39624" y="13716"/>
                </a:lnTo>
                <a:lnTo>
                  <a:pt x="39624" y="12192"/>
                </a:lnTo>
                <a:lnTo>
                  <a:pt x="45720" y="1524"/>
                </a:lnTo>
                <a:lnTo>
                  <a:pt x="45720" y="0"/>
                </a:lnTo>
                <a:close/>
              </a:path>
              <a:path w="62864" h="67310">
                <a:moveTo>
                  <a:pt x="48768" y="47244"/>
                </a:moveTo>
                <a:lnTo>
                  <a:pt x="33528" y="47244"/>
                </a:lnTo>
                <a:lnTo>
                  <a:pt x="28956" y="48768"/>
                </a:lnTo>
                <a:lnTo>
                  <a:pt x="24384" y="48768"/>
                </a:lnTo>
                <a:lnTo>
                  <a:pt x="21336" y="50292"/>
                </a:lnTo>
                <a:lnTo>
                  <a:pt x="19812" y="50292"/>
                </a:lnTo>
                <a:lnTo>
                  <a:pt x="19812" y="51816"/>
                </a:lnTo>
                <a:lnTo>
                  <a:pt x="18288" y="53340"/>
                </a:lnTo>
                <a:lnTo>
                  <a:pt x="15240" y="57912"/>
                </a:lnTo>
                <a:lnTo>
                  <a:pt x="13716" y="60960"/>
                </a:lnTo>
                <a:lnTo>
                  <a:pt x="12192" y="62484"/>
                </a:lnTo>
                <a:lnTo>
                  <a:pt x="12192" y="65532"/>
                </a:lnTo>
                <a:lnTo>
                  <a:pt x="13716" y="67056"/>
                </a:lnTo>
                <a:lnTo>
                  <a:pt x="19812" y="64008"/>
                </a:lnTo>
                <a:lnTo>
                  <a:pt x="22860" y="64008"/>
                </a:lnTo>
                <a:lnTo>
                  <a:pt x="27432" y="62484"/>
                </a:lnTo>
                <a:lnTo>
                  <a:pt x="45720" y="62484"/>
                </a:lnTo>
                <a:lnTo>
                  <a:pt x="47244" y="57912"/>
                </a:lnTo>
                <a:lnTo>
                  <a:pt x="50292" y="51816"/>
                </a:lnTo>
                <a:lnTo>
                  <a:pt x="51816" y="50292"/>
                </a:lnTo>
                <a:lnTo>
                  <a:pt x="48768" y="47244"/>
                </a:lnTo>
                <a:close/>
              </a:path>
              <a:path w="62864" h="67310">
                <a:moveTo>
                  <a:pt x="45720" y="62484"/>
                </a:moveTo>
                <a:lnTo>
                  <a:pt x="35052" y="62484"/>
                </a:lnTo>
                <a:lnTo>
                  <a:pt x="39624" y="64008"/>
                </a:lnTo>
                <a:lnTo>
                  <a:pt x="42672" y="64008"/>
                </a:lnTo>
                <a:lnTo>
                  <a:pt x="45720" y="62484"/>
                </a:lnTo>
                <a:close/>
              </a:path>
            </a:pathLst>
          </a:custGeom>
          <a:solidFill>
            <a:srgbClr val="4B46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7129969" y="1789853"/>
            <a:ext cx="53884" cy="18408"/>
          </a:xfrm>
          <a:custGeom>
            <a:avLst/>
            <a:gdLst/>
            <a:ahLst/>
            <a:cxnLst/>
            <a:rect l="l" t="t" r="r" b="b"/>
            <a:pathLst>
              <a:path w="38100" h="26035">
                <a:moveTo>
                  <a:pt x="38100" y="0"/>
                </a:moveTo>
                <a:lnTo>
                  <a:pt x="16764" y="10668"/>
                </a:lnTo>
                <a:lnTo>
                  <a:pt x="6096" y="15240"/>
                </a:lnTo>
                <a:lnTo>
                  <a:pt x="0" y="19812"/>
                </a:lnTo>
                <a:lnTo>
                  <a:pt x="0" y="25908"/>
                </a:lnTo>
                <a:lnTo>
                  <a:pt x="1524" y="25908"/>
                </a:lnTo>
                <a:lnTo>
                  <a:pt x="19812" y="18288"/>
                </a:lnTo>
                <a:lnTo>
                  <a:pt x="30480" y="13716"/>
                </a:lnTo>
                <a:lnTo>
                  <a:pt x="35052" y="10668"/>
                </a:lnTo>
                <a:lnTo>
                  <a:pt x="38100" y="7620"/>
                </a:lnTo>
                <a:lnTo>
                  <a:pt x="38100" y="0"/>
                </a:lnTo>
                <a:close/>
              </a:path>
            </a:pathLst>
          </a:custGeom>
          <a:solidFill>
            <a:srgbClr val="4B46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7089017" y="1718732"/>
            <a:ext cx="118545" cy="59267"/>
          </a:xfrm>
          <a:custGeom>
            <a:avLst/>
            <a:gdLst/>
            <a:ahLst/>
            <a:cxnLst/>
            <a:rect l="l" t="t" r="r" b="b"/>
            <a:pathLst>
              <a:path w="83820" h="83819">
                <a:moveTo>
                  <a:pt x="53340" y="60960"/>
                </a:moveTo>
                <a:lnTo>
                  <a:pt x="48768" y="64008"/>
                </a:lnTo>
                <a:lnTo>
                  <a:pt x="44196" y="68580"/>
                </a:lnTo>
                <a:lnTo>
                  <a:pt x="41148" y="74676"/>
                </a:lnTo>
                <a:lnTo>
                  <a:pt x="56388" y="83820"/>
                </a:lnTo>
                <a:lnTo>
                  <a:pt x="60960" y="76200"/>
                </a:lnTo>
                <a:lnTo>
                  <a:pt x="64008" y="74676"/>
                </a:lnTo>
                <a:lnTo>
                  <a:pt x="65532" y="71628"/>
                </a:lnTo>
                <a:lnTo>
                  <a:pt x="65532" y="70104"/>
                </a:lnTo>
                <a:lnTo>
                  <a:pt x="53340" y="60960"/>
                </a:lnTo>
                <a:close/>
              </a:path>
              <a:path w="83820" h="83819">
                <a:moveTo>
                  <a:pt x="25908" y="53340"/>
                </a:moveTo>
                <a:lnTo>
                  <a:pt x="22860" y="53340"/>
                </a:lnTo>
                <a:lnTo>
                  <a:pt x="21336" y="56388"/>
                </a:lnTo>
                <a:lnTo>
                  <a:pt x="19812" y="60960"/>
                </a:lnTo>
                <a:lnTo>
                  <a:pt x="18288" y="67056"/>
                </a:lnTo>
                <a:lnTo>
                  <a:pt x="19812" y="68580"/>
                </a:lnTo>
                <a:lnTo>
                  <a:pt x="21336" y="67056"/>
                </a:lnTo>
                <a:lnTo>
                  <a:pt x="22860" y="64008"/>
                </a:lnTo>
                <a:lnTo>
                  <a:pt x="25908" y="54864"/>
                </a:lnTo>
                <a:lnTo>
                  <a:pt x="25908" y="53340"/>
                </a:lnTo>
                <a:close/>
              </a:path>
              <a:path w="83820" h="83819">
                <a:moveTo>
                  <a:pt x="59436" y="0"/>
                </a:moveTo>
                <a:lnTo>
                  <a:pt x="50292" y="0"/>
                </a:lnTo>
                <a:lnTo>
                  <a:pt x="45720" y="3048"/>
                </a:lnTo>
                <a:lnTo>
                  <a:pt x="41148" y="9144"/>
                </a:lnTo>
                <a:lnTo>
                  <a:pt x="38100" y="13716"/>
                </a:lnTo>
                <a:lnTo>
                  <a:pt x="35052" y="19812"/>
                </a:lnTo>
                <a:lnTo>
                  <a:pt x="32004" y="27432"/>
                </a:lnTo>
                <a:lnTo>
                  <a:pt x="28956" y="33528"/>
                </a:lnTo>
                <a:lnTo>
                  <a:pt x="24384" y="38100"/>
                </a:lnTo>
                <a:lnTo>
                  <a:pt x="21336" y="39624"/>
                </a:lnTo>
                <a:lnTo>
                  <a:pt x="7620" y="39624"/>
                </a:lnTo>
                <a:lnTo>
                  <a:pt x="3048" y="47244"/>
                </a:lnTo>
                <a:lnTo>
                  <a:pt x="1524" y="51816"/>
                </a:lnTo>
                <a:lnTo>
                  <a:pt x="0" y="54864"/>
                </a:lnTo>
                <a:lnTo>
                  <a:pt x="12192" y="54864"/>
                </a:lnTo>
                <a:lnTo>
                  <a:pt x="15240" y="53340"/>
                </a:lnTo>
                <a:lnTo>
                  <a:pt x="25908" y="53340"/>
                </a:lnTo>
                <a:lnTo>
                  <a:pt x="25908" y="51816"/>
                </a:lnTo>
                <a:lnTo>
                  <a:pt x="27432" y="51816"/>
                </a:lnTo>
                <a:lnTo>
                  <a:pt x="30480" y="48768"/>
                </a:lnTo>
                <a:lnTo>
                  <a:pt x="36576" y="45720"/>
                </a:lnTo>
                <a:lnTo>
                  <a:pt x="44196" y="42672"/>
                </a:lnTo>
                <a:lnTo>
                  <a:pt x="53340" y="39624"/>
                </a:lnTo>
                <a:lnTo>
                  <a:pt x="60960" y="38100"/>
                </a:lnTo>
                <a:lnTo>
                  <a:pt x="71628" y="38100"/>
                </a:lnTo>
                <a:lnTo>
                  <a:pt x="76200" y="36576"/>
                </a:lnTo>
                <a:lnTo>
                  <a:pt x="77724" y="35052"/>
                </a:lnTo>
                <a:lnTo>
                  <a:pt x="32004" y="35052"/>
                </a:lnTo>
                <a:lnTo>
                  <a:pt x="33528" y="32004"/>
                </a:lnTo>
                <a:lnTo>
                  <a:pt x="36576" y="22860"/>
                </a:lnTo>
                <a:lnTo>
                  <a:pt x="39624" y="16764"/>
                </a:lnTo>
                <a:lnTo>
                  <a:pt x="42672" y="13716"/>
                </a:lnTo>
                <a:lnTo>
                  <a:pt x="68797" y="13716"/>
                </a:lnTo>
                <a:lnTo>
                  <a:pt x="65532" y="6096"/>
                </a:lnTo>
                <a:lnTo>
                  <a:pt x="62484" y="1524"/>
                </a:lnTo>
                <a:lnTo>
                  <a:pt x="59436" y="0"/>
                </a:lnTo>
                <a:close/>
              </a:path>
              <a:path w="83820" h="83819">
                <a:moveTo>
                  <a:pt x="68797" y="13716"/>
                </a:moveTo>
                <a:lnTo>
                  <a:pt x="51816" y="13716"/>
                </a:lnTo>
                <a:lnTo>
                  <a:pt x="54864" y="18288"/>
                </a:lnTo>
                <a:lnTo>
                  <a:pt x="56388" y="25908"/>
                </a:lnTo>
                <a:lnTo>
                  <a:pt x="48934" y="29051"/>
                </a:lnTo>
                <a:lnTo>
                  <a:pt x="42481" y="31623"/>
                </a:lnTo>
                <a:lnTo>
                  <a:pt x="36885" y="33623"/>
                </a:lnTo>
                <a:lnTo>
                  <a:pt x="32004" y="35052"/>
                </a:lnTo>
                <a:lnTo>
                  <a:pt x="77724" y="35052"/>
                </a:lnTo>
                <a:lnTo>
                  <a:pt x="83058" y="24384"/>
                </a:lnTo>
                <a:lnTo>
                  <a:pt x="74676" y="24384"/>
                </a:lnTo>
                <a:lnTo>
                  <a:pt x="71628" y="21336"/>
                </a:lnTo>
                <a:lnTo>
                  <a:pt x="70104" y="16764"/>
                </a:lnTo>
                <a:lnTo>
                  <a:pt x="68797" y="13716"/>
                </a:lnTo>
                <a:close/>
              </a:path>
              <a:path w="83820" h="83819">
                <a:moveTo>
                  <a:pt x="83820" y="22860"/>
                </a:moveTo>
                <a:lnTo>
                  <a:pt x="82296" y="24384"/>
                </a:lnTo>
                <a:lnTo>
                  <a:pt x="83058" y="24384"/>
                </a:lnTo>
                <a:lnTo>
                  <a:pt x="83820" y="22860"/>
                </a:lnTo>
                <a:close/>
              </a:path>
            </a:pathLst>
          </a:custGeom>
          <a:solidFill>
            <a:srgbClr val="4B46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7209718" y="1581881"/>
            <a:ext cx="69152" cy="29184"/>
          </a:xfrm>
          <a:custGeom>
            <a:avLst/>
            <a:gdLst/>
            <a:ahLst/>
            <a:cxnLst/>
            <a:rect l="l" t="t" r="r" b="b"/>
            <a:pathLst>
              <a:path w="48895" h="41275">
                <a:moveTo>
                  <a:pt x="45720" y="0"/>
                </a:moveTo>
                <a:lnTo>
                  <a:pt x="38100" y="0"/>
                </a:lnTo>
                <a:lnTo>
                  <a:pt x="35052" y="1524"/>
                </a:lnTo>
                <a:lnTo>
                  <a:pt x="32004" y="6096"/>
                </a:lnTo>
                <a:lnTo>
                  <a:pt x="28956" y="9144"/>
                </a:lnTo>
                <a:lnTo>
                  <a:pt x="25908" y="13716"/>
                </a:lnTo>
                <a:lnTo>
                  <a:pt x="25908" y="19812"/>
                </a:lnTo>
                <a:lnTo>
                  <a:pt x="28956" y="22860"/>
                </a:lnTo>
                <a:lnTo>
                  <a:pt x="32004" y="24384"/>
                </a:lnTo>
                <a:lnTo>
                  <a:pt x="22860" y="30480"/>
                </a:lnTo>
                <a:lnTo>
                  <a:pt x="15240" y="33528"/>
                </a:lnTo>
                <a:lnTo>
                  <a:pt x="6096" y="36576"/>
                </a:lnTo>
                <a:lnTo>
                  <a:pt x="1524" y="39624"/>
                </a:lnTo>
                <a:lnTo>
                  <a:pt x="0" y="39624"/>
                </a:lnTo>
                <a:lnTo>
                  <a:pt x="6096" y="41148"/>
                </a:lnTo>
                <a:lnTo>
                  <a:pt x="9144" y="41148"/>
                </a:lnTo>
                <a:lnTo>
                  <a:pt x="12192" y="39624"/>
                </a:lnTo>
                <a:lnTo>
                  <a:pt x="18288" y="38100"/>
                </a:lnTo>
                <a:lnTo>
                  <a:pt x="22860" y="36576"/>
                </a:lnTo>
                <a:lnTo>
                  <a:pt x="25908" y="35052"/>
                </a:lnTo>
                <a:lnTo>
                  <a:pt x="27432" y="33528"/>
                </a:lnTo>
                <a:lnTo>
                  <a:pt x="28956" y="33528"/>
                </a:lnTo>
                <a:lnTo>
                  <a:pt x="30480" y="32004"/>
                </a:lnTo>
                <a:lnTo>
                  <a:pt x="33528" y="30480"/>
                </a:lnTo>
                <a:lnTo>
                  <a:pt x="36576" y="27432"/>
                </a:lnTo>
                <a:lnTo>
                  <a:pt x="43434" y="27432"/>
                </a:lnTo>
                <a:lnTo>
                  <a:pt x="44196" y="25908"/>
                </a:lnTo>
                <a:lnTo>
                  <a:pt x="47244" y="21336"/>
                </a:lnTo>
                <a:lnTo>
                  <a:pt x="45720" y="19812"/>
                </a:lnTo>
                <a:lnTo>
                  <a:pt x="44196" y="19812"/>
                </a:lnTo>
                <a:lnTo>
                  <a:pt x="44958" y="18288"/>
                </a:lnTo>
                <a:lnTo>
                  <a:pt x="38100" y="18288"/>
                </a:lnTo>
                <a:lnTo>
                  <a:pt x="32004" y="12192"/>
                </a:lnTo>
                <a:lnTo>
                  <a:pt x="32004" y="10668"/>
                </a:lnTo>
                <a:lnTo>
                  <a:pt x="35052" y="9144"/>
                </a:lnTo>
                <a:lnTo>
                  <a:pt x="48768" y="9144"/>
                </a:lnTo>
                <a:lnTo>
                  <a:pt x="48768" y="3048"/>
                </a:lnTo>
                <a:lnTo>
                  <a:pt x="45720" y="0"/>
                </a:lnTo>
                <a:close/>
              </a:path>
              <a:path w="48895" h="41275">
                <a:moveTo>
                  <a:pt x="43434" y="27432"/>
                </a:moveTo>
                <a:lnTo>
                  <a:pt x="38100" y="27432"/>
                </a:lnTo>
                <a:lnTo>
                  <a:pt x="41148" y="28956"/>
                </a:lnTo>
                <a:lnTo>
                  <a:pt x="42672" y="28956"/>
                </a:lnTo>
                <a:lnTo>
                  <a:pt x="43434" y="27432"/>
                </a:lnTo>
                <a:close/>
              </a:path>
              <a:path w="48895" h="41275">
                <a:moveTo>
                  <a:pt x="48768" y="9144"/>
                </a:moveTo>
                <a:lnTo>
                  <a:pt x="39624" y="9144"/>
                </a:lnTo>
                <a:lnTo>
                  <a:pt x="41148" y="10668"/>
                </a:lnTo>
                <a:lnTo>
                  <a:pt x="41148" y="16764"/>
                </a:lnTo>
                <a:lnTo>
                  <a:pt x="39624" y="16764"/>
                </a:lnTo>
                <a:lnTo>
                  <a:pt x="39624" y="18288"/>
                </a:lnTo>
                <a:lnTo>
                  <a:pt x="44958" y="18288"/>
                </a:lnTo>
                <a:lnTo>
                  <a:pt x="47244" y="13716"/>
                </a:lnTo>
                <a:lnTo>
                  <a:pt x="48768" y="9144"/>
                </a:lnTo>
                <a:close/>
              </a:path>
            </a:pathLst>
          </a:custGeom>
          <a:solidFill>
            <a:srgbClr val="4B46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7220494" y="1645458"/>
            <a:ext cx="52088" cy="33674"/>
          </a:xfrm>
          <a:custGeom>
            <a:avLst/>
            <a:gdLst/>
            <a:ahLst/>
            <a:cxnLst/>
            <a:rect l="l" t="t" r="r" b="b"/>
            <a:pathLst>
              <a:path w="36829" h="47625">
                <a:moveTo>
                  <a:pt x="36576" y="25908"/>
                </a:moveTo>
                <a:lnTo>
                  <a:pt x="28956" y="25908"/>
                </a:lnTo>
                <a:lnTo>
                  <a:pt x="27432" y="28956"/>
                </a:lnTo>
                <a:lnTo>
                  <a:pt x="24384" y="30480"/>
                </a:lnTo>
                <a:lnTo>
                  <a:pt x="12192" y="33528"/>
                </a:lnTo>
                <a:lnTo>
                  <a:pt x="7620" y="33528"/>
                </a:lnTo>
                <a:lnTo>
                  <a:pt x="6096" y="35052"/>
                </a:lnTo>
                <a:lnTo>
                  <a:pt x="3048" y="36576"/>
                </a:lnTo>
                <a:lnTo>
                  <a:pt x="0" y="41148"/>
                </a:lnTo>
                <a:lnTo>
                  <a:pt x="0" y="47244"/>
                </a:lnTo>
                <a:lnTo>
                  <a:pt x="22860" y="38100"/>
                </a:lnTo>
                <a:lnTo>
                  <a:pt x="32004" y="33528"/>
                </a:lnTo>
                <a:lnTo>
                  <a:pt x="36576" y="28956"/>
                </a:lnTo>
                <a:lnTo>
                  <a:pt x="36576" y="25908"/>
                </a:lnTo>
                <a:close/>
              </a:path>
              <a:path w="36829" h="47625">
                <a:moveTo>
                  <a:pt x="33528" y="0"/>
                </a:moveTo>
                <a:lnTo>
                  <a:pt x="25908" y="0"/>
                </a:lnTo>
                <a:lnTo>
                  <a:pt x="19812" y="1524"/>
                </a:lnTo>
                <a:lnTo>
                  <a:pt x="16764" y="6096"/>
                </a:lnTo>
                <a:lnTo>
                  <a:pt x="12192" y="10668"/>
                </a:lnTo>
                <a:lnTo>
                  <a:pt x="9144" y="15240"/>
                </a:lnTo>
                <a:lnTo>
                  <a:pt x="9144" y="24384"/>
                </a:lnTo>
                <a:lnTo>
                  <a:pt x="13716" y="27432"/>
                </a:lnTo>
                <a:lnTo>
                  <a:pt x="22860" y="27432"/>
                </a:lnTo>
                <a:lnTo>
                  <a:pt x="25908" y="25908"/>
                </a:lnTo>
                <a:lnTo>
                  <a:pt x="36576" y="25908"/>
                </a:lnTo>
                <a:lnTo>
                  <a:pt x="36576" y="18288"/>
                </a:lnTo>
                <a:lnTo>
                  <a:pt x="22860" y="18288"/>
                </a:lnTo>
                <a:lnTo>
                  <a:pt x="21336" y="16764"/>
                </a:lnTo>
                <a:lnTo>
                  <a:pt x="19812" y="16764"/>
                </a:lnTo>
                <a:lnTo>
                  <a:pt x="16764" y="13716"/>
                </a:lnTo>
                <a:lnTo>
                  <a:pt x="16764" y="10668"/>
                </a:lnTo>
                <a:lnTo>
                  <a:pt x="27432" y="10668"/>
                </a:lnTo>
                <a:lnTo>
                  <a:pt x="30480" y="7620"/>
                </a:lnTo>
                <a:lnTo>
                  <a:pt x="32004" y="4572"/>
                </a:lnTo>
                <a:lnTo>
                  <a:pt x="33528" y="3048"/>
                </a:lnTo>
                <a:lnTo>
                  <a:pt x="33528" y="0"/>
                </a:lnTo>
                <a:close/>
              </a:path>
              <a:path w="36829" h="47625">
                <a:moveTo>
                  <a:pt x="35052" y="13716"/>
                </a:moveTo>
                <a:lnTo>
                  <a:pt x="32004" y="13716"/>
                </a:lnTo>
                <a:lnTo>
                  <a:pt x="28956" y="16764"/>
                </a:lnTo>
                <a:lnTo>
                  <a:pt x="25908" y="16764"/>
                </a:lnTo>
                <a:lnTo>
                  <a:pt x="24384" y="18288"/>
                </a:lnTo>
                <a:lnTo>
                  <a:pt x="36576" y="18288"/>
                </a:lnTo>
                <a:lnTo>
                  <a:pt x="36576" y="16764"/>
                </a:lnTo>
                <a:lnTo>
                  <a:pt x="35052" y="13716"/>
                </a:lnTo>
                <a:close/>
              </a:path>
            </a:pathLst>
          </a:custGeom>
          <a:solidFill>
            <a:srgbClr val="4B46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7231271" y="1675630"/>
            <a:ext cx="28738" cy="83063"/>
          </a:xfrm>
          <a:custGeom>
            <a:avLst/>
            <a:gdLst/>
            <a:ahLst/>
            <a:cxnLst/>
            <a:rect l="l" t="t" r="r" b="b"/>
            <a:pathLst>
              <a:path w="20320" h="117475">
                <a:moveTo>
                  <a:pt x="16764" y="0"/>
                </a:moveTo>
                <a:lnTo>
                  <a:pt x="9644" y="6000"/>
                </a:lnTo>
                <a:lnTo>
                  <a:pt x="4381" y="12573"/>
                </a:lnTo>
                <a:lnTo>
                  <a:pt x="1119" y="19716"/>
                </a:lnTo>
                <a:lnTo>
                  <a:pt x="0" y="27432"/>
                </a:lnTo>
                <a:lnTo>
                  <a:pt x="261" y="33718"/>
                </a:lnTo>
                <a:lnTo>
                  <a:pt x="952" y="41148"/>
                </a:lnTo>
                <a:lnTo>
                  <a:pt x="3048" y="59436"/>
                </a:lnTo>
                <a:lnTo>
                  <a:pt x="4429" y="67437"/>
                </a:lnTo>
                <a:lnTo>
                  <a:pt x="7762" y="83439"/>
                </a:lnTo>
                <a:lnTo>
                  <a:pt x="9144" y="91440"/>
                </a:lnTo>
                <a:lnTo>
                  <a:pt x="9144" y="92964"/>
                </a:lnTo>
                <a:lnTo>
                  <a:pt x="7620" y="97536"/>
                </a:lnTo>
                <a:lnTo>
                  <a:pt x="7620" y="102108"/>
                </a:lnTo>
                <a:lnTo>
                  <a:pt x="6096" y="108204"/>
                </a:lnTo>
                <a:lnTo>
                  <a:pt x="4572" y="112776"/>
                </a:lnTo>
                <a:lnTo>
                  <a:pt x="3048" y="114300"/>
                </a:lnTo>
                <a:lnTo>
                  <a:pt x="4572" y="117348"/>
                </a:lnTo>
                <a:lnTo>
                  <a:pt x="11453" y="110823"/>
                </a:lnTo>
                <a:lnTo>
                  <a:pt x="16192" y="102870"/>
                </a:lnTo>
                <a:lnTo>
                  <a:pt x="18930" y="93773"/>
                </a:lnTo>
                <a:lnTo>
                  <a:pt x="19812" y="83820"/>
                </a:lnTo>
                <a:lnTo>
                  <a:pt x="19764" y="77533"/>
                </a:lnTo>
                <a:lnTo>
                  <a:pt x="19431" y="70104"/>
                </a:lnTo>
                <a:lnTo>
                  <a:pt x="18526" y="61531"/>
                </a:lnTo>
                <a:lnTo>
                  <a:pt x="16764" y="51816"/>
                </a:lnTo>
                <a:lnTo>
                  <a:pt x="14668" y="32194"/>
                </a:lnTo>
                <a:lnTo>
                  <a:pt x="13977" y="24598"/>
                </a:lnTo>
                <a:lnTo>
                  <a:pt x="13775" y="19716"/>
                </a:lnTo>
                <a:lnTo>
                  <a:pt x="13716" y="16764"/>
                </a:lnTo>
                <a:lnTo>
                  <a:pt x="15240" y="13716"/>
                </a:lnTo>
                <a:lnTo>
                  <a:pt x="15240" y="9144"/>
                </a:lnTo>
                <a:lnTo>
                  <a:pt x="16764" y="4572"/>
                </a:lnTo>
                <a:lnTo>
                  <a:pt x="16764" y="0"/>
                </a:lnTo>
                <a:close/>
              </a:path>
            </a:pathLst>
          </a:custGeom>
          <a:solidFill>
            <a:srgbClr val="4B46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مربع نص 223"/>
          <p:cNvSpPr txBox="1"/>
          <p:nvPr/>
        </p:nvSpPr>
        <p:spPr>
          <a:xfrm>
            <a:off x="2864848" y="1515341"/>
            <a:ext cx="323305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rgbClr val="0000FF"/>
                </a:solidFill>
              </a:rPr>
              <a:t>حقوق وواجبات الصداقة</a:t>
            </a:r>
          </a:p>
        </p:txBody>
      </p:sp>
      <p:sp>
        <p:nvSpPr>
          <p:cNvPr id="225" name="مربع نص 224"/>
          <p:cNvSpPr txBox="1"/>
          <p:nvPr/>
        </p:nvSpPr>
        <p:spPr>
          <a:xfrm>
            <a:off x="1140551" y="2215765"/>
            <a:ext cx="5172891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rgbClr val="0000FF"/>
                </a:solidFill>
              </a:rPr>
              <a:t>لأنه يزيد الألفة ويحث على </a:t>
            </a:r>
          </a:p>
          <a:p>
            <a:r>
              <a:rPr lang="ar-SA" dirty="0">
                <a:solidFill>
                  <a:srgbClr val="0000FF"/>
                </a:solidFill>
              </a:rPr>
              <a:t>التعاون والتناصر بين الأصدقاء</a:t>
            </a:r>
          </a:p>
        </p:txBody>
      </p:sp>
      <p:sp>
        <p:nvSpPr>
          <p:cNvPr id="226" name="مربع نص 225"/>
          <p:cNvSpPr txBox="1"/>
          <p:nvPr/>
        </p:nvSpPr>
        <p:spPr>
          <a:xfrm>
            <a:off x="-371475" y="3397250"/>
            <a:ext cx="78486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rgbClr val="0000FF"/>
                </a:solidFill>
              </a:rPr>
              <a:t>يقصد بأنه ليس هناك أحد يخلو من عيب يكون فيه، فإذا كان الغالب على الرجل الإحسان اغتفرت زلته</a:t>
            </a:r>
          </a:p>
        </p:txBody>
      </p:sp>
      <p:sp>
        <p:nvSpPr>
          <p:cNvPr id="227" name="مربع نص 226"/>
          <p:cNvSpPr txBox="1"/>
          <p:nvPr/>
        </p:nvSpPr>
        <p:spPr>
          <a:xfrm>
            <a:off x="847725" y="3854450"/>
            <a:ext cx="60960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rgbClr val="0000FF"/>
                </a:solidFill>
              </a:rPr>
              <a:t>لا ، والغرض هو التعجب أي أنك لو بحثت عن مثل هذا الرجل فإنك لن تجده</a:t>
            </a:r>
          </a:p>
        </p:txBody>
      </p:sp>
      <p:sp>
        <p:nvSpPr>
          <p:cNvPr id="228" name="مربع نص 227"/>
          <p:cNvSpPr txBox="1"/>
          <p:nvPr/>
        </p:nvSpPr>
        <p:spPr>
          <a:xfrm>
            <a:off x="923925" y="4464050"/>
            <a:ext cx="56388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rgbClr val="0000FF"/>
                </a:solidFill>
              </a:rPr>
              <a:t>ينهى الكاتب عن إقحام النفس في الأمور بدون أن يكون لديه معرفة سابقة</a:t>
            </a:r>
          </a:p>
        </p:txBody>
      </p:sp>
      <p:sp>
        <p:nvSpPr>
          <p:cNvPr id="229" name="مربع نص 228"/>
          <p:cNvSpPr txBox="1"/>
          <p:nvPr/>
        </p:nvSpPr>
        <p:spPr>
          <a:xfrm>
            <a:off x="5191125" y="5759450"/>
            <a:ext cx="3048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230" name="مربع نص 229"/>
          <p:cNvSpPr txBox="1"/>
          <p:nvPr/>
        </p:nvSpPr>
        <p:spPr>
          <a:xfrm>
            <a:off x="5724525" y="5221585"/>
            <a:ext cx="3048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231" name="مربع نص 230"/>
          <p:cNvSpPr txBox="1"/>
          <p:nvPr/>
        </p:nvSpPr>
        <p:spPr>
          <a:xfrm>
            <a:off x="5495925" y="5530850"/>
            <a:ext cx="3048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rgbClr val="0000FF"/>
                </a:solidFill>
              </a:rPr>
              <a:t>3</a:t>
            </a:r>
          </a:p>
        </p:txBody>
      </p:sp>
      <p:sp>
        <p:nvSpPr>
          <p:cNvPr id="232" name="مربع نص 231"/>
          <p:cNvSpPr txBox="1"/>
          <p:nvPr/>
        </p:nvSpPr>
        <p:spPr>
          <a:xfrm>
            <a:off x="4962525" y="5988050"/>
            <a:ext cx="3048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rgbClr val="0000FF"/>
                </a:solidFill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" grpId="0"/>
      <p:bldP spid="225" grpId="0"/>
      <p:bldP spid="226" grpId="0"/>
      <p:bldP spid="227" grpId="0"/>
      <p:bldP spid="228" grpId="0"/>
      <p:bldP spid="229" grpId="0"/>
      <p:bldP spid="230" grpId="0"/>
      <p:bldP spid="231" grpId="0"/>
      <p:bldP spid="2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40227"/>
            <a:ext cx="10666933" cy="8390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376065"/>
            <a:ext cx="890171" cy="420577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84674" y="1376065"/>
            <a:ext cx="81566" cy="42057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5578609"/>
            <a:ext cx="922502" cy="84374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647147" y="6395055"/>
            <a:ext cx="19783" cy="2729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062182" y="5578609"/>
            <a:ext cx="136388" cy="84374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6419119"/>
            <a:ext cx="10666933" cy="60452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242232" y="6860923"/>
            <a:ext cx="640325" cy="162983"/>
          </a:xfrm>
          <a:custGeom>
            <a:avLst/>
            <a:gdLst/>
            <a:ahLst/>
            <a:cxnLst/>
            <a:rect l="l" t="t" r="r" b="b"/>
            <a:pathLst>
              <a:path w="452754" h="230504">
                <a:moveTo>
                  <a:pt x="374910" y="0"/>
                </a:moveTo>
                <a:lnTo>
                  <a:pt x="77717" y="0"/>
                </a:lnTo>
                <a:lnTo>
                  <a:pt x="47577" y="6142"/>
                </a:lnTo>
                <a:lnTo>
                  <a:pt x="22860" y="22859"/>
                </a:lnTo>
                <a:lnTo>
                  <a:pt x="6143" y="47577"/>
                </a:lnTo>
                <a:lnTo>
                  <a:pt x="0" y="77722"/>
                </a:lnTo>
                <a:lnTo>
                  <a:pt x="0" y="163070"/>
                </a:lnTo>
                <a:lnTo>
                  <a:pt x="6143" y="193001"/>
                </a:lnTo>
                <a:lnTo>
                  <a:pt x="22860" y="217361"/>
                </a:lnTo>
                <a:lnTo>
                  <a:pt x="41809" y="230122"/>
                </a:lnTo>
                <a:lnTo>
                  <a:pt x="77724" y="230122"/>
                </a:lnTo>
                <a:lnTo>
                  <a:pt x="77724" y="227075"/>
                </a:lnTo>
                <a:lnTo>
                  <a:pt x="52935" y="222003"/>
                </a:lnTo>
                <a:lnTo>
                  <a:pt x="32575" y="208216"/>
                </a:lnTo>
                <a:lnTo>
                  <a:pt x="18788" y="187857"/>
                </a:lnTo>
                <a:lnTo>
                  <a:pt x="13716" y="163070"/>
                </a:lnTo>
                <a:lnTo>
                  <a:pt x="13716" y="77722"/>
                </a:lnTo>
                <a:lnTo>
                  <a:pt x="18788" y="52054"/>
                </a:lnTo>
                <a:lnTo>
                  <a:pt x="32575" y="31243"/>
                </a:lnTo>
                <a:lnTo>
                  <a:pt x="52935" y="17289"/>
                </a:lnTo>
                <a:lnTo>
                  <a:pt x="77724" y="12193"/>
                </a:lnTo>
                <a:lnTo>
                  <a:pt x="413996" y="12193"/>
                </a:lnTo>
                <a:lnTo>
                  <a:pt x="405050" y="6142"/>
                </a:lnTo>
                <a:lnTo>
                  <a:pt x="374910" y="0"/>
                </a:lnTo>
                <a:close/>
              </a:path>
              <a:path w="452754" h="230504">
                <a:moveTo>
                  <a:pt x="413996" y="12193"/>
                </a:moveTo>
                <a:lnTo>
                  <a:pt x="374904" y="12193"/>
                </a:lnTo>
                <a:lnTo>
                  <a:pt x="399930" y="17289"/>
                </a:lnTo>
                <a:lnTo>
                  <a:pt x="420814" y="31243"/>
                </a:lnTo>
                <a:lnTo>
                  <a:pt x="435125" y="52054"/>
                </a:lnTo>
                <a:lnTo>
                  <a:pt x="440436" y="77722"/>
                </a:lnTo>
                <a:lnTo>
                  <a:pt x="440436" y="163070"/>
                </a:lnTo>
                <a:lnTo>
                  <a:pt x="435125" y="187857"/>
                </a:lnTo>
                <a:lnTo>
                  <a:pt x="420814" y="208216"/>
                </a:lnTo>
                <a:lnTo>
                  <a:pt x="399930" y="222003"/>
                </a:lnTo>
                <a:lnTo>
                  <a:pt x="374904" y="227075"/>
                </a:lnTo>
                <a:lnTo>
                  <a:pt x="77724" y="227075"/>
                </a:lnTo>
                <a:lnTo>
                  <a:pt x="77724" y="230122"/>
                </a:lnTo>
                <a:lnTo>
                  <a:pt x="410818" y="230122"/>
                </a:lnTo>
                <a:lnTo>
                  <a:pt x="429768" y="217361"/>
                </a:lnTo>
                <a:lnTo>
                  <a:pt x="446484" y="193001"/>
                </a:lnTo>
                <a:lnTo>
                  <a:pt x="452628" y="163070"/>
                </a:lnTo>
                <a:lnTo>
                  <a:pt x="452628" y="77722"/>
                </a:lnTo>
                <a:lnTo>
                  <a:pt x="446484" y="47577"/>
                </a:lnTo>
                <a:lnTo>
                  <a:pt x="429768" y="22859"/>
                </a:lnTo>
                <a:lnTo>
                  <a:pt x="413996" y="12193"/>
                </a:lnTo>
                <a:close/>
              </a:path>
            </a:pathLst>
          </a:custGeom>
          <a:solidFill>
            <a:srgbClr val="00C0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298272" y="6887863"/>
            <a:ext cx="530760" cy="115390"/>
          </a:xfrm>
          <a:custGeom>
            <a:avLst/>
            <a:gdLst/>
            <a:ahLst/>
            <a:cxnLst/>
            <a:rect l="l" t="t" r="r" b="b"/>
            <a:pathLst>
              <a:path w="375284" h="163195">
                <a:moveTo>
                  <a:pt x="236220" y="156974"/>
                </a:moveTo>
                <a:lnTo>
                  <a:pt x="38100" y="156974"/>
                </a:lnTo>
                <a:lnTo>
                  <a:pt x="67937" y="157927"/>
                </a:lnTo>
                <a:lnTo>
                  <a:pt x="88201" y="160023"/>
                </a:lnTo>
                <a:lnTo>
                  <a:pt x="108180" y="162119"/>
                </a:lnTo>
                <a:lnTo>
                  <a:pt x="137160" y="163071"/>
                </a:lnTo>
                <a:lnTo>
                  <a:pt x="166997" y="162119"/>
                </a:lnTo>
                <a:lnTo>
                  <a:pt x="187291" y="160020"/>
                </a:lnTo>
                <a:lnTo>
                  <a:pt x="207240" y="157927"/>
                </a:lnTo>
                <a:lnTo>
                  <a:pt x="236220" y="156974"/>
                </a:lnTo>
                <a:close/>
              </a:path>
              <a:path w="375284" h="163195">
                <a:moveTo>
                  <a:pt x="345034" y="156974"/>
                </a:moveTo>
                <a:lnTo>
                  <a:pt x="236220" y="156974"/>
                </a:lnTo>
                <a:lnTo>
                  <a:pt x="265199" y="157927"/>
                </a:lnTo>
                <a:lnTo>
                  <a:pt x="285178" y="160023"/>
                </a:lnTo>
                <a:lnTo>
                  <a:pt x="305442" y="162119"/>
                </a:lnTo>
                <a:lnTo>
                  <a:pt x="335280" y="163071"/>
                </a:lnTo>
                <a:lnTo>
                  <a:pt x="338328" y="160020"/>
                </a:lnTo>
                <a:lnTo>
                  <a:pt x="343207" y="160020"/>
                </a:lnTo>
                <a:lnTo>
                  <a:pt x="345034" y="156974"/>
                </a:lnTo>
                <a:close/>
              </a:path>
              <a:path w="375284" h="163195">
                <a:moveTo>
                  <a:pt x="338328" y="160020"/>
                </a:moveTo>
                <a:lnTo>
                  <a:pt x="335280" y="163071"/>
                </a:lnTo>
                <a:lnTo>
                  <a:pt x="338328" y="161549"/>
                </a:lnTo>
                <a:lnTo>
                  <a:pt x="338328" y="160020"/>
                </a:lnTo>
                <a:close/>
              </a:path>
              <a:path w="375284" h="163195">
                <a:moveTo>
                  <a:pt x="343207" y="160020"/>
                </a:moveTo>
                <a:lnTo>
                  <a:pt x="338328" y="160020"/>
                </a:lnTo>
                <a:lnTo>
                  <a:pt x="338328" y="161549"/>
                </a:lnTo>
                <a:lnTo>
                  <a:pt x="335280" y="163071"/>
                </a:lnTo>
                <a:lnTo>
                  <a:pt x="341376" y="163071"/>
                </a:lnTo>
                <a:lnTo>
                  <a:pt x="343207" y="160020"/>
                </a:lnTo>
                <a:close/>
              </a:path>
              <a:path w="375284" h="163195">
                <a:moveTo>
                  <a:pt x="7620" y="13717"/>
                </a:moveTo>
                <a:lnTo>
                  <a:pt x="4572" y="19814"/>
                </a:lnTo>
                <a:lnTo>
                  <a:pt x="1524" y="24389"/>
                </a:lnTo>
                <a:lnTo>
                  <a:pt x="6096" y="33531"/>
                </a:lnTo>
                <a:lnTo>
                  <a:pt x="6096" y="39629"/>
                </a:lnTo>
                <a:lnTo>
                  <a:pt x="5143" y="47770"/>
                </a:lnTo>
                <a:lnTo>
                  <a:pt x="952" y="58912"/>
                </a:lnTo>
                <a:lnTo>
                  <a:pt x="0" y="67057"/>
                </a:lnTo>
                <a:lnTo>
                  <a:pt x="952" y="76082"/>
                </a:lnTo>
                <a:lnTo>
                  <a:pt x="3048" y="82106"/>
                </a:lnTo>
                <a:lnTo>
                  <a:pt x="5143" y="87846"/>
                </a:lnTo>
                <a:lnTo>
                  <a:pt x="6096" y="96014"/>
                </a:lnTo>
                <a:lnTo>
                  <a:pt x="5143" y="104182"/>
                </a:lnTo>
                <a:lnTo>
                  <a:pt x="3048" y="109922"/>
                </a:lnTo>
                <a:lnTo>
                  <a:pt x="952" y="115946"/>
                </a:lnTo>
                <a:lnTo>
                  <a:pt x="0" y="124971"/>
                </a:lnTo>
                <a:lnTo>
                  <a:pt x="0" y="131069"/>
                </a:lnTo>
                <a:lnTo>
                  <a:pt x="7620" y="135637"/>
                </a:lnTo>
                <a:lnTo>
                  <a:pt x="10668" y="140211"/>
                </a:lnTo>
                <a:lnTo>
                  <a:pt x="13716" y="146309"/>
                </a:lnTo>
                <a:lnTo>
                  <a:pt x="13716" y="155451"/>
                </a:lnTo>
                <a:lnTo>
                  <a:pt x="19812" y="158497"/>
                </a:lnTo>
                <a:lnTo>
                  <a:pt x="24384" y="161549"/>
                </a:lnTo>
                <a:lnTo>
                  <a:pt x="32004" y="156974"/>
                </a:lnTo>
                <a:lnTo>
                  <a:pt x="345034" y="156974"/>
                </a:lnTo>
                <a:lnTo>
                  <a:pt x="345948" y="155451"/>
                </a:lnTo>
                <a:lnTo>
                  <a:pt x="350520" y="152400"/>
                </a:lnTo>
                <a:lnTo>
                  <a:pt x="356616" y="149354"/>
                </a:lnTo>
                <a:lnTo>
                  <a:pt x="365760" y="149354"/>
                </a:lnTo>
                <a:lnTo>
                  <a:pt x="368808" y="143257"/>
                </a:lnTo>
                <a:lnTo>
                  <a:pt x="371856" y="138689"/>
                </a:lnTo>
                <a:lnTo>
                  <a:pt x="367284" y="131069"/>
                </a:lnTo>
                <a:lnTo>
                  <a:pt x="367284" y="124971"/>
                </a:lnTo>
                <a:lnTo>
                  <a:pt x="368474" y="115946"/>
                </a:lnTo>
                <a:lnTo>
                  <a:pt x="371094" y="109922"/>
                </a:lnTo>
                <a:lnTo>
                  <a:pt x="373713" y="104182"/>
                </a:lnTo>
                <a:lnTo>
                  <a:pt x="374904" y="96014"/>
                </a:lnTo>
                <a:lnTo>
                  <a:pt x="373713" y="87846"/>
                </a:lnTo>
                <a:lnTo>
                  <a:pt x="371094" y="82106"/>
                </a:lnTo>
                <a:lnTo>
                  <a:pt x="368474" y="76082"/>
                </a:lnTo>
                <a:lnTo>
                  <a:pt x="367284" y="67057"/>
                </a:lnTo>
                <a:lnTo>
                  <a:pt x="368474" y="58912"/>
                </a:lnTo>
                <a:lnTo>
                  <a:pt x="373713" y="47770"/>
                </a:lnTo>
                <a:lnTo>
                  <a:pt x="374904" y="39629"/>
                </a:lnTo>
                <a:lnTo>
                  <a:pt x="374904" y="33531"/>
                </a:lnTo>
                <a:lnTo>
                  <a:pt x="365760" y="28957"/>
                </a:lnTo>
                <a:lnTo>
                  <a:pt x="362712" y="22860"/>
                </a:lnTo>
                <a:lnTo>
                  <a:pt x="359664" y="18291"/>
                </a:lnTo>
                <a:lnTo>
                  <a:pt x="359664" y="15240"/>
                </a:lnTo>
                <a:lnTo>
                  <a:pt x="16764" y="15240"/>
                </a:lnTo>
                <a:lnTo>
                  <a:pt x="7620" y="13717"/>
                </a:lnTo>
                <a:close/>
              </a:path>
              <a:path w="375284" h="163195">
                <a:moveTo>
                  <a:pt x="38100" y="0"/>
                </a:moveTo>
                <a:lnTo>
                  <a:pt x="32004" y="0"/>
                </a:lnTo>
                <a:lnTo>
                  <a:pt x="27432" y="9149"/>
                </a:lnTo>
                <a:lnTo>
                  <a:pt x="22860" y="12194"/>
                </a:lnTo>
                <a:lnTo>
                  <a:pt x="16764" y="15240"/>
                </a:lnTo>
                <a:lnTo>
                  <a:pt x="359664" y="15240"/>
                </a:lnTo>
                <a:lnTo>
                  <a:pt x="359664" y="9149"/>
                </a:lnTo>
                <a:lnTo>
                  <a:pt x="357373" y="7620"/>
                </a:lnTo>
                <a:lnTo>
                  <a:pt x="137160" y="7620"/>
                </a:lnTo>
                <a:lnTo>
                  <a:pt x="108180" y="6429"/>
                </a:lnTo>
                <a:lnTo>
                  <a:pt x="67937" y="1190"/>
                </a:lnTo>
                <a:lnTo>
                  <a:pt x="38100" y="0"/>
                </a:lnTo>
                <a:close/>
              </a:path>
              <a:path w="375284" h="163195">
                <a:moveTo>
                  <a:pt x="236220" y="0"/>
                </a:moveTo>
                <a:lnTo>
                  <a:pt x="207240" y="1190"/>
                </a:lnTo>
                <a:lnTo>
                  <a:pt x="166997" y="6429"/>
                </a:lnTo>
                <a:lnTo>
                  <a:pt x="137160" y="7620"/>
                </a:lnTo>
                <a:lnTo>
                  <a:pt x="335280" y="7620"/>
                </a:lnTo>
                <a:lnTo>
                  <a:pt x="305442" y="6429"/>
                </a:lnTo>
                <a:lnTo>
                  <a:pt x="265199" y="1190"/>
                </a:lnTo>
                <a:lnTo>
                  <a:pt x="236220" y="0"/>
                </a:lnTo>
                <a:close/>
              </a:path>
              <a:path w="375284" h="163195">
                <a:moveTo>
                  <a:pt x="348996" y="3051"/>
                </a:moveTo>
                <a:lnTo>
                  <a:pt x="341376" y="7620"/>
                </a:lnTo>
                <a:lnTo>
                  <a:pt x="357373" y="7620"/>
                </a:lnTo>
                <a:lnTo>
                  <a:pt x="355092" y="6097"/>
                </a:lnTo>
                <a:lnTo>
                  <a:pt x="348996" y="3051"/>
                </a:lnTo>
                <a:close/>
              </a:path>
            </a:pathLst>
          </a:custGeom>
          <a:solidFill>
            <a:srgbClr val="7BD3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983681" y="6860923"/>
            <a:ext cx="643018" cy="116737"/>
          </a:xfrm>
          <a:custGeom>
            <a:avLst/>
            <a:gdLst/>
            <a:ahLst/>
            <a:cxnLst/>
            <a:rect l="l" t="t" r="r" b="b"/>
            <a:pathLst>
              <a:path w="454659" h="165100">
                <a:moveTo>
                  <a:pt x="376428" y="0"/>
                </a:moveTo>
                <a:lnTo>
                  <a:pt x="77724" y="0"/>
                </a:lnTo>
                <a:lnTo>
                  <a:pt x="47577" y="6144"/>
                </a:lnTo>
                <a:lnTo>
                  <a:pt x="22860" y="22861"/>
                </a:lnTo>
                <a:lnTo>
                  <a:pt x="6143" y="47580"/>
                </a:lnTo>
                <a:lnTo>
                  <a:pt x="0" y="77729"/>
                </a:lnTo>
                <a:lnTo>
                  <a:pt x="0" y="86871"/>
                </a:lnTo>
                <a:lnTo>
                  <a:pt x="6143" y="117016"/>
                </a:lnTo>
                <a:lnTo>
                  <a:pt x="22860" y="141733"/>
                </a:lnTo>
                <a:lnTo>
                  <a:pt x="47577" y="158450"/>
                </a:lnTo>
                <a:lnTo>
                  <a:pt x="77724" y="164594"/>
                </a:lnTo>
                <a:lnTo>
                  <a:pt x="77724" y="150877"/>
                </a:lnTo>
                <a:lnTo>
                  <a:pt x="52935" y="145805"/>
                </a:lnTo>
                <a:lnTo>
                  <a:pt x="32575" y="132017"/>
                </a:lnTo>
                <a:lnTo>
                  <a:pt x="18788" y="111658"/>
                </a:lnTo>
                <a:lnTo>
                  <a:pt x="13716" y="86871"/>
                </a:lnTo>
                <a:lnTo>
                  <a:pt x="13716" y="77729"/>
                </a:lnTo>
                <a:lnTo>
                  <a:pt x="18788" y="52058"/>
                </a:lnTo>
                <a:lnTo>
                  <a:pt x="32575" y="31245"/>
                </a:lnTo>
                <a:lnTo>
                  <a:pt x="52935" y="17290"/>
                </a:lnTo>
                <a:lnTo>
                  <a:pt x="77724" y="12194"/>
                </a:lnTo>
                <a:lnTo>
                  <a:pt x="415520" y="12194"/>
                </a:lnTo>
                <a:lnTo>
                  <a:pt x="406574" y="6144"/>
                </a:lnTo>
                <a:lnTo>
                  <a:pt x="376428" y="0"/>
                </a:lnTo>
                <a:close/>
              </a:path>
              <a:path w="454659" h="165100">
                <a:moveTo>
                  <a:pt x="415520" y="12194"/>
                </a:moveTo>
                <a:lnTo>
                  <a:pt x="376428" y="12194"/>
                </a:lnTo>
                <a:lnTo>
                  <a:pt x="402097" y="17290"/>
                </a:lnTo>
                <a:lnTo>
                  <a:pt x="422910" y="31245"/>
                </a:lnTo>
                <a:lnTo>
                  <a:pt x="436864" y="52058"/>
                </a:lnTo>
                <a:lnTo>
                  <a:pt x="441960" y="77729"/>
                </a:lnTo>
                <a:lnTo>
                  <a:pt x="441960" y="86871"/>
                </a:lnTo>
                <a:lnTo>
                  <a:pt x="436864" y="111658"/>
                </a:lnTo>
                <a:lnTo>
                  <a:pt x="422910" y="132017"/>
                </a:lnTo>
                <a:lnTo>
                  <a:pt x="402097" y="145805"/>
                </a:lnTo>
                <a:lnTo>
                  <a:pt x="376428" y="150877"/>
                </a:lnTo>
                <a:lnTo>
                  <a:pt x="77724" y="150877"/>
                </a:lnTo>
                <a:lnTo>
                  <a:pt x="77724" y="164594"/>
                </a:lnTo>
                <a:lnTo>
                  <a:pt x="376428" y="164594"/>
                </a:lnTo>
                <a:lnTo>
                  <a:pt x="406574" y="158450"/>
                </a:lnTo>
                <a:lnTo>
                  <a:pt x="431292" y="141733"/>
                </a:lnTo>
                <a:lnTo>
                  <a:pt x="448008" y="117016"/>
                </a:lnTo>
                <a:lnTo>
                  <a:pt x="454152" y="86871"/>
                </a:lnTo>
                <a:lnTo>
                  <a:pt x="454152" y="77729"/>
                </a:lnTo>
                <a:lnTo>
                  <a:pt x="448008" y="47580"/>
                </a:lnTo>
                <a:lnTo>
                  <a:pt x="431292" y="22861"/>
                </a:lnTo>
                <a:lnTo>
                  <a:pt x="415520" y="12194"/>
                </a:lnTo>
                <a:close/>
              </a:path>
            </a:pathLst>
          </a:custGeom>
          <a:solidFill>
            <a:srgbClr val="00C0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037565" y="6887862"/>
            <a:ext cx="535251" cy="62859"/>
          </a:xfrm>
          <a:custGeom>
            <a:avLst/>
            <a:gdLst/>
            <a:ahLst/>
            <a:cxnLst/>
            <a:rect l="l" t="t" r="r" b="b"/>
            <a:pathLst>
              <a:path w="378459" h="88900">
                <a:moveTo>
                  <a:pt x="239268" y="80774"/>
                </a:moveTo>
                <a:lnTo>
                  <a:pt x="39624" y="80774"/>
                </a:lnTo>
                <a:lnTo>
                  <a:pt x="69484" y="81965"/>
                </a:lnTo>
                <a:lnTo>
                  <a:pt x="110347" y="87203"/>
                </a:lnTo>
                <a:lnTo>
                  <a:pt x="140208" y="88394"/>
                </a:lnTo>
                <a:lnTo>
                  <a:pt x="169187" y="87203"/>
                </a:lnTo>
                <a:lnTo>
                  <a:pt x="209430" y="81965"/>
                </a:lnTo>
                <a:lnTo>
                  <a:pt x="239268" y="80774"/>
                </a:lnTo>
                <a:close/>
              </a:path>
              <a:path w="378459" h="88900">
                <a:moveTo>
                  <a:pt x="349758" y="80774"/>
                </a:moveTo>
                <a:lnTo>
                  <a:pt x="239268" y="80774"/>
                </a:lnTo>
                <a:lnTo>
                  <a:pt x="269105" y="81965"/>
                </a:lnTo>
                <a:lnTo>
                  <a:pt x="309348" y="87203"/>
                </a:lnTo>
                <a:lnTo>
                  <a:pt x="338328" y="88394"/>
                </a:lnTo>
                <a:lnTo>
                  <a:pt x="342900" y="83820"/>
                </a:lnTo>
                <a:lnTo>
                  <a:pt x="348235" y="83820"/>
                </a:lnTo>
                <a:lnTo>
                  <a:pt x="349758" y="80774"/>
                </a:lnTo>
                <a:close/>
              </a:path>
              <a:path w="378459" h="88900">
                <a:moveTo>
                  <a:pt x="342900" y="83820"/>
                </a:moveTo>
                <a:lnTo>
                  <a:pt x="338328" y="88394"/>
                </a:lnTo>
                <a:lnTo>
                  <a:pt x="342900" y="85349"/>
                </a:lnTo>
                <a:lnTo>
                  <a:pt x="342900" y="83820"/>
                </a:lnTo>
                <a:close/>
              </a:path>
              <a:path w="378459" h="88900">
                <a:moveTo>
                  <a:pt x="348235" y="83820"/>
                </a:moveTo>
                <a:lnTo>
                  <a:pt x="342900" y="83820"/>
                </a:lnTo>
                <a:lnTo>
                  <a:pt x="342900" y="85349"/>
                </a:lnTo>
                <a:lnTo>
                  <a:pt x="338328" y="88394"/>
                </a:lnTo>
                <a:lnTo>
                  <a:pt x="345948" y="88394"/>
                </a:lnTo>
                <a:lnTo>
                  <a:pt x="348235" y="83820"/>
                </a:lnTo>
                <a:close/>
              </a:path>
              <a:path w="378459" h="88900">
                <a:moveTo>
                  <a:pt x="371856" y="47249"/>
                </a:moveTo>
                <a:lnTo>
                  <a:pt x="0" y="47249"/>
                </a:lnTo>
                <a:lnTo>
                  <a:pt x="0" y="54869"/>
                </a:lnTo>
                <a:lnTo>
                  <a:pt x="9144" y="59437"/>
                </a:lnTo>
                <a:lnTo>
                  <a:pt x="12192" y="64011"/>
                </a:lnTo>
                <a:lnTo>
                  <a:pt x="15240" y="70109"/>
                </a:lnTo>
                <a:lnTo>
                  <a:pt x="15240" y="79251"/>
                </a:lnTo>
                <a:lnTo>
                  <a:pt x="19812" y="82297"/>
                </a:lnTo>
                <a:lnTo>
                  <a:pt x="25908" y="85349"/>
                </a:lnTo>
                <a:lnTo>
                  <a:pt x="33528" y="80774"/>
                </a:lnTo>
                <a:lnTo>
                  <a:pt x="349758" y="80774"/>
                </a:lnTo>
                <a:lnTo>
                  <a:pt x="350520" y="79251"/>
                </a:lnTo>
                <a:lnTo>
                  <a:pt x="355092" y="76200"/>
                </a:lnTo>
                <a:lnTo>
                  <a:pt x="361188" y="73154"/>
                </a:lnTo>
                <a:lnTo>
                  <a:pt x="370332" y="73154"/>
                </a:lnTo>
                <a:lnTo>
                  <a:pt x="373380" y="68580"/>
                </a:lnTo>
                <a:lnTo>
                  <a:pt x="376428" y="62489"/>
                </a:lnTo>
                <a:lnTo>
                  <a:pt x="371856" y="54869"/>
                </a:lnTo>
                <a:lnTo>
                  <a:pt x="371856" y="47249"/>
                </a:lnTo>
                <a:close/>
              </a:path>
              <a:path w="378459" h="88900">
                <a:moveTo>
                  <a:pt x="377952" y="44197"/>
                </a:moveTo>
                <a:lnTo>
                  <a:pt x="7620" y="44197"/>
                </a:lnTo>
                <a:lnTo>
                  <a:pt x="7620" y="47249"/>
                </a:lnTo>
                <a:lnTo>
                  <a:pt x="377952" y="47249"/>
                </a:lnTo>
                <a:lnTo>
                  <a:pt x="377952" y="44197"/>
                </a:lnTo>
                <a:close/>
              </a:path>
              <a:path w="378459" h="88900">
                <a:moveTo>
                  <a:pt x="371856" y="41151"/>
                </a:moveTo>
                <a:lnTo>
                  <a:pt x="0" y="41151"/>
                </a:lnTo>
                <a:lnTo>
                  <a:pt x="0" y="44197"/>
                </a:lnTo>
                <a:lnTo>
                  <a:pt x="371856" y="44197"/>
                </a:lnTo>
                <a:lnTo>
                  <a:pt x="371856" y="41151"/>
                </a:lnTo>
                <a:close/>
              </a:path>
              <a:path w="378459" h="88900">
                <a:moveTo>
                  <a:pt x="9144" y="13717"/>
                </a:moveTo>
                <a:lnTo>
                  <a:pt x="6096" y="19814"/>
                </a:lnTo>
                <a:lnTo>
                  <a:pt x="3048" y="24389"/>
                </a:lnTo>
                <a:lnTo>
                  <a:pt x="7620" y="33531"/>
                </a:lnTo>
                <a:lnTo>
                  <a:pt x="7620" y="41151"/>
                </a:lnTo>
                <a:lnTo>
                  <a:pt x="377952" y="41151"/>
                </a:lnTo>
                <a:lnTo>
                  <a:pt x="377952" y="33531"/>
                </a:lnTo>
                <a:lnTo>
                  <a:pt x="370332" y="28957"/>
                </a:lnTo>
                <a:lnTo>
                  <a:pt x="367284" y="22860"/>
                </a:lnTo>
                <a:lnTo>
                  <a:pt x="364236" y="18291"/>
                </a:lnTo>
                <a:lnTo>
                  <a:pt x="364236" y="15240"/>
                </a:lnTo>
                <a:lnTo>
                  <a:pt x="18288" y="15240"/>
                </a:lnTo>
                <a:lnTo>
                  <a:pt x="9144" y="13717"/>
                </a:lnTo>
                <a:close/>
              </a:path>
              <a:path w="378459" h="88900">
                <a:moveTo>
                  <a:pt x="39624" y="0"/>
                </a:moveTo>
                <a:lnTo>
                  <a:pt x="33528" y="0"/>
                </a:lnTo>
                <a:lnTo>
                  <a:pt x="28956" y="9149"/>
                </a:lnTo>
                <a:lnTo>
                  <a:pt x="24384" y="12194"/>
                </a:lnTo>
                <a:lnTo>
                  <a:pt x="18288" y="15240"/>
                </a:lnTo>
                <a:lnTo>
                  <a:pt x="364236" y="15240"/>
                </a:lnTo>
                <a:lnTo>
                  <a:pt x="364236" y="9149"/>
                </a:lnTo>
                <a:lnTo>
                  <a:pt x="361181" y="7620"/>
                </a:lnTo>
                <a:lnTo>
                  <a:pt x="140208" y="7620"/>
                </a:lnTo>
                <a:lnTo>
                  <a:pt x="110347" y="6429"/>
                </a:lnTo>
                <a:lnTo>
                  <a:pt x="69484" y="1190"/>
                </a:lnTo>
                <a:lnTo>
                  <a:pt x="39624" y="0"/>
                </a:lnTo>
                <a:close/>
              </a:path>
              <a:path w="378459" h="88900">
                <a:moveTo>
                  <a:pt x="239268" y="0"/>
                </a:moveTo>
                <a:lnTo>
                  <a:pt x="209430" y="1190"/>
                </a:lnTo>
                <a:lnTo>
                  <a:pt x="169187" y="6429"/>
                </a:lnTo>
                <a:lnTo>
                  <a:pt x="140208" y="7620"/>
                </a:lnTo>
                <a:lnTo>
                  <a:pt x="338328" y="7620"/>
                </a:lnTo>
                <a:lnTo>
                  <a:pt x="309348" y="6429"/>
                </a:lnTo>
                <a:lnTo>
                  <a:pt x="269105" y="1190"/>
                </a:lnTo>
                <a:lnTo>
                  <a:pt x="239268" y="0"/>
                </a:lnTo>
                <a:close/>
              </a:path>
              <a:path w="378459" h="88900">
                <a:moveTo>
                  <a:pt x="353568" y="3051"/>
                </a:moveTo>
                <a:lnTo>
                  <a:pt x="345948" y="7620"/>
                </a:lnTo>
                <a:lnTo>
                  <a:pt x="361181" y="7620"/>
                </a:lnTo>
                <a:lnTo>
                  <a:pt x="358140" y="6097"/>
                </a:lnTo>
                <a:lnTo>
                  <a:pt x="353568" y="3051"/>
                </a:lnTo>
                <a:close/>
              </a:path>
            </a:pathLst>
          </a:custGeom>
          <a:solidFill>
            <a:srgbClr val="7BD3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677351" y="541283"/>
            <a:ext cx="5207" cy="625722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449056" y="6541963"/>
            <a:ext cx="287383" cy="223148"/>
          </a:xfrm>
          <a:custGeom>
            <a:avLst/>
            <a:gdLst/>
            <a:ahLst/>
            <a:cxnLst/>
            <a:rect l="l" t="t" r="r" b="b"/>
            <a:pathLst>
              <a:path w="203200" h="315595">
                <a:moveTo>
                  <a:pt x="124968" y="0"/>
                </a:moveTo>
                <a:lnTo>
                  <a:pt x="77724" y="0"/>
                </a:lnTo>
                <a:lnTo>
                  <a:pt x="47577" y="6143"/>
                </a:lnTo>
                <a:lnTo>
                  <a:pt x="22860" y="22860"/>
                </a:lnTo>
                <a:lnTo>
                  <a:pt x="6143" y="47577"/>
                </a:lnTo>
                <a:lnTo>
                  <a:pt x="0" y="77724"/>
                </a:lnTo>
                <a:lnTo>
                  <a:pt x="0" y="237741"/>
                </a:lnTo>
                <a:lnTo>
                  <a:pt x="6143" y="267889"/>
                </a:lnTo>
                <a:lnTo>
                  <a:pt x="22860" y="292608"/>
                </a:lnTo>
                <a:lnTo>
                  <a:pt x="47577" y="309326"/>
                </a:lnTo>
                <a:lnTo>
                  <a:pt x="77724" y="315470"/>
                </a:lnTo>
                <a:lnTo>
                  <a:pt x="124968" y="315470"/>
                </a:lnTo>
                <a:lnTo>
                  <a:pt x="124968" y="303276"/>
                </a:lnTo>
                <a:lnTo>
                  <a:pt x="77724" y="303276"/>
                </a:lnTo>
                <a:lnTo>
                  <a:pt x="52697" y="298179"/>
                </a:lnTo>
                <a:lnTo>
                  <a:pt x="31813" y="284225"/>
                </a:lnTo>
                <a:lnTo>
                  <a:pt x="17502" y="263412"/>
                </a:lnTo>
                <a:lnTo>
                  <a:pt x="12192" y="237741"/>
                </a:lnTo>
                <a:lnTo>
                  <a:pt x="12192" y="77724"/>
                </a:lnTo>
                <a:lnTo>
                  <a:pt x="17502" y="52054"/>
                </a:lnTo>
                <a:lnTo>
                  <a:pt x="31813" y="31242"/>
                </a:lnTo>
                <a:lnTo>
                  <a:pt x="52697" y="17287"/>
                </a:lnTo>
                <a:lnTo>
                  <a:pt x="77724" y="12192"/>
                </a:lnTo>
                <a:lnTo>
                  <a:pt x="164057" y="12192"/>
                </a:lnTo>
                <a:lnTo>
                  <a:pt x="155114" y="6143"/>
                </a:lnTo>
                <a:lnTo>
                  <a:pt x="124968" y="0"/>
                </a:lnTo>
                <a:close/>
              </a:path>
              <a:path w="203200" h="315595">
                <a:moveTo>
                  <a:pt x="164057" y="12192"/>
                </a:moveTo>
                <a:lnTo>
                  <a:pt x="124968" y="12192"/>
                </a:lnTo>
                <a:lnTo>
                  <a:pt x="149756" y="17287"/>
                </a:lnTo>
                <a:lnTo>
                  <a:pt x="170116" y="31242"/>
                </a:lnTo>
                <a:lnTo>
                  <a:pt x="183903" y="52054"/>
                </a:lnTo>
                <a:lnTo>
                  <a:pt x="188976" y="77724"/>
                </a:lnTo>
                <a:lnTo>
                  <a:pt x="188976" y="237741"/>
                </a:lnTo>
                <a:lnTo>
                  <a:pt x="183903" y="263412"/>
                </a:lnTo>
                <a:lnTo>
                  <a:pt x="170116" y="284225"/>
                </a:lnTo>
                <a:lnTo>
                  <a:pt x="149756" y="298179"/>
                </a:lnTo>
                <a:lnTo>
                  <a:pt x="124968" y="303276"/>
                </a:lnTo>
                <a:lnTo>
                  <a:pt x="124968" y="315470"/>
                </a:lnTo>
                <a:lnTo>
                  <a:pt x="155114" y="309326"/>
                </a:lnTo>
                <a:lnTo>
                  <a:pt x="179832" y="292608"/>
                </a:lnTo>
                <a:lnTo>
                  <a:pt x="196548" y="267889"/>
                </a:lnTo>
                <a:lnTo>
                  <a:pt x="202692" y="237741"/>
                </a:lnTo>
                <a:lnTo>
                  <a:pt x="202692" y="77724"/>
                </a:lnTo>
                <a:lnTo>
                  <a:pt x="196548" y="47577"/>
                </a:lnTo>
                <a:lnTo>
                  <a:pt x="179832" y="22860"/>
                </a:lnTo>
                <a:lnTo>
                  <a:pt x="164057" y="12192"/>
                </a:lnTo>
                <a:close/>
              </a:path>
            </a:pathLst>
          </a:custGeom>
          <a:solidFill>
            <a:srgbClr val="00C0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502941" y="6568902"/>
            <a:ext cx="176740" cy="16918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313452" y="6646487"/>
            <a:ext cx="286664" cy="16917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873387" y="6589375"/>
            <a:ext cx="3743880" cy="43426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886596" y="6884633"/>
            <a:ext cx="284509" cy="13900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5276888"/>
            <a:ext cx="2823537" cy="174675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39697" y="5124949"/>
            <a:ext cx="355636" cy="10991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877421" y="6633556"/>
            <a:ext cx="694030" cy="21228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897004" y="6895408"/>
            <a:ext cx="271577" cy="12823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386273" y="6606616"/>
            <a:ext cx="271577" cy="161635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222280" y="6580755"/>
            <a:ext cx="1946300" cy="442885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975205"/>
            <a:ext cx="706965" cy="2461183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554208" y="6532265"/>
            <a:ext cx="272116" cy="212372"/>
          </a:xfrm>
          <a:custGeom>
            <a:avLst/>
            <a:gdLst/>
            <a:ahLst/>
            <a:cxnLst/>
            <a:rect l="l" t="t" r="r" b="b"/>
            <a:pathLst>
              <a:path w="192405" h="300354">
                <a:moveTo>
                  <a:pt x="114300" y="0"/>
                </a:moveTo>
                <a:lnTo>
                  <a:pt x="77724" y="0"/>
                </a:lnTo>
                <a:lnTo>
                  <a:pt x="47577" y="6143"/>
                </a:lnTo>
                <a:lnTo>
                  <a:pt x="22860" y="22860"/>
                </a:lnTo>
                <a:lnTo>
                  <a:pt x="6143" y="47577"/>
                </a:lnTo>
                <a:lnTo>
                  <a:pt x="0" y="77724"/>
                </a:lnTo>
                <a:lnTo>
                  <a:pt x="0" y="222506"/>
                </a:lnTo>
                <a:lnTo>
                  <a:pt x="6143" y="252651"/>
                </a:lnTo>
                <a:lnTo>
                  <a:pt x="22860" y="277368"/>
                </a:lnTo>
                <a:lnTo>
                  <a:pt x="47577" y="294085"/>
                </a:lnTo>
                <a:lnTo>
                  <a:pt x="77724" y="300229"/>
                </a:lnTo>
                <a:lnTo>
                  <a:pt x="114300" y="300229"/>
                </a:lnTo>
                <a:lnTo>
                  <a:pt x="114300" y="286512"/>
                </a:lnTo>
                <a:lnTo>
                  <a:pt x="77724" y="286512"/>
                </a:lnTo>
                <a:lnTo>
                  <a:pt x="52054" y="281439"/>
                </a:lnTo>
                <a:lnTo>
                  <a:pt x="31242" y="267652"/>
                </a:lnTo>
                <a:lnTo>
                  <a:pt x="17287" y="247293"/>
                </a:lnTo>
                <a:lnTo>
                  <a:pt x="12192" y="222506"/>
                </a:lnTo>
                <a:lnTo>
                  <a:pt x="12192" y="77724"/>
                </a:lnTo>
                <a:lnTo>
                  <a:pt x="17287" y="52054"/>
                </a:lnTo>
                <a:lnTo>
                  <a:pt x="31242" y="31242"/>
                </a:lnTo>
                <a:lnTo>
                  <a:pt x="52054" y="17287"/>
                </a:lnTo>
                <a:lnTo>
                  <a:pt x="77724" y="12192"/>
                </a:lnTo>
                <a:lnTo>
                  <a:pt x="153389" y="12192"/>
                </a:lnTo>
                <a:lnTo>
                  <a:pt x="144446" y="6143"/>
                </a:lnTo>
                <a:lnTo>
                  <a:pt x="114300" y="0"/>
                </a:lnTo>
                <a:close/>
              </a:path>
              <a:path w="192405" h="300354">
                <a:moveTo>
                  <a:pt x="153389" y="12192"/>
                </a:moveTo>
                <a:lnTo>
                  <a:pt x="114300" y="12192"/>
                </a:lnTo>
                <a:lnTo>
                  <a:pt x="139088" y="17287"/>
                </a:lnTo>
                <a:lnTo>
                  <a:pt x="159448" y="31242"/>
                </a:lnTo>
                <a:lnTo>
                  <a:pt x="173235" y="52054"/>
                </a:lnTo>
                <a:lnTo>
                  <a:pt x="178308" y="77724"/>
                </a:lnTo>
                <a:lnTo>
                  <a:pt x="178308" y="222506"/>
                </a:lnTo>
                <a:lnTo>
                  <a:pt x="173235" y="247293"/>
                </a:lnTo>
                <a:lnTo>
                  <a:pt x="159448" y="267652"/>
                </a:lnTo>
                <a:lnTo>
                  <a:pt x="139088" y="281439"/>
                </a:lnTo>
                <a:lnTo>
                  <a:pt x="114300" y="286512"/>
                </a:lnTo>
                <a:lnTo>
                  <a:pt x="114300" y="300229"/>
                </a:lnTo>
                <a:lnTo>
                  <a:pt x="144446" y="294085"/>
                </a:lnTo>
                <a:lnTo>
                  <a:pt x="169164" y="277368"/>
                </a:lnTo>
                <a:lnTo>
                  <a:pt x="185880" y="252651"/>
                </a:lnTo>
                <a:lnTo>
                  <a:pt x="192024" y="222506"/>
                </a:lnTo>
                <a:lnTo>
                  <a:pt x="192024" y="77724"/>
                </a:lnTo>
                <a:lnTo>
                  <a:pt x="185880" y="47577"/>
                </a:lnTo>
                <a:lnTo>
                  <a:pt x="169164" y="22860"/>
                </a:lnTo>
                <a:lnTo>
                  <a:pt x="153389" y="12192"/>
                </a:lnTo>
                <a:close/>
              </a:path>
            </a:pathLst>
          </a:custGeom>
          <a:solidFill>
            <a:srgbClr val="00C0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608092" y="6559204"/>
            <a:ext cx="161653" cy="157327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215997" y="6810279"/>
            <a:ext cx="610689" cy="110003"/>
          </a:xfrm>
          <a:custGeom>
            <a:avLst/>
            <a:gdLst/>
            <a:ahLst/>
            <a:cxnLst/>
            <a:rect l="l" t="t" r="r" b="b"/>
            <a:pathLst>
              <a:path w="431800" h="155575">
                <a:moveTo>
                  <a:pt x="353568" y="0"/>
                </a:moveTo>
                <a:lnTo>
                  <a:pt x="77724" y="0"/>
                </a:lnTo>
                <a:lnTo>
                  <a:pt x="47577" y="6143"/>
                </a:lnTo>
                <a:lnTo>
                  <a:pt x="22860" y="22860"/>
                </a:lnTo>
                <a:lnTo>
                  <a:pt x="6143" y="47577"/>
                </a:lnTo>
                <a:lnTo>
                  <a:pt x="0" y="77722"/>
                </a:lnTo>
                <a:lnTo>
                  <a:pt x="6143" y="107870"/>
                </a:lnTo>
                <a:lnTo>
                  <a:pt x="22860" y="132587"/>
                </a:lnTo>
                <a:lnTo>
                  <a:pt x="47577" y="149302"/>
                </a:lnTo>
                <a:lnTo>
                  <a:pt x="77724" y="155445"/>
                </a:lnTo>
                <a:lnTo>
                  <a:pt x="77724" y="143257"/>
                </a:lnTo>
                <a:lnTo>
                  <a:pt x="52935" y="138161"/>
                </a:lnTo>
                <a:lnTo>
                  <a:pt x="32575" y="124206"/>
                </a:lnTo>
                <a:lnTo>
                  <a:pt x="18788" y="103393"/>
                </a:lnTo>
                <a:lnTo>
                  <a:pt x="13716" y="77722"/>
                </a:lnTo>
                <a:lnTo>
                  <a:pt x="18788" y="52052"/>
                </a:lnTo>
                <a:lnTo>
                  <a:pt x="32575" y="31242"/>
                </a:lnTo>
                <a:lnTo>
                  <a:pt x="52935" y="17289"/>
                </a:lnTo>
                <a:lnTo>
                  <a:pt x="77724" y="12194"/>
                </a:lnTo>
                <a:lnTo>
                  <a:pt x="392660" y="12194"/>
                </a:lnTo>
                <a:lnTo>
                  <a:pt x="383714" y="6143"/>
                </a:lnTo>
                <a:lnTo>
                  <a:pt x="353568" y="0"/>
                </a:lnTo>
                <a:close/>
              </a:path>
              <a:path w="431800" h="155575">
                <a:moveTo>
                  <a:pt x="392660" y="12194"/>
                </a:moveTo>
                <a:lnTo>
                  <a:pt x="353568" y="12194"/>
                </a:lnTo>
                <a:lnTo>
                  <a:pt x="379237" y="17289"/>
                </a:lnTo>
                <a:lnTo>
                  <a:pt x="400050" y="31242"/>
                </a:lnTo>
                <a:lnTo>
                  <a:pt x="414004" y="52052"/>
                </a:lnTo>
                <a:lnTo>
                  <a:pt x="419100" y="77722"/>
                </a:lnTo>
                <a:lnTo>
                  <a:pt x="414004" y="103393"/>
                </a:lnTo>
                <a:lnTo>
                  <a:pt x="400050" y="124206"/>
                </a:lnTo>
                <a:lnTo>
                  <a:pt x="379237" y="138161"/>
                </a:lnTo>
                <a:lnTo>
                  <a:pt x="353568" y="143257"/>
                </a:lnTo>
                <a:lnTo>
                  <a:pt x="77724" y="143257"/>
                </a:lnTo>
                <a:lnTo>
                  <a:pt x="77724" y="155445"/>
                </a:lnTo>
                <a:lnTo>
                  <a:pt x="353568" y="155445"/>
                </a:lnTo>
                <a:lnTo>
                  <a:pt x="383714" y="149302"/>
                </a:lnTo>
                <a:lnTo>
                  <a:pt x="408432" y="132587"/>
                </a:lnTo>
                <a:lnTo>
                  <a:pt x="425148" y="107870"/>
                </a:lnTo>
                <a:lnTo>
                  <a:pt x="431292" y="77722"/>
                </a:lnTo>
                <a:lnTo>
                  <a:pt x="425148" y="47577"/>
                </a:lnTo>
                <a:lnTo>
                  <a:pt x="408432" y="22860"/>
                </a:lnTo>
                <a:lnTo>
                  <a:pt x="392660" y="12194"/>
                </a:lnTo>
                <a:close/>
              </a:path>
            </a:pathLst>
          </a:custGeom>
          <a:solidFill>
            <a:srgbClr val="00C0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272039" y="6837218"/>
            <a:ext cx="495735" cy="56124"/>
          </a:xfrm>
          <a:custGeom>
            <a:avLst/>
            <a:gdLst/>
            <a:ahLst/>
            <a:cxnLst/>
            <a:rect l="l" t="t" r="r" b="b"/>
            <a:pathLst>
              <a:path w="350520" h="79375">
                <a:moveTo>
                  <a:pt x="222504" y="71625"/>
                </a:moveTo>
                <a:lnTo>
                  <a:pt x="38100" y="71625"/>
                </a:lnTo>
                <a:lnTo>
                  <a:pt x="65270" y="72816"/>
                </a:lnTo>
                <a:lnTo>
                  <a:pt x="103036" y="78054"/>
                </a:lnTo>
                <a:lnTo>
                  <a:pt x="131064" y="79245"/>
                </a:lnTo>
                <a:lnTo>
                  <a:pt x="158210" y="78054"/>
                </a:lnTo>
                <a:lnTo>
                  <a:pt x="195357" y="72816"/>
                </a:lnTo>
                <a:lnTo>
                  <a:pt x="222504" y="71625"/>
                </a:lnTo>
                <a:close/>
              </a:path>
              <a:path w="350520" h="79375">
                <a:moveTo>
                  <a:pt x="324612" y="71625"/>
                </a:moveTo>
                <a:lnTo>
                  <a:pt x="222504" y="71625"/>
                </a:lnTo>
                <a:lnTo>
                  <a:pt x="249650" y="72816"/>
                </a:lnTo>
                <a:lnTo>
                  <a:pt x="286797" y="78054"/>
                </a:lnTo>
                <a:lnTo>
                  <a:pt x="313944" y="79245"/>
                </a:lnTo>
                <a:lnTo>
                  <a:pt x="316992" y="76200"/>
                </a:lnTo>
                <a:lnTo>
                  <a:pt x="321867" y="76200"/>
                </a:lnTo>
                <a:lnTo>
                  <a:pt x="324612" y="71625"/>
                </a:lnTo>
                <a:close/>
              </a:path>
              <a:path w="350520" h="79375">
                <a:moveTo>
                  <a:pt x="316992" y="76200"/>
                </a:moveTo>
                <a:lnTo>
                  <a:pt x="313944" y="79245"/>
                </a:lnTo>
                <a:lnTo>
                  <a:pt x="316992" y="77722"/>
                </a:lnTo>
                <a:lnTo>
                  <a:pt x="316992" y="76200"/>
                </a:lnTo>
                <a:close/>
              </a:path>
              <a:path w="350520" h="79375">
                <a:moveTo>
                  <a:pt x="321867" y="76200"/>
                </a:moveTo>
                <a:lnTo>
                  <a:pt x="316992" y="76200"/>
                </a:lnTo>
                <a:lnTo>
                  <a:pt x="316992" y="77722"/>
                </a:lnTo>
                <a:lnTo>
                  <a:pt x="313944" y="79245"/>
                </a:lnTo>
                <a:lnTo>
                  <a:pt x="320040" y="79245"/>
                </a:lnTo>
                <a:lnTo>
                  <a:pt x="321867" y="76200"/>
                </a:lnTo>
                <a:close/>
              </a:path>
              <a:path w="350520" h="79375">
                <a:moveTo>
                  <a:pt x="24384" y="3045"/>
                </a:moveTo>
                <a:lnTo>
                  <a:pt x="18288" y="6097"/>
                </a:lnTo>
                <a:lnTo>
                  <a:pt x="13716" y="9142"/>
                </a:lnTo>
                <a:lnTo>
                  <a:pt x="13716" y="18285"/>
                </a:lnTo>
                <a:lnTo>
                  <a:pt x="10668" y="24382"/>
                </a:lnTo>
                <a:lnTo>
                  <a:pt x="7620" y="28957"/>
                </a:lnTo>
                <a:lnTo>
                  <a:pt x="0" y="33525"/>
                </a:lnTo>
                <a:lnTo>
                  <a:pt x="0" y="47242"/>
                </a:lnTo>
                <a:lnTo>
                  <a:pt x="7620" y="50294"/>
                </a:lnTo>
                <a:lnTo>
                  <a:pt x="10668" y="56385"/>
                </a:lnTo>
                <a:lnTo>
                  <a:pt x="13716" y="60960"/>
                </a:lnTo>
                <a:lnTo>
                  <a:pt x="13716" y="71625"/>
                </a:lnTo>
                <a:lnTo>
                  <a:pt x="18288" y="74677"/>
                </a:lnTo>
                <a:lnTo>
                  <a:pt x="24384" y="77722"/>
                </a:lnTo>
                <a:lnTo>
                  <a:pt x="32004" y="71625"/>
                </a:lnTo>
                <a:lnTo>
                  <a:pt x="324612" y="71625"/>
                </a:lnTo>
                <a:lnTo>
                  <a:pt x="330708" y="68580"/>
                </a:lnTo>
                <a:lnTo>
                  <a:pt x="335280" y="64005"/>
                </a:lnTo>
                <a:lnTo>
                  <a:pt x="345188" y="64005"/>
                </a:lnTo>
                <a:lnTo>
                  <a:pt x="350520" y="53340"/>
                </a:lnTo>
                <a:lnTo>
                  <a:pt x="345948" y="45720"/>
                </a:lnTo>
                <a:lnTo>
                  <a:pt x="345948" y="33525"/>
                </a:lnTo>
                <a:lnTo>
                  <a:pt x="350520" y="24382"/>
                </a:lnTo>
                <a:lnTo>
                  <a:pt x="347472" y="19814"/>
                </a:lnTo>
                <a:lnTo>
                  <a:pt x="345185" y="15240"/>
                </a:lnTo>
                <a:lnTo>
                  <a:pt x="335280" y="15240"/>
                </a:lnTo>
                <a:lnTo>
                  <a:pt x="330708" y="12194"/>
                </a:lnTo>
                <a:lnTo>
                  <a:pt x="324612" y="9142"/>
                </a:lnTo>
                <a:lnTo>
                  <a:pt x="323850" y="7620"/>
                </a:lnTo>
                <a:lnTo>
                  <a:pt x="32004" y="7620"/>
                </a:lnTo>
                <a:lnTo>
                  <a:pt x="24384" y="3045"/>
                </a:lnTo>
                <a:close/>
              </a:path>
              <a:path w="350520" h="79375">
                <a:moveTo>
                  <a:pt x="345188" y="64005"/>
                </a:moveTo>
                <a:lnTo>
                  <a:pt x="335280" y="64005"/>
                </a:lnTo>
                <a:lnTo>
                  <a:pt x="344424" y="65534"/>
                </a:lnTo>
                <a:lnTo>
                  <a:pt x="345188" y="64005"/>
                </a:lnTo>
                <a:close/>
              </a:path>
              <a:path w="350520" h="79375">
                <a:moveTo>
                  <a:pt x="344424" y="13717"/>
                </a:moveTo>
                <a:lnTo>
                  <a:pt x="335280" y="15240"/>
                </a:lnTo>
                <a:lnTo>
                  <a:pt x="345185" y="15240"/>
                </a:lnTo>
                <a:lnTo>
                  <a:pt x="344424" y="13717"/>
                </a:lnTo>
                <a:close/>
              </a:path>
              <a:path w="350520" h="79375">
                <a:moveTo>
                  <a:pt x="131064" y="0"/>
                </a:moveTo>
                <a:lnTo>
                  <a:pt x="103036" y="1190"/>
                </a:lnTo>
                <a:lnTo>
                  <a:pt x="65270" y="6429"/>
                </a:lnTo>
                <a:lnTo>
                  <a:pt x="38100" y="7620"/>
                </a:lnTo>
                <a:lnTo>
                  <a:pt x="222504" y="7620"/>
                </a:lnTo>
                <a:lnTo>
                  <a:pt x="195357" y="6429"/>
                </a:lnTo>
                <a:lnTo>
                  <a:pt x="158210" y="1190"/>
                </a:lnTo>
                <a:lnTo>
                  <a:pt x="131064" y="0"/>
                </a:lnTo>
                <a:close/>
              </a:path>
              <a:path w="350520" h="79375">
                <a:moveTo>
                  <a:pt x="320040" y="0"/>
                </a:moveTo>
                <a:lnTo>
                  <a:pt x="313944" y="0"/>
                </a:lnTo>
                <a:lnTo>
                  <a:pt x="286797" y="1190"/>
                </a:lnTo>
                <a:lnTo>
                  <a:pt x="249650" y="6429"/>
                </a:lnTo>
                <a:lnTo>
                  <a:pt x="222504" y="7620"/>
                </a:lnTo>
                <a:lnTo>
                  <a:pt x="323850" y="7620"/>
                </a:lnTo>
                <a:lnTo>
                  <a:pt x="320040" y="0"/>
                </a:lnTo>
                <a:close/>
              </a:path>
            </a:pathLst>
          </a:custGeom>
          <a:solidFill>
            <a:srgbClr val="7BD3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966068" y="6577522"/>
            <a:ext cx="440055" cy="132901"/>
          </a:xfrm>
          <a:custGeom>
            <a:avLst/>
            <a:gdLst/>
            <a:ahLst/>
            <a:cxnLst/>
            <a:rect l="l" t="t" r="r" b="b"/>
            <a:pathLst>
              <a:path w="311150" h="187959">
                <a:moveTo>
                  <a:pt x="233172" y="0"/>
                </a:moveTo>
                <a:lnTo>
                  <a:pt x="77724" y="0"/>
                </a:lnTo>
                <a:lnTo>
                  <a:pt x="47577" y="6143"/>
                </a:lnTo>
                <a:lnTo>
                  <a:pt x="22860" y="22860"/>
                </a:lnTo>
                <a:lnTo>
                  <a:pt x="6143" y="47577"/>
                </a:lnTo>
                <a:lnTo>
                  <a:pt x="0" y="77724"/>
                </a:lnTo>
                <a:lnTo>
                  <a:pt x="0" y="109728"/>
                </a:lnTo>
                <a:lnTo>
                  <a:pt x="6143" y="139874"/>
                </a:lnTo>
                <a:lnTo>
                  <a:pt x="22860" y="164591"/>
                </a:lnTo>
                <a:lnTo>
                  <a:pt x="47577" y="181306"/>
                </a:lnTo>
                <a:lnTo>
                  <a:pt x="77724" y="187449"/>
                </a:lnTo>
                <a:lnTo>
                  <a:pt x="233172" y="187449"/>
                </a:lnTo>
                <a:lnTo>
                  <a:pt x="263318" y="181306"/>
                </a:lnTo>
                <a:lnTo>
                  <a:pt x="272257" y="175261"/>
                </a:lnTo>
                <a:lnTo>
                  <a:pt x="77724" y="175261"/>
                </a:lnTo>
                <a:lnTo>
                  <a:pt x="52054" y="169951"/>
                </a:lnTo>
                <a:lnTo>
                  <a:pt x="31242" y="155639"/>
                </a:lnTo>
                <a:lnTo>
                  <a:pt x="17287" y="134755"/>
                </a:lnTo>
                <a:lnTo>
                  <a:pt x="12192" y="109728"/>
                </a:lnTo>
                <a:lnTo>
                  <a:pt x="12192" y="77724"/>
                </a:lnTo>
                <a:lnTo>
                  <a:pt x="17287" y="52697"/>
                </a:lnTo>
                <a:lnTo>
                  <a:pt x="31242" y="31813"/>
                </a:lnTo>
                <a:lnTo>
                  <a:pt x="52054" y="17502"/>
                </a:lnTo>
                <a:lnTo>
                  <a:pt x="77724" y="12192"/>
                </a:lnTo>
                <a:lnTo>
                  <a:pt x="233172" y="12192"/>
                </a:lnTo>
                <a:lnTo>
                  <a:pt x="233172" y="0"/>
                </a:lnTo>
                <a:close/>
              </a:path>
              <a:path w="311150" h="187959">
                <a:moveTo>
                  <a:pt x="233172" y="0"/>
                </a:moveTo>
                <a:lnTo>
                  <a:pt x="233172" y="12192"/>
                </a:lnTo>
                <a:lnTo>
                  <a:pt x="258841" y="17502"/>
                </a:lnTo>
                <a:lnTo>
                  <a:pt x="279654" y="31813"/>
                </a:lnTo>
                <a:lnTo>
                  <a:pt x="293608" y="52697"/>
                </a:lnTo>
                <a:lnTo>
                  <a:pt x="298704" y="77724"/>
                </a:lnTo>
                <a:lnTo>
                  <a:pt x="298704" y="109728"/>
                </a:lnTo>
                <a:lnTo>
                  <a:pt x="293608" y="134755"/>
                </a:lnTo>
                <a:lnTo>
                  <a:pt x="279654" y="155639"/>
                </a:lnTo>
                <a:lnTo>
                  <a:pt x="258841" y="169951"/>
                </a:lnTo>
                <a:lnTo>
                  <a:pt x="233172" y="175261"/>
                </a:lnTo>
                <a:lnTo>
                  <a:pt x="272257" y="175261"/>
                </a:lnTo>
                <a:lnTo>
                  <a:pt x="288036" y="164591"/>
                </a:lnTo>
                <a:lnTo>
                  <a:pt x="304752" y="139874"/>
                </a:lnTo>
                <a:lnTo>
                  <a:pt x="310896" y="109728"/>
                </a:lnTo>
                <a:lnTo>
                  <a:pt x="310896" y="77724"/>
                </a:lnTo>
                <a:lnTo>
                  <a:pt x="304752" y="47577"/>
                </a:lnTo>
                <a:lnTo>
                  <a:pt x="288036" y="22860"/>
                </a:lnTo>
                <a:lnTo>
                  <a:pt x="263318" y="6143"/>
                </a:lnTo>
                <a:lnTo>
                  <a:pt x="233172" y="0"/>
                </a:lnTo>
                <a:close/>
              </a:path>
            </a:pathLst>
          </a:custGeom>
          <a:solidFill>
            <a:srgbClr val="00C0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019953" y="6604461"/>
            <a:ext cx="331927" cy="78661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457308" y="682105"/>
            <a:ext cx="355636" cy="11099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862333" y="537709"/>
            <a:ext cx="271577" cy="94827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373064" y="759690"/>
            <a:ext cx="271577" cy="161636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284786" y="537711"/>
            <a:ext cx="440055" cy="156248"/>
          </a:xfrm>
          <a:custGeom>
            <a:avLst/>
            <a:gdLst/>
            <a:ahLst/>
            <a:cxnLst/>
            <a:rect l="l" t="t" r="r" b="b"/>
            <a:pathLst>
              <a:path w="311150" h="220980">
                <a:moveTo>
                  <a:pt x="233172" y="0"/>
                </a:moveTo>
                <a:lnTo>
                  <a:pt x="45391" y="0"/>
                </a:lnTo>
                <a:lnTo>
                  <a:pt x="22860" y="15237"/>
                </a:lnTo>
                <a:lnTo>
                  <a:pt x="6143" y="39955"/>
                </a:lnTo>
                <a:lnTo>
                  <a:pt x="0" y="70101"/>
                </a:lnTo>
                <a:lnTo>
                  <a:pt x="0" y="143253"/>
                </a:lnTo>
                <a:lnTo>
                  <a:pt x="6143" y="173400"/>
                </a:lnTo>
                <a:lnTo>
                  <a:pt x="22860" y="198117"/>
                </a:lnTo>
                <a:lnTo>
                  <a:pt x="47577" y="214834"/>
                </a:lnTo>
                <a:lnTo>
                  <a:pt x="77724" y="220977"/>
                </a:lnTo>
                <a:lnTo>
                  <a:pt x="233172" y="220977"/>
                </a:lnTo>
                <a:lnTo>
                  <a:pt x="263318" y="214834"/>
                </a:lnTo>
                <a:lnTo>
                  <a:pt x="272261" y="208785"/>
                </a:lnTo>
                <a:lnTo>
                  <a:pt x="77724" y="208785"/>
                </a:lnTo>
                <a:lnTo>
                  <a:pt x="52054" y="203475"/>
                </a:lnTo>
                <a:lnTo>
                  <a:pt x="31242" y="189164"/>
                </a:lnTo>
                <a:lnTo>
                  <a:pt x="17287" y="168280"/>
                </a:lnTo>
                <a:lnTo>
                  <a:pt x="12192" y="143253"/>
                </a:lnTo>
                <a:lnTo>
                  <a:pt x="12192" y="70101"/>
                </a:lnTo>
                <a:lnTo>
                  <a:pt x="17287" y="45313"/>
                </a:lnTo>
                <a:lnTo>
                  <a:pt x="31242" y="24953"/>
                </a:lnTo>
                <a:lnTo>
                  <a:pt x="52054" y="11165"/>
                </a:lnTo>
                <a:lnTo>
                  <a:pt x="77724" y="6093"/>
                </a:lnTo>
                <a:lnTo>
                  <a:pt x="233172" y="6093"/>
                </a:lnTo>
                <a:lnTo>
                  <a:pt x="233172" y="0"/>
                </a:lnTo>
                <a:close/>
              </a:path>
              <a:path w="311150" h="220980">
                <a:moveTo>
                  <a:pt x="265504" y="0"/>
                </a:moveTo>
                <a:lnTo>
                  <a:pt x="233172" y="0"/>
                </a:lnTo>
                <a:lnTo>
                  <a:pt x="233172" y="6093"/>
                </a:lnTo>
                <a:lnTo>
                  <a:pt x="258841" y="11165"/>
                </a:lnTo>
                <a:lnTo>
                  <a:pt x="279654" y="24953"/>
                </a:lnTo>
                <a:lnTo>
                  <a:pt x="293608" y="45313"/>
                </a:lnTo>
                <a:lnTo>
                  <a:pt x="298704" y="70101"/>
                </a:lnTo>
                <a:lnTo>
                  <a:pt x="298704" y="143253"/>
                </a:lnTo>
                <a:lnTo>
                  <a:pt x="293608" y="168280"/>
                </a:lnTo>
                <a:lnTo>
                  <a:pt x="279654" y="189164"/>
                </a:lnTo>
                <a:lnTo>
                  <a:pt x="258841" y="203475"/>
                </a:lnTo>
                <a:lnTo>
                  <a:pt x="233172" y="208785"/>
                </a:lnTo>
                <a:lnTo>
                  <a:pt x="272261" y="208785"/>
                </a:lnTo>
                <a:lnTo>
                  <a:pt x="288036" y="198117"/>
                </a:lnTo>
                <a:lnTo>
                  <a:pt x="304752" y="173400"/>
                </a:lnTo>
                <a:lnTo>
                  <a:pt x="310896" y="143253"/>
                </a:lnTo>
                <a:lnTo>
                  <a:pt x="310896" y="70101"/>
                </a:lnTo>
                <a:lnTo>
                  <a:pt x="304752" y="39955"/>
                </a:lnTo>
                <a:lnTo>
                  <a:pt x="288036" y="15237"/>
                </a:lnTo>
                <a:lnTo>
                  <a:pt x="265504" y="0"/>
                </a:lnTo>
                <a:close/>
              </a:path>
            </a:pathLst>
          </a:custGeom>
          <a:solidFill>
            <a:srgbClr val="00C0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338670" y="560339"/>
            <a:ext cx="331927" cy="10668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368846" y="735984"/>
            <a:ext cx="187697" cy="212372"/>
          </a:xfrm>
          <a:custGeom>
            <a:avLst/>
            <a:gdLst/>
            <a:ahLst/>
            <a:cxnLst/>
            <a:rect l="l" t="t" r="r" b="b"/>
            <a:pathLst>
              <a:path w="132714" h="300355">
                <a:moveTo>
                  <a:pt x="65532" y="0"/>
                </a:moveTo>
                <a:lnTo>
                  <a:pt x="39862" y="6143"/>
                </a:lnTo>
                <a:lnTo>
                  <a:pt x="19050" y="22860"/>
                </a:lnTo>
                <a:lnTo>
                  <a:pt x="5095" y="47577"/>
                </a:lnTo>
                <a:lnTo>
                  <a:pt x="0" y="77724"/>
                </a:lnTo>
                <a:lnTo>
                  <a:pt x="0" y="222504"/>
                </a:lnTo>
                <a:lnTo>
                  <a:pt x="5095" y="251793"/>
                </a:lnTo>
                <a:lnTo>
                  <a:pt x="19050" y="276225"/>
                </a:lnTo>
                <a:lnTo>
                  <a:pt x="39862" y="293227"/>
                </a:lnTo>
                <a:lnTo>
                  <a:pt x="65532" y="300228"/>
                </a:lnTo>
                <a:lnTo>
                  <a:pt x="65532" y="286512"/>
                </a:lnTo>
                <a:lnTo>
                  <a:pt x="45624" y="281654"/>
                </a:lnTo>
                <a:lnTo>
                  <a:pt x="28575" y="268224"/>
                </a:lnTo>
                <a:lnTo>
                  <a:pt x="16668" y="247935"/>
                </a:lnTo>
                <a:lnTo>
                  <a:pt x="12192" y="222504"/>
                </a:lnTo>
                <a:lnTo>
                  <a:pt x="12192" y="77724"/>
                </a:lnTo>
                <a:lnTo>
                  <a:pt x="16668" y="52054"/>
                </a:lnTo>
                <a:lnTo>
                  <a:pt x="28575" y="31242"/>
                </a:lnTo>
                <a:lnTo>
                  <a:pt x="45624" y="17287"/>
                </a:lnTo>
                <a:lnTo>
                  <a:pt x="65532" y="12192"/>
                </a:lnTo>
                <a:lnTo>
                  <a:pt x="99776" y="12192"/>
                </a:lnTo>
                <a:lnTo>
                  <a:pt x="92082" y="6143"/>
                </a:lnTo>
                <a:lnTo>
                  <a:pt x="65532" y="0"/>
                </a:lnTo>
                <a:close/>
              </a:path>
              <a:path w="132714" h="300355">
                <a:moveTo>
                  <a:pt x="99776" y="12192"/>
                </a:moveTo>
                <a:lnTo>
                  <a:pt x="65532" y="12192"/>
                </a:lnTo>
                <a:lnTo>
                  <a:pt x="86082" y="17287"/>
                </a:lnTo>
                <a:lnTo>
                  <a:pt x="103060" y="31242"/>
                </a:lnTo>
                <a:lnTo>
                  <a:pt x="114609" y="52054"/>
                </a:lnTo>
                <a:lnTo>
                  <a:pt x="118872" y="77724"/>
                </a:lnTo>
                <a:lnTo>
                  <a:pt x="118872" y="222504"/>
                </a:lnTo>
                <a:lnTo>
                  <a:pt x="114609" y="247935"/>
                </a:lnTo>
                <a:lnTo>
                  <a:pt x="103060" y="268224"/>
                </a:lnTo>
                <a:lnTo>
                  <a:pt x="86082" y="281654"/>
                </a:lnTo>
                <a:lnTo>
                  <a:pt x="65532" y="286512"/>
                </a:lnTo>
                <a:lnTo>
                  <a:pt x="65532" y="300228"/>
                </a:lnTo>
                <a:lnTo>
                  <a:pt x="92082" y="293227"/>
                </a:lnTo>
                <a:lnTo>
                  <a:pt x="113347" y="276225"/>
                </a:lnTo>
                <a:lnTo>
                  <a:pt x="127468" y="251793"/>
                </a:lnTo>
                <a:lnTo>
                  <a:pt x="132588" y="222504"/>
                </a:lnTo>
                <a:lnTo>
                  <a:pt x="132588" y="77724"/>
                </a:lnTo>
                <a:lnTo>
                  <a:pt x="127468" y="47577"/>
                </a:lnTo>
                <a:lnTo>
                  <a:pt x="113347" y="22860"/>
                </a:lnTo>
                <a:lnTo>
                  <a:pt x="99776" y="12192"/>
                </a:lnTo>
                <a:close/>
              </a:path>
            </a:pathLst>
          </a:custGeom>
          <a:solidFill>
            <a:srgbClr val="00C0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422730" y="765078"/>
            <a:ext cx="78131" cy="155351"/>
          </a:xfrm>
          <a:custGeom>
            <a:avLst/>
            <a:gdLst/>
            <a:ahLst/>
            <a:cxnLst/>
            <a:rect l="l" t="t" r="r" b="b"/>
            <a:pathLst>
              <a:path w="55244" h="219709">
                <a:moveTo>
                  <a:pt x="15240" y="0"/>
                </a:moveTo>
                <a:lnTo>
                  <a:pt x="9144" y="9144"/>
                </a:lnTo>
                <a:lnTo>
                  <a:pt x="12192" y="16764"/>
                </a:lnTo>
                <a:lnTo>
                  <a:pt x="9144" y="22860"/>
                </a:lnTo>
                <a:lnTo>
                  <a:pt x="7620" y="27432"/>
                </a:lnTo>
                <a:lnTo>
                  <a:pt x="0" y="30480"/>
                </a:lnTo>
                <a:lnTo>
                  <a:pt x="0" y="36576"/>
                </a:lnTo>
                <a:lnTo>
                  <a:pt x="1190" y="51030"/>
                </a:lnTo>
                <a:lnTo>
                  <a:pt x="3810" y="60769"/>
                </a:lnTo>
                <a:lnTo>
                  <a:pt x="6429" y="70223"/>
                </a:lnTo>
                <a:lnTo>
                  <a:pt x="7620" y="83820"/>
                </a:lnTo>
                <a:lnTo>
                  <a:pt x="6429" y="98298"/>
                </a:lnTo>
                <a:lnTo>
                  <a:pt x="1190" y="118110"/>
                </a:lnTo>
                <a:lnTo>
                  <a:pt x="0" y="132588"/>
                </a:lnTo>
                <a:lnTo>
                  <a:pt x="1190" y="147066"/>
                </a:lnTo>
                <a:lnTo>
                  <a:pt x="6429" y="166878"/>
                </a:lnTo>
                <a:lnTo>
                  <a:pt x="7620" y="181356"/>
                </a:lnTo>
                <a:lnTo>
                  <a:pt x="7620" y="185928"/>
                </a:lnTo>
                <a:lnTo>
                  <a:pt x="1524" y="192024"/>
                </a:lnTo>
                <a:lnTo>
                  <a:pt x="3048" y="196596"/>
                </a:lnTo>
                <a:lnTo>
                  <a:pt x="4572" y="202692"/>
                </a:lnTo>
                <a:lnTo>
                  <a:pt x="13716" y="204216"/>
                </a:lnTo>
                <a:lnTo>
                  <a:pt x="21336" y="211836"/>
                </a:lnTo>
                <a:lnTo>
                  <a:pt x="22860" y="219456"/>
                </a:lnTo>
                <a:lnTo>
                  <a:pt x="27432" y="219456"/>
                </a:lnTo>
                <a:lnTo>
                  <a:pt x="32004" y="216408"/>
                </a:lnTo>
                <a:lnTo>
                  <a:pt x="33223" y="216408"/>
                </a:lnTo>
                <a:lnTo>
                  <a:pt x="35052" y="211836"/>
                </a:lnTo>
                <a:lnTo>
                  <a:pt x="42672" y="204216"/>
                </a:lnTo>
                <a:lnTo>
                  <a:pt x="50292" y="202692"/>
                </a:lnTo>
                <a:lnTo>
                  <a:pt x="53340" y="196596"/>
                </a:lnTo>
                <a:lnTo>
                  <a:pt x="54864" y="192024"/>
                </a:lnTo>
                <a:lnTo>
                  <a:pt x="48768" y="185928"/>
                </a:lnTo>
                <a:lnTo>
                  <a:pt x="48768" y="181356"/>
                </a:lnTo>
                <a:lnTo>
                  <a:pt x="49720" y="166878"/>
                </a:lnTo>
                <a:lnTo>
                  <a:pt x="53911" y="147066"/>
                </a:lnTo>
                <a:lnTo>
                  <a:pt x="54864" y="132588"/>
                </a:lnTo>
                <a:lnTo>
                  <a:pt x="53911" y="118110"/>
                </a:lnTo>
                <a:lnTo>
                  <a:pt x="49720" y="98298"/>
                </a:lnTo>
                <a:lnTo>
                  <a:pt x="48768" y="83820"/>
                </a:lnTo>
                <a:lnTo>
                  <a:pt x="49720" y="70223"/>
                </a:lnTo>
                <a:lnTo>
                  <a:pt x="51816" y="60769"/>
                </a:lnTo>
                <a:lnTo>
                  <a:pt x="53911" y="51030"/>
                </a:lnTo>
                <a:lnTo>
                  <a:pt x="54864" y="36576"/>
                </a:lnTo>
                <a:lnTo>
                  <a:pt x="54864" y="30480"/>
                </a:lnTo>
                <a:lnTo>
                  <a:pt x="47244" y="27432"/>
                </a:lnTo>
                <a:lnTo>
                  <a:pt x="45720" y="22860"/>
                </a:lnTo>
                <a:lnTo>
                  <a:pt x="44196" y="16764"/>
                </a:lnTo>
                <a:lnTo>
                  <a:pt x="47244" y="9144"/>
                </a:lnTo>
                <a:lnTo>
                  <a:pt x="44196" y="4572"/>
                </a:lnTo>
                <a:lnTo>
                  <a:pt x="22860" y="4572"/>
                </a:lnTo>
                <a:lnTo>
                  <a:pt x="15240" y="0"/>
                </a:lnTo>
                <a:close/>
              </a:path>
              <a:path w="55244" h="219709">
                <a:moveTo>
                  <a:pt x="32004" y="216408"/>
                </a:moveTo>
                <a:lnTo>
                  <a:pt x="27432" y="219456"/>
                </a:lnTo>
                <a:lnTo>
                  <a:pt x="32004" y="217932"/>
                </a:lnTo>
                <a:lnTo>
                  <a:pt x="32004" y="216408"/>
                </a:lnTo>
                <a:close/>
              </a:path>
              <a:path w="55244" h="219709">
                <a:moveTo>
                  <a:pt x="33223" y="216408"/>
                </a:moveTo>
                <a:lnTo>
                  <a:pt x="32004" y="216408"/>
                </a:lnTo>
                <a:lnTo>
                  <a:pt x="32004" y="217932"/>
                </a:lnTo>
                <a:lnTo>
                  <a:pt x="27432" y="219456"/>
                </a:lnTo>
                <a:lnTo>
                  <a:pt x="32004" y="219456"/>
                </a:lnTo>
                <a:lnTo>
                  <a:pt x="33223" y="216408"/>
                </a:lnTo>
                <a:close/>
              </a:path>
              <a:path w="55244" h="219709">
                <a:moveTo>
                  <a:pt x="39624" y="0"/>
                </a:moveTo>
                <a:lnTo>
                  <a:pt x="32004" y="4572"/>
                </a:lnTo>
                <a:lnTo>
                  <a:pt x="44196" y="4572"/>
                </a:lnTo>
                <a:lnTo>
                  <a:pt x="39624" y="0"/>
                </a:lnTo>
                <a:close/>
              </a:path>
            </a:pathLst>
          </a:custGeom>
          <a:solidFill>
            <a:srgbClr val="7BD3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129692" y="537709"/>
            <a:ext cx="677146" cy="105962"/>
          </a:xfrm>
          <a:custGeom>
            <a:avLst/>
            <a:gdLst/>
            <a:ahLst/>
            <a:cxnLst/>
            <a:rect l="l" t="t" r="r" b="b"/>
            <a:pathLst>
              <a:path w="478789" h="149859">
                <a:moveTo>
                  <a:pt x="12192" y="0"/>
                </a:moveTo>
                <a:lnTo>
                  <a:pt x="0" y="0"/>
                </a:lnTo>
                <a:lnTo>
                  <a:pt x="0" y="71628"/>
                </a:lnTo>
                <a:lnTo>
                  <a:pt x="6143" y="101775"/>
                </a:lnTo>
                <a:lnTo>
                  <a:pt x="22860" y="126492"/>
                </a:lnTo>
                <a:lnTo>
                  <a:pt x="47577" y="143208"/>
                </a:lnTo>
                <a:lnTo>
                  <a:pt x="77724" y="149352"/>
                </a:lnTo>
                <a:lnTo>
                  <a:pt x="400812" y="149352"/>
                </a:lnTo>
                <a:lnTo>
                  <a:pt x="430958" y="143208"/>
                </a:lnTo>
                <a:lnTo>
                  <a:pt x="439901" y="137160"/>
                </a:lnTo>
                <a:lnTo>
                  <a:pt x="77724" y="137160"/>
                </a:lnTo>
                <a:lnTo>
                  <a:pt x="52054" y="131850"/>
                </a:lnTo>
                <a:lnTo>
                  <a:pt x="31242" y="117538"/>
                </a:lnTo>
                <a:lnTo>
                  <a:pt x="17287" y="96655"/>
                </a:lnTo>
                <a:lnTo>
                  <a:pt x="12192" y="71628"/>
                </a:lnTo>
                <a:lnTo>
                  <a:pt x="12192" y="0"/>
                </a:lnTo>
                <a:close/>
              </a:path>
              <a:path w="478789" h="149859">
                <a:moveTo>
                  <a:pt x="478536" y="0"/>
                </a:moveTo>
                <a:lnTo>
                  <a:pt x="466344" y="0"/>
                </a:lnTo>
                <a:lnTo>
                  <a:pt x="466344" y="71628"/>
                </a:lnTo>
                <a:lnTo>
                  <a:pt x="461248" y="96655"/>
                </a:lnTo>
                <a:lnTo>
                  <a:pt x="447294" y="117538"/>
                </a:lnTo>
                <a:lnTo>
                  <a:pt x="426481" y="131850"/>
                </a:lnTo>
                <a:lnTo>
                  <a:pt x="400812" y="137160"/>
                </a:lnTo>
                <a:lnTo>
                  <a:pt x="439901" y="137160"/>
                </a:lnTo>
                <a:lnTo>
                  <a:pt x="455676" y="126492"/>
                </a:lnTo>
                <a:lnTo>
                  <a:pt x="472392" y="101775"/>
                </a:lnTo>
                <a:lnTo>
                  <a:pt x="478536" y="71628"/>
                </a:lnTo>
                <a:lnTo>
                  <a:pt x="478536" y="0"/>
                </a:lnTo>
                <a:close/>
              </a:path>
            </a:pathLst>
          </a:custGeom>
          <a:solidFill>
            <a:srgbClr val="00C0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183576" y="537710"/>
            <a:ext cx="569377" cy="79022"/>
          </a:xfrm>
          <a:custGeom>
            <a:avLst/>
            <a:gdLst/>
            <a:ahLst/>
            <a:cxnLst/>
            <a:rect l="l" t="t" r="r" b="b"/>
            <a:pathLst>
              <a:path w="402589" h="111759">
                <a:moveTo>
                  <a:pt x="254508" y="103632"/>
                </a:moveTo>
                <a:lnTo>
                  <a:pt x="39624" y="103632"/>
                </a:lnTo>
                <a:lnTo>
                  <a:pt x="71318" y="104822"/>
                </a:lnTo>
                <a:lnTo>
                  <a:pt x="115276" y="110061"/>
                </a:lnTo>
                <a:lnTo>
                  <a:pt x="147828" y="111252"/>
                </a:lnTo>
                <a:lnTo>
                  <a:pt x="179498" y="110061"/>
                </a:lnTo>
                <a:lnTo>
                  <a:pt x="222837" y="104822"/>
                </a:lnTo>
                <a:lnTo>
                  <a:pt x="254508" y="103632"/>
                </a:lnTo>
                <a:close/>
              </a:path>
              <a:path w="402589" h="111759">
                <a:moveTo>
                  <a:pt x="372618" y="103632"/>
                </a:moveTo>
                <a:lnTo>
                  <a:pt x="254508" y="103632"/>
                </a:lnTo>
                <a:lnTo>
                  <a:pt x="287059" y="104822"/>
                </a:lnTo>
                <a:lnTo>
                  <a:pt x="331017" y="110061"/>
                </a:lnTo>
                <a:lnTo>
                  <a:pt x="362712" y="111252"/>
                </a:lnTo>
                <a:lnTo>
                  <a:pt x="365760" y="106680"/>
                </a:lnTo>
                <a:lnTo>
                  <a:pt x="371094" y="106680"/>
                </a:lnTo>
                <a:lnTo>
                  <a:pt x="372618" y="103632"/>
                </a:lnTo>
                <a:close/>
              </a:path>
              <a:path w="402589" h="111759">
                <a:moveTo>
                  <a:pt x="365760" y="106680"/>
                </a:moveTo>
                <a:lnTo>
                  <a:pt x="362712" y="111252"/>
                </a:lnTo>
                <a:lnTo>
                  <a:pt x="365760" y="108204"/>
                </a:lnTo>
                <a:lnTo>
                  <a:pt x="365760" y="106680"/>
                </a:lnTo>
                <a:close/>
              </a:path>
              <a:path w="402589" h="111759">
                <a:moveTo>
                  <a:pt x="371094" y="106680"/>
                </a:moveTo>
                <a:lnTo>
                  <a:pt x="365760" y="106680"/>
                </a:lnTo>
                <a:lnTo>
                  <a:pt x="365760" y="108204"/>
                </a:lnTo>
                <a:lnTo>
                  <a:pt x="362712" y="111252"/>
                </a:lnTo>
                <a:lnTo>
                  <a:pt x="368808" y="111252"/>
                </a:lnTo>
                <a:lnTo>
                  <a:pt x="371094" y="106680"/>
                </a:lnTo>
                <a:close/>
              </a:path>
              <a:path w="402589" h="111759">
                <a:moveTo>
                  <a:pt x="402085" y="0"/>
                </a:moveTo>
                <a:lnTo>
                  <a:pt x="7369" y="0"/>
                </a:lnTo>
                <a:lnTo>
                  <a:pt x="6429" y="5715"/>
                </a:lnTo>
                <a:lnTo>
                  <a:pt x="1190" y="15621"/>
                </a:lnTo>
                <a:lnTo>
                  <a:pt x="0" y="22860"/>
                </a:lnTo>
                <a:lnTo>
                  <a:pt x="1190" y="30099"/>
                </a:lnTo>
                <a:lnTo>
                  <a:pt x="6429" y="40005"/>
                </a:lnTo>
                <a:lnTo>
                  <a:pt x="7620" y="47244"/>
                </a:lnTo>
                <a:lnTo>
                  <a:pt x="6429" y="54483"/>
                </a:lnTo>
                <a:lnTo>
                  <a:pt x="1190" y="64389"/>
                </a:lnTo>
                <a:lnTo>
                  <a:pt x="0" y="71628"/>
                </a:lnTo>
                <a:lnTo>
                  <a:pt x="0" y="77724"/>
                </a:lnTo>
                <a:lnTo>
                  <a:pt x="9144" y="82296"/>
                </a:lnTo>
                <a:lnTo>
                  <a:pt x="12192" y="86868"/>
                </a:lnTo>
                <a:lnTo>
                  <a:pt x="15240" y="92964"/>
                </a:lnTo>
                <a:lnTo>
                  <a:pt x="13716" y="102108"/>
                </a:lnTo>
                <a:lnTo>
                  <a:pt x="19812" y="105156"/>
                </a:lnTo>
                <a:lnTo>
                  <a:pt x="24384" y="108204"/>
                </a:lnTo>
                <a:lnTo>
                  <a:pt x="33528" y="103632"/>
                </a:lnTo>
                <a:lnTo>
                  <a:pt x="372618" y="103632"/>
                </a:lnTo>
                <a:lnTo>
                  <a:pt x="373380" y="102108"/>
                </a:lnTo>
                <a:lnTo>
                  <a:pt x="379476" y="99060"/>
                </a:lnTo>
                <a:lnTo>
                  <a:pt x="384048" y="96012"/>
                </a:lnTo>
                <a:lnTo>
                  <a:pt x="393192" y="96012"/>
                </a:lnTo>
                <a:lnTo>
                  <a:pt x="396240" y="91440"/>
                </a:lnTo>
                <a:lnTo>
                  <a:pt x="399288" y="85344"/>
                </a:lnTo>
                <a:lnTo>
                  <a:pt x="394716" y="77724"/>
                </a:lnTo>
                <a:lnTo>
                  <a:pt x="394716" y="71628"/>
                </a:lnTo>
                <a:lnTo>
                  <a:pt x="395906" y="64389"/>
                </a:lnTo>
                <a:lnTo>
                  <a:pt x="401145" y="54483"/>
                </a:lnTo>
                <a:lnTo>
                  <a:pt x="402336" y="47244"/>
                </a:lnTo>
                <a:lnTo>
                  <a:pt x="401145" y="40005"/>
                </a:lnTo>
                <a:lnTo>
                  <a:pt x="395906" y="30099"/>
                </a:lnTo>
                <a:lnTo>
                  <a:pt x="394716" y="22860"/>
                </a:lnTo>
                <a:lnTo>
                  <a:pt x="395906" y="15621"/>
                </a:lnTo>
                <a:lnTo>
                  <a:pt x="401145" y="5715"/>
                </a:lnTo>
                <a:lnTo>
                  <a:pt x="402085" y="0"/>
                </a:lnTo>
                <a:close/>
              </a:path>
            </a:pathLst>
          </a:custGeom>
          <a:solidFill>
            <a:srgbClr val="7BD3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48321" y="537711"/>
            <a:ext cx="1707050" cy="400857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961388" y="821112"/>
            <a:ext cx="271577" cy="161636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205130" y="784475"/>
            <a:ext cx="272116" cy="211474"/>
          </a:xfrm>
          <a:custGeom>
            <a:avLst/>
            <a:gdLst/>
            <a:ahLst/>
            <a:cxnLst/>
            <a:rect l="l" t="t" r="r" b="b"/>
            <a:pathLst>
              <a:path w="192405" h="299084">
                <a:moveTo>
                  <a:pt x="77724" y="0"/>
                </a:moveTo>
                <a:lnTo>
                  <a:pt x="47577" y="6143"/>
                </a:lnTo>
                <a:lnTo>
                  <a:pt x="22860" y="22860"/>
                </a:lnTo>
                <a:lnTo>
                  <a:pt x="6143" y="47577"/>
                </a:lnTo>
                <a:lnTo>
                  <a:pt x="0" y="77724"/>
                </a:lnTo>
                <a:lnTo>
                  <a:pt x="0" y="220980"/>
                </a:lnTo>
                <a:lnTo>
                  <a:pt x="6143" y="251126"/>
                </a:lnTo>
                <a:lnTo>
                  <a:pt x="22860" y="275844"/>
                </a:lnTo>
                <a:lnTo>
                  <a:pt x="47577" y="292560"/>
                </a:lnTo>
                <a:lnTo>
                  <a:pt x="77724" y="298704"/>
                </a:lnTo>
                <a:lnTo>
                  <a:pt x="114300" y="298704"/>
                </a:lnTo>
                <a:lnTo>
                  <a:pt x="144446" y="292560"/>
                </a:lnTo>
                <a:lnTo>
                  <a:pt x="153389" y="286512"/>
                </a:lnTo>
                <a:lnTo>
                  <a:pt x="77724" y="286512"/>
                </a:lnTo>
                <a:lnTo>
                  <a:pt x="52054" y="281416"/>
                </a:lnTo>
                <a:lnTo>
                  <a:pt x="31242" y="267462"/>
                </a:lnTo>
                <a:lnTo>
                  <a:pt x="17287" y="246649"/>
                </a:lnTo>
                <a:lnTo>
                  <a:pt x="12192" y="220980"/>
                </a:lnTo>
                <a:lnTo>
                  <a:pt x="12192" y="77724"/>
                </a:lnTo>
                <a:lnTo>
                  <a:pt x="17287" y="52054"/>
                </a:lnTo>
                <a:lnTo>
                  <a:pt x="31242" y="31242"/>
                </a:lnTo>
                <a:lnTo>
                  <a:pt x="52054" y="17287"/>
                </a:lnTo>
                <a:lnTo>
                  <a:pt x="77724" y="12192"/>
                </a:lnTo>
                <a:lnTo>
                  <a:pt x="77724" y="0"/>
                </a:lnTo>
                <a:close/>
              </a:path>
              <a:path w="192405" h="299084">
                <a:moveTo>
                  <a:pt x="114300" y="0"/>
                </a:moveTo>
                <a:lnTo>
                  <a:pt x="77724" y="0"/>
                </a:lnTo>
                <a:lnTo>
                  <a:pt x="77724" y="12192"/>
                </a:lnTo>
                <a:lnTo>
                  <a:pt x="114300" y="12192"/>
                </a:lnTo>
                <a:lnTo>
                  <a:pt x="139088" y="17287"/>
                </a:lnTo>
                <a:lnTo>
                  <a:pt x="159448" y="31242"/>
                </a:lnTo>
                <a:lnTo>
                  <a:pt x="173235" y="52054"/>
                </a:lnTo>
                <a:lnTo>
                  <a:pt x="178308" y="77724"/>
                </a:lnTo>
                <a:lnTo>
                  <a:pt x="178308" y="220980"/>
                </a:lnTo>
                <a:lnTo>
                  <a:pt x="173235" y="246649"/>
                </a:lnTo>
                <a:lnTo>
                  <a:pt x="159448" y="267462"/>
                </a:lnTo>
                <a:lnTo>
                  <a:pt x="139088" y="281416"/>
                </a:lnTo>
                <a:lnTo>
                  <a:pt x="114300" y="286512"/>
                </a:lnTo>
                <a:lnTo>
                  <a:pt x="153389" y="286512"/>
                </a:lnTo>
                <a:lnTo>
                  <a:pt x="169164" y="275844"/>
                </a:lnTo>
                <a:lnTo>
                  <a:pt x="185880" y="251126"/>
                </a:lnTo>
                <a:lnTo>
                  <a:pt x="192024" y="220980"/>
                </a:lnTo>
                <a:lnTo>
                  <a:pt x="192024" y="77724"/>
                </a:lnTo>
                <a:lnTo>
                  <a:pt x="185880" y="47577"/>
                </a:lnTo>
                <a:lnTo>
                  <a:pt x="169164" y="22860"/>
                </a:lnTo>
                <a:lnTo>
                  <a:pt x="144446" y="6143"/>
                </a:lnTo>
                <a:lnTo>
                  <a:pt x="114300" y="0"/>
                </a:lnTo>
                <a:close/>
              </a:path>
            </a:pathLst>
          </a:custGeom>
          <a:solidFill>
            <a:srgbClr val="00C0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259014" y="811414"/>
            <a:ext cx="161653" cy="157326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862333" y="685338"/>
            <a:ext cx="440055" cy="211474"/>
          </a:xfrm>
          <a:custGeom>
            <a:avLst/>
            <a:gdLst/>
            <a:ahLst/>
            <a:cxnLst/>
            <a:rect l="l" t="t" r="r" b="b"/>
            <a:pathLst>
              <a:path w="311150" h="299084">
                <a:moveTo>
                  <a:pt x="233172" y="0"/>
                </a:moveTo>
                <a:lnTo>
                  <a:pt x="77724" y="0"/>
                </a:lnTo>
                <a:lnTo>
                  <a:pt x="47577" y="6143"/>
                </a:lnTo>
                <a:lnTo>
                  <a:pt x="22860" y="22860"/>
                </a:lnTo>
                <a:lnTo>
                  <a:pt x="6143" y="47577"/>
                </a:lnTo>
                <a:lnTo>
                  <a:pt x="0" y="77724"/>
                </a:lnTo>
                <a:lnTo>
                  <a:pt x="0" y="220980"/>
                </a:lnTo>
                <a:lnTo>
                  <a:pt x="6143" y="251769"/>
                </a:lnTo>
                <a:lnTo>
                  <a:pt x="22860" y="276415"/>
                </a:lnTo>
                <a:lnTo>
                  <a:pt x="47577" y="292774"/>
                </a:lnTo>
                <a:lnTo>
                  <a:pt x="77724" y="298704"/>
                </a:lnTo>
                <a:lnTo>
                  <a:pt x="233172" y="298704"/>
                </a:lnTo>
                <a:lnTo>
                  <a:pt x="263318" y="292774"/>
                </a:lnTo>
                <a:lnTo>
                  <a:pt x="272781" y="286512"/>
                </a:lnTo>
                <a:lnTo>
                  <a:pt x="77724" y="286512"/>
                </a:lnTo>
                <a:lnTo>
                  <a:pt x="52054" y="281416"/>
                </a:lnTo>
                <a:lnTo>
                  <a:pt x="31242" y="267462"/>
                </a:lnTo>
                <a:lnTo>
                  <a:pt x="17287" y="246649"/>
                </a:lnTo>
                <a:lnTo>
                  <a:pt x="12192" y="220980"/>
                </a:lnTo>
                <a:lnTo>
                  <a:pt x="12192" y="77724"/>
                </a:lnTo>
                <a:lnTo>
                  <a:pt x="17287" y="52054"/>
                </a:lnTo>
                <a:lnTo>
                  <a:pt x="31242" y="31242"/>
                </a:lnTo>
                <a:lnTo>
                  <a:pt x="52054" y="17287"/>
                </a:lnTo>
                <a:lnTo>
                  <a:pt x="77724" y="12192"/>
                </a:lnTo>
                <a:lnTo>
                  <a:pt x="233172" y="12192"/>
                </a:lnTo>
                <a:lnTo>
                  <a:pt x="233172" y="0"/>
                </a:lnTo>
                <a:close/>
              </a:path>
              <a:path w="311150" h="299084">
                <a:moveTo>
                  <a:pt x="233172" y="0"/>
                </a:moveTo>
                <a:lnTo>
                  <a:pt x="233172" y="12192"/>
                </a:lnTo>
                <a:lnTo>
                  <a:pt x="258841" y="17287"/>
                </a:lnTo>
                <a:lnTo>
                  <a:pt x="279654" y="31242"/>
                </a:lnTo>
                <a:lnTo>
                  <a:pt x="293608" y="52054"/>
                </a:lnTo>
                <a:lnTo>
                  <a:pt x="298704" y="77724"/>
                </a:lnTo>
                <a:lnTo>
                  <a:pt x="298704" y="220980"/>
                </a:lnTo>
                <a:lnTo>
                  <a:pt x="293608" y="246649"/>
                </a:lnTo>
                <a:lnTo>
                  <a:pt x="279654" y="267462"/>
                </a:lnTo>
                <a:lnTo>
                  <a:pt x="258841" y="281416"/>
                </a:lnTo>
                <a:lnTo>
                  <a:pt x="233172" y="286512"/>
                </a:lnTo>
                <a:lnTo>
                  <a:pt x="272781" y="286512"/>
                </a:lnTo>
                <a:lnTo>
                  <a:pt x="288036" y="276415"/>
                </a:lnTo>
                <a:lnTo>
                  <a:pt x="304752" y="251769"/>
                </a:lnTo>
                <a:lnTo>
                  <a:pt x="310896" y="220980"/>
                </a:lnTo>
                <a:lnTo>
                  <a:pt x="310896" y="77724"/>
                </a:lnTo>
                <a:lnTo>
                  <a:pt x="304752" y="47577"/>
                </a:lnTo>
                <a:lnTo>
                  <a:pt x="288036" y="22860"/>
                </a:lnTo>
                <a:lnTo>
                  <a:pt x="263318" y="6143"/>
                </a:lnTo>
                <a:lnTo>
                  <a:pt x="233172" y="0"/>
                </a:lnTo>
                <a:close/>
              </a:path>
            </a:pathLst>
          </a:custGeom>
          <a:solidFill>
            <a:srgbClr val="00C0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916218" y="712277"/>
            <a:ext cx="331927" cy="157326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791298" y="537712"/>
            <a:ext cx="271577" cy="156246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5861" y="537710"/>
            <a:ext cx="272116" cy="198454"/>
          </a:xfrm>
          <a:custGeom>
            <a:avLst/>
            <a:gdLst/>
            <a:ahLst/>
            <a:cxnLst/>
            <a:rect l="l" t="t" r="r" b="b"/>
            <a:pathLst>
              <a:path w="192404" h="280669">
                <a:moveTo>
                  <a:pt x="48697" y="0"/>
                </a:moveTo>
                <a:lnTo>
                  <a:pt x="27367" y="0"/>
                </a:lnTo>
                <a:lnTo>
                  <a:pt x="22861" y="3047"/>
                </a:lnTo>
                <a:lnTo>
                  <a:pt x="6143" y="27764"/>
                </a:lnTo>
                <a:lnTo>
                  <a:pt x="0" y="57911"/>
                </a:lnTo>
                <a:lnTo>
                  <a:pt x="0" y="202691"/>
                </a:lnTo>
                <a:lnTo>
                  <a:pt x="6143" y="232837"/>
                </a:lnTo>
                <a:lnTo>
                  <a:pt x="22861" y="257555"/>
                </a:lnTo>
                <a:lnTo>
                  <a:pt x="47579" y="274271"/>
                </a:lnTo>
                <a:lnTo>
                  <a:pt x="77728" y="280415"/>
                </a:lnTo>
                <a:lnTo>
                  <a:pt x="114299" y="280415"/>
                </a:lnTo>
                <a:lnTo>
                  <a:pt x="144447" y="274271"/>
                </a:lnTo>
                <a:lnTo>
                  <a:pt x="155645" y="266699"/>
                </a:lnTo>
                <a:lnTo>
                  <a:pt x="77728" y="266699"/>
                </a:lnTo>
                <a:lnTo>
                  <a:pt x="52057" y="261627"/>
                </a:lnTo>
                <a:lnTo>
                  <a:pt x="31244" y="247839"/>
                </a:lnTo>
                <a:lnTo>
                  <a:pt x="17290" y="227480"/>
                </a:lnTo>
                <a:lnTo>
                  <a:pt x="12194" y="202691"/>
                </a:lnTo>
                <a:lnTo>
                  <a:pt x="12194" y="57911"/>
                </a:lnTo>
                <a:lnTo>
                  <a:pt x="17290" y="32884"/>
                </a:lnTo>
                <a:lnTo>
                  <a:pt x="31244" y="12000"/>
                </a:lnTo>
                <a:lnTo>
                  <a:pt x="48697" y="0"/>
                </a:lnTo>
                <a:close/>
              </a:path>
              <a:path w="192404" h="280669">
                <a:moveTo>
                  <a:pt x="164661" y="0"/>
                </a:moveTo>
                <a:lnTo>
                  <a:pt x="142377" y="0"/>
                </a:lnTo>
                <a:lnTo>
                  <a:pt x="159450" y="12000"/>
                </a:lnTo>
                <a:lnTo>
                  <a:pt x="173239" y="32884"/>
                </a:lnTo>
                <a:lnTo>
                  <a:pt x="178311" y="57911"/>
                </a:lnTo>
                <a:lnTo>
                  <a:pt x="178311" y="202691"/>
                </a:lnTo>
                <a:lnTo>
                  <a:pt x="173239" y="227480"/>
                </a:lnTo>
                <a:lnTo>
                  <a:pt x="159450" y="247839"/>
                </a:lnTo>
                <a:lnTo>
                  <a:pt x="139089" y="261627"/>
                </a:lnTo>
                <a:lnTo>
                  <a:pt x="114299" y="266699"/>
                </a:lnTo>
                <a:lnTo>
                  <a:pt x="155645" y="266699"/>
                </a:lnTo>
                <a:lnTo>
                  <a:pt x="169166" y="257555"/>
                </a:lnTo>
                <a:lnTo>
                  <a:pt x="185884" y="232837"/>
                </a:lnTo>
                <a:lnTo>
                  <a:pt x="192028" y="202691"/>
                </a:lnTo>
                <a:lnTo>
                  <a:pt x="192028" y="57911"/>
                </a:lnTo>
                <a:lnTo>
                  <a:pt x="185884" y="27764"/>
                </a:lnTo>
                <a:lnTo>
                  <a:pt x="169166" y="3047"/>
                </a:lnTo>
                <a:lnTo>
                  <a:pt x="164661" y="0"/>
                </a:lnTo>
                <a:close/>
              </a:path>
            </a:pathLst>
          </a:custGeom>
          <a:solidFill>
            <a:srgbClr val="00C0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9744" y="550640"/>
            <a:ext cx="163814" cy="158404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" y="4338320"/>
            <a:ext cx="455322" cy="306211"/>
          </a:xfrm>
          <a:custGeom>
            <a:avLst/>
            <a:gdLst/>
            <a:ahLst/>
            <a:cxnLst/>
            <a:rect l="l" t="t" r="r" b="b"/>
            <a:pathLst>
              <a:path w="321945" h="433070">
                <a:moveTo>
                  <a:pt x="0" y="370437"/>
                </a:moveTo>
                <a:lnTo>
                  <a:pt x="0" y="398687"/>
                </a:lnTo>
                <a:lnTo>
                  <a:pt x="7620" y="409955"/>
                </a:lnTo>
                <a:lnTo>
                  <a:pt x="32337" y="426672"/>
                </a:lnTo>
                <a:lnTo>
                  <a:pt x="62482" y="432815"/>
                </a:lnTo>
                <a:lnTo>
                  <a:pt x="243840" y="432815"/>
                </a:lnTo>
                <a:lnTo>
                  <a:pt x="274629" y="426672"/>
                </a:lnTo>
                <a:lnTo>
                  <a:pt x="283547" y="420623"/>
                </a:lnTo>
                <a:lnTo>
                  <a:pt x="62482" y="420623"/>
                </a:lnTo>
                <a:lnTo>
                  <a:pt x="36813" y="415527"/>
                </a:lnTo>
                <a:lnTo>
                  <a:pt x="16002" y="401573"/>
                </a:lnTo>
                <a:lnTo>
                  <a:pt x="2049" y="380761"/>
                </a:lnTo>
                <a:lnTo>
                  <a:pt x="0" y="370437"/>
                </a:lnTo>
                <a:close/>
              </a:path>
              <a:path w="321945" h="433070">
                <a:moveTo>
                  <a:pt x="283547" y="12191"/>
                </a:moveTo>
                <a:lnTo>
                  <a:pt x="243840" y="12191"/>
                </a:lnTo>
                <a:lnTo>
                  <a:pt x="269510" y="17287"/>
                </a:lnTo>
                <a:lnTo>
                  <a:pt x="290323" y="31241"/>
                </a:lnTo>
                <a:lnTo>
                  <a:pt x="304278" y="52053"/>
                </a:lnTo>
                <a:lnTo>
                  <a:pt x="309374" y="77723"/>
                </a:lnTo>
                <a:lnTo>
                  <a:pt x="309374" y="355091"/>
                </a:lnTo>
                <a:lnTo>
                  <a:pt x="304278" y="380761"/>
                </a:lnTo>
                <a:lnTo>
                  <a:pt x="290323" y="401573"/>
                </a:lnTo>
                <a:lnTo>
                  <a:pt x="269510" y="415527"/>
                </a:lnTo>
                <a:lnTo>
                  <a:pt x="243840" y="420623"/>
                </a:lnTo>
                <a:lnTo>
                  <a:pt x="283547" y="420623"/>
                </a:lnTo>
                <a:lnTo>
                  <a:pt x="299275" y="409955"/>
                </a:lnTo>
                <a:lnTo>
                  <a:pt x="315633" y="385238"/>
                </a:lnTo>
                <a:lnTo>
                  <a:pt x="321562" y="355091"/>
                </a:lnTo>
                <a:lnTo>
                  <a:pt x="321562" y="77723"/>
                </a:lnTo>
                <a:lnTo>
                  <a:pt x="315633" y="47577"/>
                </a:lnTo>
                <a:lnTo>
                  <a:pt x="299275" y="22859"/>
                </a:lnTo>
                <a:lnTo>
                  <a:pt x="283547" y="12191"/>
                </a:lnTo>
                <a:close/>
              </a:path>
              <a:path w="321945" h="433070">
                <a:moveTo>
                  <a:pt x="243841" y="0"/>
                </a:moveTo>
                <a:lnTo>
                  <a:pt x="62481" y="0"/>
                </a:lnTo>
                <a:lnTo>
                  <a:pt x="32337" y="6143"/>
                </a:lnTo>
                <a:lnTo>
                  <a:pt x="7620" y="22859"/>
                </a:lnTo>
                <a:lnTo>
                  <a:pt x="0" y="34127"/>
                </a:lnTo>
                <a:lnTo>
                  <a:pt x="0" y="62377"/>
                </a:lnTo>
                <a:lnTo>
                  <a:pt x="2049" y="52053"/>
                </a:lnTo>
                <a:lnTo>
                  <a:pt x="16002" y="31241"/>
                </a:lnTo>
                <a:lnTo>
                  <a:pt x="36813" y="17287"/>
                </a:lnTo>
                <a:lnTo>
                  <a:pt x="62482" y="12191"/>
                </a:lnTo>
                <a:lnTo>
                  <a:pt x="283547" y="12191"/>
                </a:lnTo>
                <a:lnTo>
                  <a:pt x="274629" y="6143"/>
                </a:lnTo>
                <a:lnTo>
                  <a:pt x="243841" y="0"/>
                </a:lnTo>
                <a:close/>
              </a:path>
            </a:pathLst>
          </a:custGeom>
          <a:solidFill>
            <a:srgbClr val="00C0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2331" y="4365259"/>
            <a:ext cx="369107" cy="252332"/>
          </a:xfrm>
          <a:custGeom>
            <a:avLst/>
            <a:gdLst/>
            <a:ahLst/>
            <a:cxnLst/>
            <a:rect l="l" t="t" r="r" b="b"/>
            <a:pathLst>
              <a:path w="260985" h="356870">
                <a:moveTo>
                  <a:pt x="161542" y="348996"/>
                </a:moveTo>
                <a:lnTo>
                  <a:pt x="39622" y="348996"/>
                </a:lnTo>
                <a:lnTo>
                  <a:pt x="57720" y="350186"/>
                </a:lnTo>
                <a:lnTo>
                  <a:pt x="82485" y="355425"/>
                </a:lnTo>
                <a:lnTo>
                  <a:pt x="100582" y="356616"/>
                </a:lnTo>
                <a:lnTo>
                  <a:pt x="118680" y="355425"/>
                </a:lnTo>
                <a:lnTo>
                  <a:pt x="143445" y="350186"/>
                </a:lnTo>
                <a:lnTo>
                  <a:pt x="161542" y="348996"/>
                </a:lnTo>
                <a:close/>
              </a:path>
              <a:path w="260985" h="356870">
                <a:moveTo>
                  <a:pt x="232412" y="348996"/>
                </a:moveTo>
                <a:lnTo>
                  <a:pt x="161542" y="348996"/>
                </a:lnTo>
                <a:lnTo>
                  <a:pt x="179616" y="350186"/>
                </a:lnTo>
                <a:lnTo>
                  <a:pt x="203762" y="355425"/>
                </a:lnTo>
                <a:lnTo>
                  <a:pt x="220980" y="356616"/>
                </a:lnTo>
                <a:lnTo>
                  <a:pt x="225554" y="353568"/>
                </a:lnTo>
                <a:lnTo>
                  <a:pt x="230124" y="353568"/>
                </a:lnTo>
                <a:lnTo>
                  <a:pt x="232412" y="348996"/>
                </a:lnTo>
                <a:close/>
              </a:path>
              <a:path w="260985" h="356870">
                <a:moveTo>
                  <a:pt x="225554" y="353568"/>
                </a:moveTo>
                <a:lnTo>
                  <a:pt x="220980" y="356616"/>
                </a:lnTo>
                <a:lnTo>
                  <a:pt x="225554" y="355092"/>
                </a:lnTo>
                <a:lnTo>
                  <a:pt x="225554" y="353568"/>
                </a:lnTo>
                <a:close/>
              </a:path>
              <a:path w="260985" h="356870">
                <a:moveTo>
                  <a:pt x="230124" y="353568"/>
                </a:moveTo>
                <a:lnTo>
                  <a:pt x="225554" y="353568"/>
                </a:lnTo>
                <a:lnTo>
                  <a:pt x="225554" y="355092"/>
                </a:lnTo>
                <a:lnTo>
                  <a:pt x="220980" y="356616"/>
                </a:lnTo>
                <a:lnTo>
                  <a:pt x="228600" y="356616"/>
                </a:lnTo>
                <a:lnTo>
                  <a:pt x="230124" y="353568"/>
                </a:lnTo>
                <a:close/>
              </a:path>
              <a:path w="260985" h="356870">
                <a:moveTo>
                  <a:pt x="7620" y="13716"/>
                </a:moveTo>
                <a:lnTo>
                  <a:pt x="4574" y="19812"/>
                </a:lnTo>
                <a:lnTo>
                  <a:pt x="1522" y="24384"/>
                </a:lnTo>
                <a:lnTo>
                  <a:pt x="7620" y="33528"/>
                </a:lnTo>
                <a:lnTo>
                  <a:pt x="7620" y="39624"/>
                </a:lnTo>
                <a:lnTo>
                  <a:pt x="6429" y="66794"/>
                </a:lnTo>
                <a:lnTo>
                  <a:pt x="3810" y="85534"/>
                </a:lnTo>
                <a:lnTo>
                  <a:pt x="1190" y="104560"/>
                </a:lnTo>
                <a:lnTo>
                  <a:pt x="0" y="132588"/>
                </a:lnTo>
                <a:lnTo>
                  <a:pt x="1190" y="159734"/>
                </a:lnTo>
                <a:lnTo>
                  <a:pt x="6429" y="196881"/>
                </a:lnTo>
                <a:lnTo>
                  <a:pt x="7620" y="224028"/>
                </a:lnTo>
                <a:lnTo>
                  <a:pt x="6429" y="252055"/>
                </a:lnTo>
                <a:lnTo>
                  <a:pt x="3810" y="271081"/>
                </a:lnTo>
                <a:lnTo>
                  <a:pt x="1190" y="289821"/>
                </a:lnTo>
                <a:lnTo>
                  <a:pt x="0" y="316992"/>
                </a:lnTo>
                <a:lnTo>
                  <a:pt x="0" y="323088"/>
                </a:lnTo>
                <a:lnTo>
                  <a:pt x="7620" y="327660"/>
                </a:lnTo>
                <a:lnTo>
                  <a:pt x="10665" y="333756"/>
                </a:lnTo>
                <a:lnTo>
                  <a:pt x="13717" y="338328"/>
                </a:lnTo>
                <a:lnTo>
                  <a:pt x="13717" y="347472"/>
                </a:lnTo>
                <a:lnTo>
                  <a:pt x="19814" y="352044"/>
                </a:lnTo>
                <a:lnTo>
                  <a:pt x="24382" y="353568"/>
                </a:lnTo>
                <a:lnTo>
                  <a:pt x="32002" y="348996"/>
                </a:lnTo>
                <a:lnTo>
                  <a:pt x="232412" y="348996"/>
                </a:lnTo>
                <a:lnTo>
                  <a:pt x="233174" y="347472"/>
                </a:lnTo>
                <a:lnTo>
                  <a:pt x="237742" y="344424"/>
                </a:lnTo>
                <a:lnTo>
                  <a:pt x="243840" y="341376"/>
                </a:lnTo>
                <a:lnTo>
                  <a:pt x="253745" y="341376"/>
                </a:lnTo>
                <a:lnTo>
                  <a:pt x="256034" y="336804"/>
                </a:lnTo>
                <a:lnTo>
                  <a:pt x="259080" y="332232"/>
                </a:lnTo>
                <a:lnTo>
                  <a:pt x="254505" y="323088"/>
                </a:lnTo>
                <a:lnTo>
                  <a:pt x="254505" y="316992"/>
                </a:lnTo>
                <a:lnTo>
                  <a:pt x="255458" y="289821"/>
                </a:lnTo>
                <a:lnTo>
                  <a:pt x="257554" y="271081"/>
                </a:lnTo>
                <a:lnTo>
                  <a:pt x="259650" y="252055"/>
                </a:lnTo>
                <a:lnTo>
                  <a:pt x="260602" y="224028"/>
                </a:lnTo>
                <a:lnTo>
                  <a:pt x="259650" y="196881"/>
                </a:lnTo>
                <a:lnTo>
                  <a:pt x="255458" y="159734"/>
                </a:lnTo>
                <a:lnTo>
                  <a:pt x="254505" y="132588"/>
                </a:lnTo>
                <a:lnTo>
                  <a:pt x="255458" y="104560"/>
                </a:lnTo>
                <a:lnTo>
                  <a:pt x="257554" y="85534"/>
                </a:lnTo>
                <a:lnTo>
                  <a:pt x="259650" y="66794"/>
                </a:lnTo>
                <a:lnTo>
                  <a:pt x="260602" y="39624"/>
                </a:lnTo>
                <a:lnTo>
                  <a:pt x="260602" y="33528"/>
                </a:lnTo>
                <a:lnTo>
                  <a:pt x="252982" y="28956"/>
                </a:lnTo>
                <a:lnTo>
                  <a:pt x="249937" y="22860"/>
                </a:lnTo>
                <a:lnTo>
                  <a:pt x="246885" y="18288"/>
                </a:lnTo>
                <a:lnTo>
                  <a:pt x="246885" y="15240"/>
                </a:lnTo>
                <a:lnTo>
                  <a:pt x="18285" y="15240"/>
                </a:lnTo>
                <a:lnTo>
                  <a:pt x="7620" y="13716"/>
                </a:lnTo>
                <a:close/>
              </a:path>
              <a:path w="260985" h="356870">
                <a:moveTo>
                  <a:pt x="253745" y="341376"/>
                </a:moveTo>
                <a:lnTo>
                  <a:pt x="243840" y="341376"/>
                </a:lnTo>
                <a:lnTo>
                  <a:pt x="252982" y="342900"/>
                </a:lnTo>
                <a:lnTo>
                  <a:pt x="253745" y="341376"/>
                </a:lnTo>
                <a:close/>
              </a:path>
              <a:path w="260985" h="356870">
                <a:moveTo>
                  <a:pt x="39622" y="0"/>
                </a:moveTo>
                <a:lnTo>
                  <a:pt x="32002" y="0"/>
                </a:lnTo>
                <a:lnTo>
                  <a:pt x="28957" y="7620"/>
                </a:lnTo>
                <a:lnTo>
                  <a:pt x="22860" y="10668"/>
                </a:lnTo>
                <a:lnTo>
                  <a:pt x="18285" y="15240"/>
                </a:lnTo>
                <a:lnTo>
                  <a:pt x="246885" y="15240"/>
                </a:lnTo>
                <a:lnTo>
                  <a:pt x="246885" y="7620"/>
                </a:lnTo>
                <a:lnTo>
                  <a:pt x="100582" y="7620"/>
                </a:lnTo>
                <a:lnTo>
                  <a:pt x="82485" y="6429"/>
                </a:lnTo>
                <a:lnTo>
                  <a:pt x="57720" y="1190"/>
                </a:lnTo>
                <a:lnTo>
                  <a:pt x="39622" y="0"/>
                </a:lnTo>
                <a:close/>
              </a:path>
              <a:path w="260985" h="356870">
                <a:moveTo>
                  <a:pt x="161542" y="0"/>
                </a:moveTo>
                <a:lnTo>
                  <a:pt x="143445" y="1190"/>
                </a:lnTo>
                <a:lnTo>
                  <a:pt x="118680" y="6429"/>
                </a:lnTo>
                <a:lnTo>
                  <a:pt x="100582" y="7620"/>
                </a:lnTo>
                <a:lnTo>
                  <a:pt x="220980" y="7620"/>
                </a:lnTo>
                <a:lnTo>
                  <a:pt x="203762" y="6429"/>
                </a:lnTo>
                <a:lnTo>
                  <a:pt x="179616" y="1190"/>
                </a:lnTo>
                <a:lnTo>
                  <a:pt x="161542" y="0"/>
                </a:lnTo>
                <a:close/>
              </a:path>
              <a:path w="260985" h="356870">
                <a:moveTo>
                  <a:pt x="236220" y="1524"/>
                </a:moveTo>
                <a:lnTo>
                  <a:pt x="228600" y="7620"/>
                </a:lnTo>
                <a:lnTo>
                  <a:pt x="246885" y="7620"/>
                </a:lnTo>
                <a:lnTo>
                  <a:pt x="240794" y="4572"/>
                </a:lnTo>
                <a:lnTo>
                  <a:pt x="236220" y="1524"/>
                </a:lnTo>
                <a:close/>
              </a:path>
            </a:pathLst>
          </a:custGeom>
          <a:solidFill>
            <a:srgbClr val="7BD3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40099" y="3724102"/>
            <a:ext cx="287383" cy="277027"/>
          </a:xfrm>
          <a:custGeom>
            <a:avLst/>
            <a:gdLst/>
            <a:ahLst/>
            <a:cxnLst/>
            <a:rect l="l" t="t" r="r" b="b"/>
            <a:pathLst>
              <a:path w="203200" h="391795">
                <a:moveTo>
                  <a:pt x="124965" y="0"/>
                </a:moveTo>
                <a:lnTo>
                  <a:pt x="77722" y="0"/>
                </a:lnTo>
                <a:lnTo>
                  <a:pt x="47577" y="6143"/>
                </a:lnTo>
                <a:lnTo>
                  <a:pt x="22860" y="22860"/>
                </a:lnTo>
                <a:lnTo>
                  <a:pt x="6143" y="47577"/>
                </a:lnTo>
                <a:lnTo>
                  <a:pt x="0" y="77724"/>
                </a:lnTo>
                <a:lnTo>
                  <a:pt x="0" y="313944"/>
                </a:lnTo>
                <a:lnTo>
                  <a:pt x="6143" y="344090"/>
                </a:lnTo>
                <a:lnTo>
                  <a:pt x="22860" y="368808"/>
                </a:lnTo>
                <a:lnTo>
                  <a:pt x="47577" y="385524"/>
                </a:lnTo>
                <a:lnTo>
                  <a:pt x="77722" y="391668"/>
                </a:lnTo>
                <a:lnTo>
                  <a:pt x="124965" y="391668"/>
                </a:lnTo>
                <a:lnTo>
                  <a:pt x="155113" y="385524"/>
                </a:lnTo>
                <a:lnTo>
                  <a:pt x="164057" y="379476"/>
                </a:lnTo>
                <a:lnTo>
                  <a:pt x="77722" y="379476"/>
                </a:lnTo>
                <a:lnTo>
                  <a:pt x="52935" y="374380"/>
                </a:lnTo>
                <a:lnTo>
                  <a:pt x="32576" y="360426"/>
                </a:lnTo>
                <a:lnTo>
                  <a:pt x="18789" y="339613"/>
                </a:lnTo>
                <a:lnTo>
                  <a:pt x="13717" y="313944"/>
                </a:lnTo>
                <a:lnTo>
                  <a:pt x="13717" y="77724"/>
                </a:lnTo>
                <a:lnTo>
                  <a:pt x="18789" y="52935"/>
                </a:lnTo>
                <a:lnTo>
                  <a:pt x="32576" y="32575"/>
                </a:lnTo>
                <a:lnTo>
                  <a:pt x="52935" y="18788"/>
                </a:lnTo>
                <a:lnTo>
                  <a:pt x="77722" y="13716"/>
                </a:lnTo>
                <a:lnTo>
                  <a:pt x="166311" y="13716"/>
                </a:lnTo>
                <a:lnTo>
                  <a:pt x="155113" y="6143"/>
                </a:lnTo>
                <a:lnTo>
                  <a:pt x="124965" y="0"/>
                </a:lnTo>
                <a:close/>
              </a:path>
              <a:path w="203200" h="391795">
                <a:moveTo>
                  <a:pt x="166311" y="13716"/>
                </a:moveTo>
                <a:lnTo>
                  <a:pt x="124965" y="13716"/>
                </a:lnTo>
                <a:lnTo>
                  <a:pt x="149993" y="18788"/>
                </a:lnTo>
                <a:lnTo>
                  <a:pt x="170878" y="32575"/>
                </a:lnTo>
                <a:lnTo>
                  <a:pt x="185189" y="52935"/>
                </a:lnTo>
                <a:lnTo>
                  <a:pt x="190500" y="77724"/>
                </a:lnTo>
                <a:lnTo>
                  <a:pt x="190500" y="313944"/>
                </a:lnTo>
                <a:lnTo>
                  <a:pt x="185189" y="339613"/>
                </a:lnTo>
                <a:lnTo>
                  <a:pt x="170878" y="360426"/>
                </a:lnTo>
                <a:lnTo>
                  <a:pt x="149993" y="374380"/>
                </a:lnTo>
                <a:lnTo>
                  <a:pt x="124965" y="379476"/>
                </a:lnTo>
                <a:lnTo>
                  <a:pt x="164057" y="379476"/>
                </a:lnTo>
                <a:lnTo>
                  <a:pt x="179832" y="368808"/>
                </a:lnTo>
                <a:lnTo>
                  <a:pt x="196550" y="344090"/>
                </a:lnTo>
                <a:lnTo>
                  <a:pt x="202694" y="313944"/>
                </a:lnTo>
                <a:lnTo>
                  <a:pt x="202694" y="77724"/>
                </a:lnTo>
                <a:lnTo>
                  <a:pt x="196550" y="47577"/>
                </a:lnTo>
                <a:lnTo>
                  <a:pt x="179832" y="22860"/>
                </a:lnTo>
                <a:lnTo>
                  <a:pt x="166311" y="13716"/>
                </a:lnTo>
                <a:close/>
              </a:path>
            </a:pathLst>
          </a:custGeom>
          <a:solidFill>
            <a:srgbClr val="00C0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96137" y="3752118"/>
            <a:ext cx="176920" cy="222250"/>
          </a:xfrm>
          <a:custGeom>
            <a:avLst/>
            <a:gdLst/>
            <a:ahLst/>
            <a:cxnLst/>
            <a:rect l="l" t="t" r="r" b="b"/>
            <a:pathLst>
              <a:path w="125095" h="314325">
                <a:moveTo>
                  <a:pt x="62482" y="306324"/>
                </a:moveTo>
                <a:lnTo>
                  <a:pt x="45720" y="306324"/>
                </a:lnTo>
                <a:lnTo>
                  <a:pt x="45720" y="313944"/>
                </a:lnTo>
                <a:lnTo>
                  <a:pt x="62482" y="313944"/>
                </a:lnTo>
                <a:lnTo>
                  <a:pt x="62482" y="306324"/>
                </a:lnTo>
                <a:close/>
              </a:path>
              <a:path w="125095" h="314325">
                <a:moveTo>
                  <a:pt x="96014" y="306324"/>
                </a:moveTo>
                <a:lnTo>
                  <a:pt x="77722" y="306324"/>
                </a:lnTo>
                <a:lnTo>
                  <a:pt x="77722" y="313944"/>
                </a:lnTo>
                <a:lnTo>
                  <a:pt x="85342" y="313944"/>
                </a:lnTo>
                <a:lnTo>
                  <a:pt x="88394" y="310896"/>
                </a:lnTo>
                <a:lnTo>
                  <a:pt x="93269" y="310896"/>
                </a:lnTo>
                <a:lnTo>
                  <a:pt x="96014" y="306324"/>
                </a:lnTo>
                <a:close/>
              </a:path>
              <a:path w="125095" h="314325">
                <a:moveTo>
                  <a:pt x="88394" y="310896"/>
                </a:moveTo>
                <a:lnTo>
                  <a:pt x="85342" y="313944"/>
                </a:lnTo>
                <a:lnTo>
                  <a:pt x="88394" y="312420"/>
                </a:lnTo>
                <a:lnTo>
                  <a:pt x="88394" y="310896"/>
                </a:lnTo>
                <a:close/>
              </a:path>
              <a:path w="125095" h="314325">
                <a:moveTo>
                  <a:pt x="93269" y="310896"/>
                </a:moveTo>
                <a:lnTo>
                  <a:pt x="88394" y="310896"/>
                </a:lnTo>
                <a:lnTo>
                  <a:pt x="88394" y="312420"/>
                </a:lnTo>
                <a:lnTo>
                  <a:pt x="85342" y="313944"/>
                </a:lnTo>
                <a:lnTo>
                  <a:pt x="91440" y="313944"/>
                </a:lnTo>
                <a:lnTo>
                  <a:pt x="93269" y="310896"/>
                </a:lnTo>
                <a:close/>
              </a:path>
              <a:path w="125095" h="314325">
                <a:moveTo>
                  <a:pt x="45720" y="0"/>
                </a:moveTo>
                <a:lnTo>
                  <a:pt x="32002" y="0"/>
                </a:lnTo>
                <a:lnTo>
                  <a:pt x="27434" y="7620"/>
                </a:lnTo>
                <a:lnTo>
                  <a:pt x="22860" y="10668"/>
                </a:lnTo>
                <a:lnTo>
                  <a:pt x="16762" y="13716"/>
                </a:lnTo>
                <a:lnTo>
                  <a:pt x="7620" y="13716"/>
                </a:lnTo>
                <a:lnTo>
                  <a:pt x="4574" y="18288"/>
                </a:lnTo>
                <a:lnTo>
                  <a:pt x="1522" y="24384"/>
                </a:lnTo>
                <a:lnTo>
                  <a:pt x="6097" y="32004"/>
                </a:lnTo>
                <a:lnTo>
                  <a:pt x="6097" y="38100"/>
                </a:lnTo>
                <a:lnTo>
                  <a:pt x="5144" y="61626"/>
                </a:lnTo>
                <a:lnTo>
                  <a:pt x="952" y="93821"/>
                </a:lnTo>
                <a:lnTo>
                  <a:pt x="0" y="117348"/>
                </a:lnTo>
                <a:lnTo>
                  <a:pt x="952" y="140874"/>
                </a:lnTo>
                <a:lnTo>
                  <a:pt x="5144" y="173069"/>
                </a:lnTo>
                <a:lnTo>
                  <a:pt x="6097" y="196596"/>
                </a:lnTo>
                <a:lnTo>
                  <a:pt x="5144" y="220098"/>
                </a:lnTo>
                <a:lnTo>
                  <a:pt x="3048" y="236029"/>
                </a:lnTo>
                <a:lnTo>
                  <a:pt x="952" y="251674"/>
                </a:lnTo>
                <a:lnTo>
                  <a:pt x="0" y="274320"/>
                </a:lnTo>
                <a:lnTo>
                  <a:pt x="0" y="281940"/>
                </a:lnTo>
                <a:lnTo>
                  <a:pt x="7620" y="284988"/>
                </a:lnTo>
                <a:lnTo>
                  <a:pt x="10671" y="291084"/>
                </a:lnTo>
                <a:lnTo>
                  <a:pt x="13717" y="295656"/>
                </a:lnTo>
                <a:lnTo>
                  <a:pt x="13717" y="306324"/>
                </a:lnTo>
                <a:lnTo>
                  <a:pt x="18291" y="309372"/>
                </a:lnTo>
                <a:lnTo>
                  <a:pt x="24382" y="312420"/>
                </a:lnTo>
                <a:lnTo>
                  <a:pt x="32002" y="306324"/>
                </a:lnTo>
                <a:lnTo>
                  <a:pt x="96014" y="306324"/>
                </a:lnTo>
                <a:lnTo>
                  <a:pt x="100582" y="303276"/>
                </a:lnTo>
                <a:lnTo>
                  <a:pt x="106680" y="300228"/>
                </a:lnTo>
                <a:lnTo>
                  <a:pt x="115822" y="300228"/>
                </a:lnTo>
                <a:lnTo>
                  <a:pt x="118874" y="294132"/>
                </a:lnTo>
                <a:lnTo>
                  <a:pt x="121920" y="289560"/>
                </a:lnTo>
                <a:lnTo>
                  <a:pt x="117351" y="281940"/>
                </a:lnTo>
                <a:lnTo>
                  <a:pt x="117351" y="274320"/>
                </a:lnTo>
                <a:lnTo>
                  <a:pt x="118542" y="251674"/>
                </a:lnTo>
                <a:lnTo>
                  <a:pt x="121161" y="236029"/>
                </a:lnTo>
                <a:lnTo>
                  <a:pt x="123781" y="220098"/>
                </a:lnTo>
                <a:lnTo>
                  <a:pt x="124971" y="196596"/>
                </a:lnTo>
                <a:lnTo>
                  <a:pt x="123781" y="173069"/>
                </a:lnTo>
                <a:lnTo>
                  <a:pt x="118542" y="140874"/>
                </a:lnTo>
                <a:lnTo>
                  <a:pt x="117351" y="117348"/>
                </a:lnTo>
                <a:lnTo>
                  <a:pt x="118542" y="93821"/>
                </a:lnTo>
                <a:lnTo>
                  <a:pt x="123781" y="61626"/>
                </a:lnTo>
                <a:lnTo>
                  <a:pt x="124971" y="38100"/>
                </a:lnTo>
                <a:lnTo>
                  <a:pt x="124971" y="32004"/>
                </a:lnTo>
                <a:lnTo>
                  <a:pt x="115822" y="27432"/>
                </a:lnTo>
                <a:lnTo>
                  <a:pt x="112777" y="22860"/>
                </a:lnTo>
                <a:lnTo>
                  <a:pt x="109731" y="16764"/>
                </a:lnTo>
                <a:lnTo>
                  <a:pt x="109731" y="7620"/>
                </a:lnTo>
                <a:lnTo>
                  <a:pt x="107444" y="6096"/>
                </a:lnTo>
                <a:lnTo>
                  <a:pt x="45720" y="6096"/>
                </a:lnTo>
                <a:lnTo>
                  <a:pt x="45720" y="0"/>
                </a:lnTo>
                <a:close/>
              </a:path>
              <a:path w="125095" h="314325">
                <a:moveTo>
                  <a:pt x="77722" y="0"/>
                </a:moveTo>
                <a:lnTo>
                  <a:pt x="62482" y="0"/>
                </a:lnTo>
                <a:lnTo>
                  <a:pt x="62482" y="6096"/>
                </a:lnTo>
                <a:lnTo>
                  <a:pt x="77722" y="6096"/>
                </a:lnTo>
                <a:lnTo>
                  <a:pt x="77722" y="0"/>
                </a:lnTo>
                <a:close/>
              </a:path>
              <a:path w="125095" h="314325">
                <a:moveTo>
                  <a:pt x="99060" y="1524"/>
                </a:moveTo>
                <a:lnTo>
                  <a:pt x="91440" y="6096"/>
                </a:lnTo>
                <a:lnTo>
                  <a:pt x="107444" y="6096"/>
                </a:lnTo>
                <a:lnTo>
                  <a:pt x="105157" y="4572"/>
                </a:lnTo>
                <a:lnTo>
                  <a:pt x="99060" y="1524"/>
                </a:lnTo>
                <a:close/>
              </a:path>
            </a:pathLst>
          </a:custGeom>
          <a:solidFill>
            <a:srgbClr val="7BD3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73728" y="3501043"/>
            <a:ext cx="429278" cy="180045"/>
          </a:xfrm>
          <a:custGeom>
            <a:avLst/>
            <a:gdLst/>
            <a:ahLst/>
            <a:cxnLst/>
            <a:rect l="l" t="t" r="r" b="b"/>
            <a:pathLst>
              <a:path w="303530" h="254635">
                <a:moveTo>
                  <a:pt x="225554" y="0"/>
                </a:moveTo>
                <a:lnTo>
                  <a:pt x="77729" y="0"/>
                </a:lnTo>
                <a:lnTo>
                  <a:pt x="47580" y="6143"/>
                </a:lnTo>
                <a:lnTo>
                  <a:pt x="22861" y="22860"/>
                </a:lnTo>
                <a:lnTo>
                  <a:pt x="6144" y="47577"/>
                </a:lnTo>
                <a:lnTo>
                  <a:pt x="0" y="77724"/>
                </a:lnTo>
                <a:lnTo>
                  <a:pt x="0" y="176784"/>
                </a:lnTo>
                <a:lnTo>
                  <a:pt x="6144" y="207573"/>
                </a:lnTo>
                <a:lnTo>
                  <a:pt x="22861" y="232219"/>
                </a:lnTo>
                <a:lnTo>
                  <a:pt x="47580" y="248578"/>
                </a:lnTo>
                <a:lnTo>
                  <a:pt x="77729" y="254508"/>
                </a:lnTo>
                <a:lnTo>
                  <a:pt x="225554" y="254508"/>
                </a:lnTo>
                <a:lnTo>
                  <a:pt x="256344" y="248578"/>
                </a:lnTo>
                <a:lnTo>
                  <a:pt x="265779" y="242316"/>
                </a:lnTo>
                <a:lnTo>
                  <a:pt x="77729" y="242316"/>
                </a:lnTo>
                <a:lnTo>
                  <a:pt x="52058" y="237220"/>
                </a:lnTo>
                <a:lnTo>
                  <a:pt x="31245" y="223266"/>
                </a:lnTo>
                <a:lnTo>
                  <a:pt x="17290" y="202453"/>
                </a:lnTo>
                <a:lnTo>
                  <a:pt x="12194" y="176784"/>
                </a:lnTo>
                <a:lnTo>
                  <a:pt x="12194" y="77724"/>
                </a:lnTo>
                <a:lnTo>
                  <a:pt x="17290" y="52054"/>
                </a:lnTo>
                <a:lnTo>
                  <a:pt x="31245" y="31242"/>
                </a:lnTo>
                <a:lnTo>
                  <a:pt x="52058" y="17287"/>
                </a:lnTo>
                <a:lnTo>
                  <a:pt x="77729" y="12192"/>
                </a:lnTo>
                <a:lnTo>
                  <a:pt x="265261" y="12192"/>
                </a:lnTo>
                <a:lnTo>
                  <a:pt x="256344" y="6143"/>
                </a:lnTo>
                <a:lnTo>
                  <a:pt x="225554" y="0"/>
                </a:lnTo>
                <a:close/>
              </a:path>
              <a:path w="303530" h="254635">
                <a:moveTo>
                  <a:pt x="265261" y="12192"/>
                </a:moveTo>
                <a:lnTo>
                  <a:pt x="225554" y="12192"/>
                </a:lnTo>
                <a:lnTo>
                  <a:pt x="251225" y="17287"/>
                </a:lnTo>
                <a:lnTo>
                  <a:pt x="272038" y="31242"/>
                </a:lnTo>
                <a:lnTo>
                  <a:pt x="285992" y="52054"/>
                </a:lnTo>
                <a:lnTo>
                  <a:pt x="291089" y="77724"/>
                </a:lnTo>
                <a:lnTo>
                  <a:pt x="291089" y="176784"/>
                </a:lnTo>
                <a:lnTo>
                  <a:pt x="285992" y="202453"/>
                </a:lnTo>
                <a:lnTo>
                  <a:pt x="272038" y="223266"/>
                </a:lnTo>
                <a:lnTo>
                  <a:pt x="251225" y="237220"/>
                </a:lnTo>
                <a:lnTo>
                  <a:pt x="225554" y="242316"/>
                </a:lnTo>
                <a:lnTo>
                  <a:pt x="265779" y="242316"/>
                </a:lnTo>
                <a:lnTo>
                  <a:pt x="280989" y="232219"/>
                </a:lnTo>
                <a:lnTo>
                  <a:pt x="297348" y="207573"/>
                </a:lnTo>
                <a:lnTo>
                  <a:pt x="303277" y="176784"/>
                </a:lnTo>
                <a:lnTo>
                  <a:pt x="303277" y="77724"/>
                </a:lnTo>
                <a:lnTo>
                  <a:pt x="297348" y="47577"/>
                </a:lnTo>
                <a:lnTo>
                  <a:pt x="280989" y="22860"/>
                </a:lnTo>
                <a:lnTo>
                  <a:pt x="265261" y="12192"/>
                </a:lnTo>
                <a:close/>
              </a:path>
            </a:pathLst>
          </a:custGeom>
          <a:solidFill>
            <a:srgbClr val="00C0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27613" y="3527983"/>
            <a:ext cx="321152" cy="126076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64703" y="3860953"/>
            <a:ext cx="215537" cy="594014"/>
          </a:xfrm>
          <a:custGeom>
            <a:avLst/>
            <a:gdLst/>
            <a:ahLst/>
            <a:cxnLst/>
            <a:rect l="l" t="t" r="r" b="b"/>
            <a:pathLst>
              <a:path w="152400" h="840104">
                <a:moveTo>
                  <a:pt x="76200" y="0"/>
                </a:moveTo>
                <a:lnTo>
                  <a:pt x="46293" y="6143"/>
                </a:lnTo>
                <a:lnTo>
                  <a:pt x="22099" y="22860"/>
                </a:lnTo>
                <a:lnTo>
                  <a:pt x="5906" y="47577"/>
                </a:lnTo>
                <a:lnTo>
                  <a:pt x="0" y="77724"/>
                </a:lnTo>
                <a:lnTo>
                  <a:pt x="0" y="762000"/>
                </a:lnTo>
                <a:lnTo>
                  <a:pt x="5906" y="792146"/>
                </a:lnTo>
                <a:lnTo>
                  <a:pt x="22099" y="816864"/>
                </a:lnTo>
                <a:lnTo>
                  <a:pt x="46293" y="833580"/>
                </a:lnTo>
                <a:lnTo>
                  <a:pt x="76200" y="839724"/>
                </a:lnTo>
                <a:lnTo>
                  <a:pt x="106109" y="833580"/>
                </a:lnTo>
                <a:lnTo>
                  <a:pt x="114863" y="827532"/>
                </a:lnTo>
                <a:lnTo>
                  <a:pt x="76200" y="827532"/>
                </a:lnTo>
                <a:lnTo>
                  <a:pt x="51413" y="822436"/>
                </a:lnTo>
                <a:lnTo>
                  <a:pt x="31054" y="808482"/>
                </a:lnTo>
                <a:lnTo>
                  <a:pt x="17266" y="787669"/>
                </a:lnTo>
                <a:lnTo>
                  <a:pt x="12194" y="762000"/>
                </a:lnTo>
                <a:lnTo>
                  <a:pt x="12194" y="77724"/>
                </a:lnTo>
                <a:lnTo>
                  <a:pt x="17266" y="52697"/>
                </a:lnTo>
                <a:lnTo>
                  <a:pt x="31054" y="31813"/>
                </a:lnTo>
                <a:lnTo>
                  <a:pt x="51413" y="17502"/>
                </a:lnTo>
                <a:lnTo>
                  <a:pt x="76200" y="12192"/>
                </a:lnTo>
                <a:lnTo>
                  <a:pt x="114863" y="12192"/>
                </a:lnTo>
                <a:lnTo>
                  <a:pt x="106109" y="6143"/>
                </a:lnTo>
                <a:lnTo>
                  <a:pt x="76200" y="0"/>
                </a:lnTo>
                <a:close/>
              </a:path>
              <a:path w="152400" h="840104">
                <a:moveTo>
                  <a:pt x="114863" y="12192"/>
                </a:moveTo>
                <a:lnTo>
                  <a:pt x="76200" y="12192"/>
                </a:lnTo>
                <a:lnTo>
                  <a:pt x="100990" y="17502"/>
                </a:lnTo>
                <a:lnTo>
                  <a:pt x="121351" y="31813"/>
                </a:lnTo>
                <a:lnTo>
                  <a:pt x="135139" y="52697"/>
                </a:lnTo>
                <a:lnTo>
                  <a:pt x="140211" y="77724"/>
                </a:lnTo>
                <a:lnTo>
                  <a:pt x="140211" y="762000"/>
                </a:lnTo>
                <a:lnTo>
                  <a:pt x="135139" y="787669"/>
                </a:lnTo>
                <a:lnTo>
                  <a:pt x="121351" y="808482"/>
                </a:lnTo>
                <a:lnTo>
                  <a:pt x="100990" y="822436"/>
                </a:lnTo>
                <a:lnTo>
                  <a:pt x="76200" y="827532"/>
                </a:lnTo>
                <a:lnTo>
                  <a:pt x="114863" y="827532"/>
                </a:lnTo>
                <a:lnTo>
                  <a:pt x="130302" y="816864"/>
                </a:lnTo>
                <a:lnTo>
                  <a:pt x="146494" y="792146"/>
                </a:lnTo>
                <a:lnTo>
                  <a:pt x="152400" y="762000"/>
                </a:lnTo>
                <a:lnTo>
                  <a:pt x="152400" y="77724"/>
                </a:lnTo>
                <a:lnTo>
                  <a:pt x="146494" y="47577"/>
                </a:lnTo>
                <a:lnTo>
                  <a:pt x="130302" y="22860"/>
                </a:lnTo>
                <a:lnTo>
                  <a:pt x="114863" y="12192"/>
                </a:lnTo>
                <a:close/>
              </a:path>
            </a:pathLst>
          </a:custGeom>
          <a:solidFill>
            <a:srgbClr val="00C0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18587" y="3890048"/>
            <a:ext cx="107769" cy="537890"/>
          </a:xfrm>
          <a:custGeom>
            <a:avLst/>
            <a:gdLst/>
            <a:ahLst/>
            <a:cxnLst/>
            <a:rect l="l" t="t" r="r" b="b"/>
            <a:pathLst>
              <a:path w="76200" h="760729">
                <a:moveTo>
                  <a:pt x="57914" y="745236"/>
                </a:moveTo>
                <a:lnTo>
                  <a:pt x="16769" y="745236"/>
                </a:lnTo>
                <a:lnTo>
                  <a:pt x="22860" y="748284"/>
                </a:lnTo>
                <a:lnTo>
                  <a:pt x="27434" y="751332"/>
                </a:lnTo>
                <a:lnTo>
                  <a:pt x="32009" y="760476"/>
                </a:lnTo>
                <a:lnTo>
                  <a:pt x="38100" y="760476"/>
                </a:lnTo>
                <a:lnTo>
                  <a:pt x="41151" y="757428"/>
                </a:lnTo>
                <a:lnTo>
                  <a:pt x="45722" y="757428"/>
                </a:lnTo>
                <a:lnTo>
                  <a:pt x="48771" y="751332"/>
                </a:lnTo>
                <a:lnTo>
                  <a:pt x="57914" y="745236"/>
                </a:lnTo>
                <a:close/>
              </a:path>
              <a:path w="76200" h="760729">
                <a:moveTo>
                  <a:pt x="41151" y="757428"/>
                </a:moveTo>
                <a:lnTo>
                  <a:pt x="38100" y="760476"/>
                </a:lnTo>
                <a:lnTo>
                  <a:pt x="41151" y="758952"/>
                </a:lnTo>
                <a:lnTo>
                  <a:pt x="41151" y="757428"/>
                </a:lnTo>
                <a:close/>
              </a:path>
              <a:path w="76200" h="760729">
                <a:moveTo>
                  <a:pt x="45722" y="757428"/>
                </a:moveTo>
                <a:lnTo>
                  <a:pt x="41151" y="757428"/>
                </a:lnTo>
                <a:lnTo>
                  <a:pt x="41151" y="758952"/>
                </a:lnTo>
                <a:lnTo>
                  <a:pt x="38100" y="760476"/>
                </a:lnTo>
                <a:lnTo>
                  <a:pt x="44197" y="760476"/>
                </a:lnTo>
                <a:lnTo>
                  <a:pt x="45722" y="757428"/>
                </a:lnTo>
                <a:close/>
              </a:path>
              <a:path w="76200" h="760729">
                <a:moveTo>
                  <a:pt x="24389" y="0"/>
                </a:moveTo>
                <a:lnTo>
                  <a:pt x="18291" y="3048"/>
                </a:lnTo>
                <a:lnTo>
                  <a:pt x="13717" y="6096"/>
                </a:lnTo>
                <a:lnTo>
                  <a:pt x="13717" y="15240"/>
                </a:lnTo>
                <a:lnTo>
                  <a:pt x="10671" y="21336"/>
                </a:lnTo>
                <a:lnTo>
                  <a:pt x="7620" y="25908"/>
                </a:lnTo>
                <a:lnTo>
                  <a:pt x="0" y="30480"/>
                </a:lnTo>
                <a:lnTo>
                  <a:pt x="0" y="36576"/>
                </a:lnTo>
                <a:lnTo>
                  <a:pt x="792" y="93268"/>
                </a:lnTo>
                <a:lnTo>
                  <a:pt x="2682" y="133502"/>
                </a:lnTo>
                <a:lnTo>
                  <a:pt x="4937" y="168249"/>
                </a:lnTo>
                <a:lnTo>
                  <a:pt x="6827" y="208483"/>
                </a:lnTo>
                <a:lnTo>
                  <a:pt x="7620" y="265176"/>
                </a:lnTo>
                <a:lnTo>
                  <a:pt x="6827" y="321856"/>
                </a:lnTo>
                <a:lnTo>
                  <a:pt x="4937" y="362004"/>
                </a:lnTo>
                <a:lnTo>
                  <a:pt x="2682" y="396520"/>
                </a:lnTo>
                <a:lnTo>
                  <a:pt x="792" y="436302"/>
                </a:lnTo>
                <a:lnTo>
                  <a:pt x="0" y="492252"/>
                </a:lnTo>
                <a:lnTo>
                  <a:pt x="792" y="548944"/>
                </a:lnTo>
                <a:lnTo>
                  <a:pt x="2682" y="589178"/>
                </a:lnTo>
                <a:lnTo>
                  <a:pt x="4937" y="623925"/>
                </a:lnTo>
                <a:lnTo>
                  <a:pt x="6827" y="664159"/>
                </a:lnTo>
                <a:lnTo>
                  <a:pt x="7620" y="720852"/>
                </a:lnTo>
                <a:lnTo>
                  <a:pt x="7620" y="726948"/>
                </a:lnTo>
                <a:lnTo>
                  <a:pt x="1529" y="734568"/>
                </a:lnTo>
                <a:lnTo>
                  <a:pt x="4574" y="740664"/>
                </a:lnTo>
                <a:lnTo>
                  <a:pt x="7620" y="745236"/>
                </a:lnTo>
                <a:lnTo>
                  <a:pt x="68580" y="745236"/>
                </a:lnTo>
                <a:lnTo>
                  <a:pt x="71631" y="740664"/>
                </a:lnTo>
                <a:lnTo>
                  <a:pt x="73154" y="734568"/>
                </a:lnTo>
                <a:lnTo>
                  <a:pt x="68580" y="726948"/>
                </a:lnTo>
                <a:lnTo>
                  <a:pt x="68580" y="720852"/>
                </a:lnTo>
                <a:lnTo>
                  <a:pt x="69372" y="664159"/>
                </a:lnTo>
                <a:lnTo>
                  <a:pt x="71262" y="623925"/>
                </a:lnTo>
                <a:lnTo>
                  <a:pt x="73517" y="589178"/>
                </a:lnTo>
                <a:lnTo>
                  <a:pt x="75407" y="548944"/>
                </a:lnTo>
                <a:lnTo>
                  <a:pt x="76200" y="492252"/>
                </a:lnTo>
                <a:lnTo>
                  <a:pt x="75407" y="436302"/>
                </a:lnTo>
                <a:lnTo>
                  <a:pt x="73517" y="396520"/>
                </a:lnTo>
                <a:lnTo>
                  <a:pt x="71262" y="362004"/>
                </a:lnTo>
                <a:lnTo>
                  <a:pt x="69372" y="321856"/>
                </a:lnTo>
                <a:lnTo>
                  <a:pt x="68580" y="265176"/>
                </a:lnTo>
                <a:lnTo>
                  <a:pt x="69372" y="208483"/>
                </a:lnTo>
                <a:lnTo>
                  <a:pt x="71262" y="168249"/>
                </a:lnTo>
                <a:lnTo>
                  <a:pt x="73517" y="133502"/>
                </a:lnTo>
                <a:lnTo>
                  <a:pt x="75407" y="93268"/>
                </a:lnTo>
                <a:lnTo>
                  <a:pt x="76200" y="36576"/>
                </a:lnTo>
                <a:lnTo>
                  <a:pt x="76200" y="30480"/>
                </a:lnTo>
                <a:lnTo>
                  <a:pt x="67057" y="25908"/>
                </a:lnTo>
                <a:lnTo>
                  <a:pt x="64011" y="21336"/>
                </a:lnTo>
                <a:lnTo>
                  <a:pt x="60960" y="15240"/>
                </a:lnTo>
                <a:lnTo>
                  <a:pt x="62489" y="6096"/>
                </a:lnTo>
                <a:lnTo>
                  <a:pt x="60201" y="4572"/>
                </a:lnTo>
                <a:lnTo>
                  <a:pt x="32009" y="4572"/>
                </a:lnTo>
                <a:lnTo>
                  <a:pt x="24389" y="0"/>
                </a:lnTo>
                <a:close/>
              </a:path>
              <a:path w="76200" h="760729">
                <a:moveTo>
                  <a:pt x="51817" y="0"/>
                </a:moveTo>
                <a:lnTo>
                  <a:pt x="44197" y="4572"/>
                </a:lnTo>
                <a:lnTo>
                  <a:pt x="60201" y="4572"/>
                </a:lnTo>
                <a:lnTo>
                  <a:pt x="57914" y="3048"/>
                </a:lnTo>
                <a:lnTo>
                  <a:pt x="51817" y="0"/>
                </a:lnTo>
                <a:close/>
              </a:path>
            </a:pathLst>
          </a:custGeom>
          <a:solidFill>
            <a:srgbClr val="7BD3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0" y="3782152"/>
            <a:ext cx="69152" cy="108207"/>
          </a:xfrm>
          <a:custGeom>
            <a:avLst/>
            <a:gdLst/>
            <a:ahLst/>
            <a:cxnLst/>
            <a:rect l="l" t="t" r="r" b="b"/>
            <a:pathLst>
              <a:path w="48895" h="153035">
                <a:moveTo>
                  <a:pt x="0" y="0"/>
                </a:moveTo>
                <a:lnTo>
                  <a:pt x="0" y="13860"/>
                </a:lnTo>
                <a:lnTo>
                  <a:pt x="17526" y="25912"/>
                </a:lnTo>
                <a:lnTo>
                  <a:pt x="31480" y="46796"/>
                </a:lnTo>
                <a:lnTo>
                  <a:pt x="36577" y="71822"/>
                </a:lnTo>
                <a:lnTo>
                  <a:pt x="36577" y="80966"/>
                </a:lnTo>
                <a:lnTo>
                  <a:pt x="31480" y="105993"/>
                </a:lnTo>
                <a:lnTo>
                  <a:pt x="17526" y="126877"/>
                </a:lnTo>
                <a:lnTo>
                  <a:pt x="0" y="138928"/>
                </a:lnTo>
                <a:lnTo>
                  <a:pt x="0" y="152789"/>
                </a:lnTo>
                <a:lnTo>
                  <a:pt x="1190" y="152547"/>
                </a:lnTo>
                <a:lnTo>
                  <a:pt x="25907" y="135830"/>
                </a:lnTo>
                <a:lnTo>
                  <a:pt x="42622" y="111113"/>
                </a:lnTo>
                <a:lnTo>
                  <a:pt x="48765" y="80966"/>
                </a:lnTo>
                <a:lnTo>
                  <a:pt x="48765" y="71822"/>
                </a:lnTo>
                <a:lnTo>
                  <a:pt x="42622" y="41676"/>
                </a:lnTo>
                <a:lnTo>
                  <a:pt x="25907" y="16958"/>
                </a:lnTo>
                <a:lnTo>
                  <a:pt x="1190" y="242"/>
                </a:lnTo>
                <a:lnTo>
                  <a:pt x="0" y="0"/>
                </a:lnTo>
                <a:close/>
              </a:path>
            </a:pathLst>
          </a:custGeom>
          <a:solidFill>
            <a:srgbClr val="00C0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" y="3823777"/>
            <a:ext cx="15267" cy="33225"/>
          </a:xfrm>
          <a:custGeom>
            <a:avLst/>
            <a:gdLst/>
            <a:ahLst/>
            <a:cxnLst/>
            <a:rect l="l" t="t" r="r" b="b"/>
            <a:pathLst>
              <a:path w="10795" h="46989">
                <a:moveTo>
                  <a:pt x="0" y="0"/>
                </a:moveTo>
                <a:lnTo>
                  <a:pt x="0" y="46482"/>
                </a:lnTo>
                <a:lnTo>
                  <a:pt x="1523" y="46482"/>
                </a:lnTo>
                <a:lnTo>
                  <a:pt x="6096" y="41910"/>
                </a:lnTo>
                <a:lnTo>
                  <a:pt x="9143" y="35814"/>
                </a:lnTo>
                <a:lnTo>
                  <a:pt x="3046" y="28194"/>
                </a:lnTo>
                <a:lnTo>
                  <a:pt x="3046" y="20574"/>
                </a:lnTo>
                <a:lnTo>
                  <a:pt x="10666" y="20574"/>
                </a:lnTo>
                <a:lnTo>
                  <a:pt x="10666" y="17526"/>
                </a:lnTo>
                <a:lnTo>
                  <a:pt x="3046" y="17526"/>
                </a:lnTo>
                <a:lnTo>
                  <a:pt x="3046" y="14478"/>
                </a:lnTo>
                <a:lnTo>
                  <a:pt x="10666" y="14478"/>
                </a:lnTo>
                <a:lnTo>
                  <a:pt x="10666" y="6858"/>
                </a:lnTo>
                <a:lnTo>
                  <a:pt x="1523" y="2286"/>
                </a:lnTo>
                <a:lnTo>
                  <a:pt x="0" y="0"/>
                </a:lnTo>
                <a:close/>
              </a:path>
            </a:pathLst>
          </a:custGeom>
          <a:solidFill>
            <a:srgbClr val="7BD3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40099" y="4046296"/>
            <a:ext cx="375394" cy="170616"/>
          </a:xfrm>
          <a:custGeom>
            <a:avLst/>
            <a:gdLst/>
            <a:ahLst/>
            <a:cxnLst/>
            <a:rect l="l" t="t" r="r" b="b"/>
            <a:pathLst>
              <a:path w="265430" h="241300">
                <a:moveTo>
                  <a:pt x="187454" y="0"/>
                </a:moveTo>
                <a:lnTo>
                  <a:pt x="77722" y="0"/>
                </a:lnTo>
                <a:lnTo>
                  <a:pt x="47577" y="6143"/>
                </a:lnTo>
                <a:lnTo>
                  <a:pt x="22860" y="22860"/>
                </a:lnTo>
                <a:lnTo>
                  <a:pt x="6143" y="47577"/>
                </a:lnTo>
                <a:lnTo>
                  <a:pt x="0" y="77724"/>
                </a:lnTo>
                <a:lnTo>
                  <a:pt x="0" y="161544"/>
                </a:lnTo>
                <a:lnTo>
                  <a:pt x="6143" y="192357"/>
                </a:lnTo>
                <a:lnTo>
                  <a:pt x="22860" y="217170"/>
                </a:lnTo>
                <a:lnTo>
                  <a:pt x="47577" y="233981"/>
                </a:lnTo>
                <a:lnTo>
                  <a:pt x="77722" y="240792"/>
                </a:lnTo>
                <a:lnTo>
                  <a:pt x="187454" y="240792"/>
                </a:lnTo>
                <a:lnTo>
                  <a:pt x="217599" y="233981"/>
                </a:lnTo>
                <a:lnTo>
                  <a:pt x="227752" y="227076"/>
                </a:lnTo>
                <a:lnTo>
                  <a:pt x="77722" y="227076"/>
                </a:lnTo>
                <a:lnTo>
                  <a:pt x="52935" y="221980"/>
                </a:lnTo>
                <a:lnTo>
                  <a:pt x="32576" y="208026"/>
                </a:lnTo>
                <a:lnTo>
                  <a:pt x="18789" y="187213"/>
                </a:lnTo>
                <a:lnTo>
                  <a:pt x="13717" y="161544"/>
                </a:lnTo>
                <a:lnTo>
                  <a:pt x="13717" y="77724"/>
                </a:lnTo>
                <a:lnTo>
                  <a:pt x="18789" y="52054"/>
                </a:lnTo>
                <a:lnTo>
                  <a:pt x="32576" y="31242"/>
                </a:lnTo>
                <a:lnTo>
                  <a:pt x="52935" y="17287"/>
                </a:lnTo>
                <a:lnTo>
                  <a:pt x="77722" y="12192"/>
                </a:lnTo>
                <a:lnTo>
                  <a:pt x="226542" y="12192"/>
                </a:lnTo>
                <a:lnTo>
                  <a:pt x="217599" y="6143"/>
                </a:lnTo>
                <a:lnTo>
                  <a:pt x="187454" y="0"/>
                </a:lnTo>
                <a:close/>
              </a:path>
              <a:path w="265430" h="241300">
                <a:moveTo>
                  <a:pt x="226542" y="12192"/>
                </a:moveTo>
                <a:lnTo>
                  <a:pt x="187454" y="12192"/>
                </a:lnTo>
                <a:lnTo>
                  <a:pt x="213121" y="17287"/>
                </a:lnTo>
                <a:lnTo>
                  <a:pt x="233932" y="31242"/>
                </a:lnTo>
                <a:lnTo>
                  <a:pt x="247886" y="52054"/>
                </a:lnTo>
                <a:lnTo>
                  <a:pt x="252982" y="77724"/>
                </a:lnTo>
                <a:lnTo>
                  <a:pt x="252982" y="161544"/>
                </a:lnTo>
                <a:lnTo>
                  <a:pt x="247886" y="187213"/>
                </a:lnTo>
                <a:lnTo>
                  <a:pt x="233932" y="208026"/>
                </a:lnTo>
                <a:lnTo>
                  <a:pt x="213121" y="221980"/>
                </a:lnTo>
                <a:lnTo>
                  <a:pt x="187454" y="227076"/>
                </a:lnTo>
                <a:lnTo>
                  <a:pt x="227752" y="227076"/>
                </a:lnTo>
                <a:lnTo>
                  <a:pt x="242316" y="217170"/>
                </a:lnTo>
                <a:lnTo>
                  <a:pt x="259033" y="192357"/>
                </a:lnTo>
                <a:lnTo>
                  <a:pt x="265177" y="161544"/>
                </a:lnTo>
                <a:lnTo>
                  <a:pt x="265177" y="77724"/>
                </a:lnTo>
                <a:lnTo>
                  <a:pt x="259033" y="47577"/>
                </a:lnTo>
                <a:lnTo>
                  <a:pt x="242316" y="22860"/>
                </a:lnTo>
                <a:lnTo>
                  <a:pt x="226542" y="12192"/>
                </a:lnTo>
                <a:close/>
              </a:path>
            </a:pathLst>
          </a:custGeom>
          <a:solidFill>
            <a:srgbClr val="00C0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96136" y="4073235"/>
            <a:ext cx="265114" cy="115301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" y="4956851"/>
            <a:ext cx="176920" cy="211474"/>
          </a:xfrm>
          <a:custGeom>
            <a:avLst/>
            <a:gdLst/>
            <a:ahLst/>
            <a:cxnLst/>
            <a:rect l="l" t="t" r="r" b="b"/>
            <a:pathLst>
              <a:path w="125095" h="299084">
                <a:moveTo>
                  <a:pt x="57902" y="0"/>
                </a:moveTo>
                <a:lnTo>
                  <a:pt x="32243" y="6140"/>
                </a:lnTo>
                <a:lnTo>
                  <a:pt x="11430" y="22857"/>
                </a:lnTo>
                <a:lnTo>
                  <a:pt x="0" y="43103"/>
                </a:lnTo>
                <a:lnTo>
                  <a:pt x="0" y="255594"/>
                </a:lnTo>
                <a:lnTo>
                  <a:pt x="11430" y="275841"/>
                </a:lnTo>
                <a:lnTo>
                  <a:pt x="32243" y="292557"/>
                </a:lnTo>
                <a:lnTo>
                  <a:pt x="57914" y="298701"/>
                </a:lnTo>
                <a:lnTo>
                  <a:pt x="84464" y="292557"/>
                </a:lnTo>
                <a:lnTo>
                  <a:pt x="92157" y="286509"/>
                </a:lnTo>
                <a:lnTo>
                  <a:pt x="57914" y="286509"/>
                </a:lnTo>
                <a:lnTo>
                  <a:pt x="38005" y="281413"/>
                </a:lnTo>
                <a:lnTo>
                  <a:pt x="20956" y="267459"/>
                </a:lnTo>
                <a:lnTo>
                  <a:pt x="9050" y="246647"/>
                </a:lnTo>
                <a:lnTo>
                  <a:pt x="4573" y="220977"/>
                </a:lnTo>
                <a:lnTo>
                  <a:pt x="4573" y="77721"/>
                </a:lnTo>
                <a:lnTo>
                  <a:pt x="9050" y="52051"/>
                </a:lnTo>
                <a:lnTo>
                  <a:pt x="20956" y="31239"/>
                </a:lnTo>
                <a:lnTo>
                  <a:pt x="38005" y="17285"/>
                </a:lnTo>
                <a:lnTo>
                  <a:pt x="57914" y="12189"/>
                </a:lnTo>
                <a:lnTo>
                  <a:pt x="57902" y="0"/>
                </a:lnTo>
                <a:close/>
              </a:path>
              <a:path w="125095" h="299084">
                <a:moveTo>
                  <a:pt x="57914" y="2"/>
                </a:moveTo>
                <a:lnTo>
                  <a:pt x="57914" y="12189"/>
                </a:lnTo>
                <a:lnTo>
                  <a:pt x="78462" y="17285"/>
                </a:lnTo>
                <a:lnTo>
                  <a:pt x="95441" y="31239"/>
                </a:lnTo>
                <a:lnTo>
                  <a:pt x="106991" y="52051"/>
                </a:lnTo>
                <a:lnTo>
                  <a:pt x="111254" y="77721"/>
                </a:lnTo>
                <a:lnTo>
                  <a:pt x="111254" y="220977"/>
                </a:lnTo>
                <a:lnTo>
                  <a:pt x="106991" y="246647"/>
                </a:lnTo>
                <a:lnTo>
                  <a:pt x="95441" y="267459"/>
                </a:lnTo>
                <a:lnTo>
                  <a:pt x="78462" y="281413"/>
                </a:lnTo>
                <a:lnTo>
                  <a:pt x="57914" y="286509"/>
                </a:lnTo>
                <a:lnTo>
                  <a:pt x="92157" y="286509"/>
                </a:lnTo>
                <a:lnTo>
                  <a:pt x="105727" y="275841"/>
                </a:lnTo>
                <a:lnTo>
                  <a:pt x="119846" y="251123"/>
                </a:lnTo>
                <a:lnTo>
                  <a:pt x="124965" y="220977"/>
                </a:lnTo>
                <a:lnTo>
                  <a:pt x="124965" y="77721"/>
                </a:lnTo>
                <a:lnTo>
                  <a:pt x="119846" y="47574"/>
                </a:lnTo>
                <a:lnTo>
                  <a:pt x="105727" y="22857"/>
                </a:lnTo>
                <a:lnTo>
                  <a:pt x="84464" y="6140"/>
                </a:lnTo>
                <a:lnTo>
                  <a:pt x="57914" y="2"/>
                </a:lnTo>
                <a:close/>
              </a:path>
            </a:pathLst>
          </a:custGeom>
          <a:solidFill>
            <a:srgbClr val="00C0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43107" y="4985942"/>
            <a:ext cx="78131" cy="155351"/>
          </a:xfrm>
          <a:custGeom>
            <a:avLst/>
            <a:gdLst/>
            <a:ahLst/>
            <a:cxnLst/>
            <a:rect l="l" t="t" r="r" b="b"/>
            <a:pathLst>
              <a:path w="55244" h="219709">
                <a:moveTo>
                  <a:pt x="42674" y="202692"/>
                </a:moveTo>
                <a:lnTo>
                  <a:pt x="13717" y="202692"/>
                </a:lnTo>
                <a:lnTo>
                  <a:pt x="16762" y="207264"/>
                </a:lnTo>
                <a:lnTo>
                  <a:pt x="21337" y="210312"/>
                </a:lnTo>
                <a:lnTo>
                  <a:pt x="22860" y="219456"/>
                </a:lnTo>
                <a:lnTo>
                  <a:pt x="27434" y="219456"/>
                </a:lnTo>
                <a:lnTo>
                  <a:pt x="32002" y="216408"/>
                </a:lnTo>
                <a:lnTo>
                  <a:pt x="33020" y="216408"/>
                </a:lnTo>
                <a:lnTo>
                  <a:pt x="35054" y="210312"/>
                </a:lnTo>
                <a:lnTo>
                  <a:pt x="42674" y="202692"/>
                </a:lnTo>
                <a:close/>
              </a:path>
              <a:path w="55244" h="219709">
                <a:moveTo>
                  <a:pt x="32002" y="216408"/>
                </a:moveTo>
                <a:lnTo>
                  <a:pt x="27434" y="219456"/>
                </a:lnTo>
                <a:lnTo>
                  <a:pt x="32002" y="217932"/>
                </a:lnTo>
                <a:lnTo>
                  <a:pt x="32002" y="216408"/>
                </a:lnTo>
                <a:close/>
              </a:path>
              <a:path w="55244" h="219709">
                <a:moveTo>
                  <a:pt x="33020" y="216408"/>
                </a:moveTo>
                <a:lnTo>
                  <a:pt x="32002" y="216408"/>
                </a:lnTo>
                <a:lnTo>
                  <a:pt x="32002" y="217932"/>
                </a:lnTo>
                <a:lnTo>
                  <a:pt x="27434" y="219456"/>
                </a:lnTo>
                <a:lnTo>
                  <a:pt x="32002" y="219456"/>
                </a:lnTo>
                <a:lnTo>
                  <a:pt x="33020" y="216408"/>
                </a:lnTo>
                <a:close/>
              </a:path>
              <a:path w="55244" h="219709">
                <a:moveTo>
                  <a:pt x="15240" y="0"/>
                </a:moveTo>
                <a:lnTo>
                  <a:pt x="12194" y="4572"/>
                </a:lnTo>
                <a:lnTo>
                  <a:pt x="9142" y="7620"/>
                </a:lnTo>
                <a:lnTo>
                  <a:pt x="12194" y="16764"/>
                </a:lnTo>
                <a:lnTo>
                  <a:pt x="9142" y="21336"/>
                </a:lnTo>
                <a:lnTo>
                  <a:pt x="7620" y="25908"/>
                </a:lnTo>
                <a:lnTo>
                  <a:pt x="0" y="30480"/>
                </a:lnTo>
                <a:lnTo>
                  <a:pt x="0" y="36576"/>
                </a:lnTo>
                <a:lnTo>
                  <a:pt x="1190" y="50172"/>
                </a:lnTo>
                <a:lnTo>
                  <a:pt x="3810" y="59626"/>
                </a:lnTo>
                <a:lnTo>
                  <a:pt x="6429" y="69365"/>
                </a:lnTo>
                <a:lnTo>
                  <a:pt x="7620" y="83820"/>
                </a:lnTo>
                <a:lnTo>
                  <a:pt x="6429" y="98298"/>
                </a:lnTo>
                <a:lnTo>
                  <a:pt x="1190" y="118110"/>
                </a:lnTo>
                <a:lnTo>
                  <a:pt x="0" y="132588"/>
                </a:lnTo>
                <a:lnTo>
                  <a:pt x="1190" y="146184"/>
                </a:lnTo>
                <a:lnTo>
                  <a:pt x="3810" y="155638"/>
                </a:lnTo>
                <a:lnTo>
                  <a:pt x="6429" y="165377"/>
                </a:lnTo>
                <a:lnTo>
                  <a:pt x="7620" y="179832"/>
                </a:lnTo>
                <a:lnTo>
                  <a:pt x="7620" y="185928"/>
                </a:lnTo>
                <a:lnTo>
                  <a:pt x="1522" y="192024"/>
                </a:lnTo>
                <a:lnTo>
                  <a:pt x="3045" y="196596"/>
                </a:lnTo>
                <a:lnTo>
                  <a:pt x="4574" y="202692"/>
                </a:lnTo>
                <a:lnTo>
                  <a:pt x="50294" y="202692"/>
                </a:lnTo>
                <a:lnTo>
                  <a:pt x="53340" y="196596"/>
                </a:lnTo>
                <a:lnTo>
                  <a:pt x="54862" y="192024"/>
                </a:lnTo>
                <a:lnTo>
                  <a:pt x="48765" y="185928"/>
                </a:lnTo>
                <a:lnTo>
                  <a:pt x="48765" y="179832"/>
                </a:lnTo>
                <a:lnTo>
                  <a:pt x="49718" y="165377"/>
                </a:lnTo>
                <a:lnTo>
                  <a:pt x="51814" y="155638"/>
                </a:lnTo>
                <a:lnTo>
                  <a:pt x="53910" y="146184"/>
                </a:lnTo>
                <a:lnTo>
                  <a:pt x="54862" y="132588"/>
                </a:lnTo>
                <a:lnTo>
                  <a:pt x="53910" y="118110"/>
                </a:lnTo>
                <a:lnTo>
                  <a:pt x="49718" y="98298"/>
                </a:lnTo>
                <a:lnTo>
                  <a:pt x="48765" y="83820"/>
                </a:lnTo>
                <a:lnTo>
                  <a:pt x="49718" y="69365"/>
                </a:lnTo>
                <a:lnTo>
                  <a:pt x="51814" y="59626"/>
                </a:lnTo>
                <a:lnTo>
                  <a:pt x="53910" y="50172"/>
                </a:lnTo>
                <a:lnTo>
                  <a:pt x="54862" y="36576"/>
                </a:lnTo>
                <a:lnTo>
                  <a:pt x="54862" y="30480"/>
                </a:lnTo>
                <a:lnTo>
                  <a:pt x="47242" y="25908"/>
                </a:lnTo>
                <a:lnTo>
                  <a:pt x="44197" y="16764"/>
                </a:lnTo>
                <a:lnTo>
                  <a:pt x="47242" y="7620"/>
                </a:lnTo>
                <a:lnTo>
                  <a:pt x="42670" y="3048"/>
                </a:lnTo>
                <a:lnTo>
                  <a:pt x="22860" y="3048"/>
                </a:lnTo>
                <a:lnTo>
                  <a:pt x="15240" y="0"/>
                </a:lnTo>
                <a:close/>
              </a:path>
              <a:path w="55244" h="219709">
                <a:moveTo>
                  <a:pt x="39622" y="0"/>
                </a:moveTo>
                <a:lnTo>
                  <a:pt x="32002" y="3048"/>
                </a:lnTo>
                <a:lnTo>
                  <a:pt x="42670" y="3048"/>
                </a:lnTo>
                <a:lnTo>
                  <a:pt x="39622" y="0"/>
                </a:lnTo>
                <a:close/>
              </a:path>
            </a:pathLst>
          </a:custGeom>
          <a:solidFill>
            <a:srgbClr val="7BD3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43560" y="4854479"/>
            <a:ext cx="269421" cy="212372"/>
          </a:xfrm>
          <a:custGeom>
            <a:avLst/>
            <a:gdLst/>
            <a:ahLst/>
            <a:cxnLst/>
            <a:rect l="l" t="t" r="r" b="b"/>
            <a:pathLst>
              <a:path w="190500" h="300354">
                <a:moveTo>
                  <a:pt x="77722" y="0"/>
                </a:moveTo>
                <a:lnTo>
                  <a:pt x="46932" y="6143"/>
                </a:lnTo>
                <a:lnTo>
                  <a:pt x="22287" y="22860"/>
                </a:lnTo>
                <a:lnTo>
                  <a:pt x="5928" y="47577"/>
                </a:lnTo>
                <a:lnTo>
                  <a:pt x="0" y="77724"/>
                </a:lnTo>
                <a:lnTo>
                  <a:pt x="0" y="222504"/>
                </a:lnTo>
                <a:lnTo>
                  <a:pt x="5928" y="252650"/>
                </a:lnTo>
                <a:lnTo>
                  <a:pt x="22287" y="277368"/>
                </a:lnTo>
                <a:lnTo>
                  <a:pt x="46932" y="294084"/>
                </a:lnTo>
                <a:lnTo>
                  <a:pt x="77722" y="300228"/>
                </a:lnTo>
                <a:lnTo>
                  <a:pt x="112770" y="300228"/>
                </a:lnTo>
                <a:lnTo>
                  <a:pt x="142919" y="294084"/>
                </a:lnTo>
                <a:lnTo>
                  <a:pt x="151863" y="288036"/>
                </a:lnTo>
                <a:lnTo>
                  <a:pt x="77722" y="288036"/>
                </a:lnTo>
                <a:lnTo>
                  <a:pt x="52051" y="282725"/>
                </a:lnTo>
                <a:lnTo>
                  <a:pt x="31238" y="268414"/>
                </a:lnTo>
                <a:lnTo>
                  <a:pt x="17284" y="247530"/>
                </a:lnTo>
                <a:lnTo>
                  <a:pt x="12188" y="222504"/>
                </a:lnTo>
                <a:lnTo>
                  <a:pt x="12188" y="77724"/>
                </a:lnTo>
                <a:lnTo>
                  <a:pt x="17284" y="52935"/>
                </a:lnTo>
                <a:lnTo>
                  <a:pt x="31238" y="32575"/>
                </a:lnTo>
                <a:lnTo>
                  <a:pt x="52051" y="18788"/>
                </a:lnTo>
                <a:lnTo>
                  <a:pt x="77722" y="13716"/>
                </a:lnTo>
                <a:lnTo>
                  <a:pt x="77722" y="0"/>
                </a:lnTo>
                <a:close/>
              </a:path>
              <a:path w="190500" h="300354">
                <a:moveTo>
                  <a:pt x="112770" y="0"/>
                </a:moveTo>
                <a:lnTo>
                  <a:pt x="77722" y="0"/>
                </a:lnTo>
                <a:lnTo>
                  <a:pt x="77722" y="13716"/>
                </a:lnTo>
                <a:lnTo>
                  <a:pt x="112770" y="13716"/>
                </a:lnTo>
                <a:lnTo>
                  <a:pt x="138441" y="18788"/>
                </a:lnTo>
                <a:lnTo>
                  <a:pt x="159254" y="32575"/>
                </a:lnTo>
                <a:lnTo>
                  <a:pt x="173209" y="52935"/>
                </a:lnTo>
                <a:lnTo>
                  <a:pt x="178305" y="77724"/>
                </a:lnTo>
                <a:lnTo>
                  <a:pt x="178305" y="222504"/>
                </a:lnTo>
                <a:lnTo>
                  <a:pt x="173209" y="247530"/>
                </a:lnTo>
                <a:lnTo>
                  <a:pt x="159254" y="268414"/>
                </a:lnTo>
                <a:lnTo>
                  <a:pt x="138441" y="282725"/>
                </a:lnTo>
                <a:lnTo>
                  <a:pt x="112770" y="288036"/>
                </a:lnTo>
                <a:lnTo>
                  <a:pt x="151863" y="288036"/>
                </a:lnTo>
                <a:lnTo>
                  <a:pt x="167638" y="277368"/>
                </a:lnTo>
                <a:lnTo>
                  <a:pt x="184355" y="252650"/>
                </a:lnTo>
                <a:lnTo>
                  <a:pt x="190500" y="222504"/>
                </a:lnTo>
                <a:lnTo>
                  <a:pt x="190500" y="77724"/>
                </a:lnTo>
                <a:lnTo>
                  <a:pt x="184355" y="47577"/>
                </a:lnTo>
                <a:lnTo>
                  <a:pt x="167638" y="22860"/>
                </a:lnTo>
                <a:lnTo>
                  <a:pt x="142919" y="6143"/>
                </a:lnTo>
                <a:lnTo>
                  <a:pt x="112770" y="0"/>
                </a:lnTo>
                <a:close/>
              </a:path>
            </a:pathLst>
          </a:custGeom>
          <a:solidFill>
            <a:srgbClr val="00C0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97444" y="4882495"/>
            <a:ext cx="161653" cy="157326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0" y="4702541"/>
            <a:ext cx="260797" cy="161635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890172" y="1037705"/>
            <a:ext cx="9776761" cy="912706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890171" y="1947179"/>
            <a:ext cx="2196041" cy="4559222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166239" y="1164859"/>
            <a:ext cx="7505003" cy="5341543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9688395" y="6560280"/>
            <a:ext cx="466099" cy="224495"/>
          </a:xfrm>
          <a:custGeom>
            <a:avLst/>
            <a:gdLst/>
            <a:ahLst/>
            <a:cxnLst/>
            <a:rect l="l" t="t" r="r" b="b"/>
            <a:pathLst>
              <a:path w="329565" h="317500">
                <a:moveTo>
                  <a:pt x="251460" y="0"/>
                </a:moveTo>
                <a:lnTo>
                  <a:pt x="77724" y="0"/>
                </a:lnTo>
                <a:lnTo>
                  <a:pt x="47577" y="6143"/>
                </a:lnTo>
                <a:lnTo>
                  <a:pt x="22860" y="22860"/>
                </a:lnTo>
                <a:lnTo>
                  <a:pt x="6143" y="47577"/>
                </a:lnTo>
                <a:lnTo>
                  <a:pt x="0" y="77724"/>
                </a:lnTo>
                <a:lnTo>
                  <a:pt x="0" y="239268"/>
                </a:lnTo>
                <a:lnTo>
                  <a:pt x="6143" y="269415"/>
                </a:lnTo>
                <a:lnTo>
                  <a:pt x="22860" y="294132"/>
                </a:lnTo>
                <a:lnTo>
                  <a:pt x="47577" y="310847"/>
                </a:lnTo>
                <a:lnTo>
                  <a:pt x="77724" y="316990"/>
                </a:lnTo>
                <a:lnTo>
                  <a:pt x="77724" y="303273"/>
                </a:lnTo>
                <a:lnTo>
                  <a:pt x="52935" y="298202"/>
                </a:lnTo>
                <a:lnTo>
                  <a:pt x="32575" y="284416"/>
                </a:lnTo>
                <a:lnTo>
                  <a:pt x="18788" y="264057"/>
                </a:lnTo>
                <a:lnTo>
                  <a:pt x="13716" y="239268"/>
                </a:lnTo>
                <a:lnTo>
                  <a:pt x="13716" y="77724"/>
                </a:lnTo>
                <a:lnTo>
                  <a:pt x="18788" y="52935"/>
                </a:lnTo>
                <a:lnTo>
                  <a:pt x="32575" y="32575"/>
                </a:lnTo>
                <a:lnTo>
                  <a:pt x="52935" y="18788"/>
                </a:lnTo>
                <a:lnTo>
                  <a:pt x="77724" y="13716"/>
                </a:lnTo>
                <a:lnTo>
                  <a:pt x="292803" y="13716"/>
                </a:lnTo>
                <a:lnTo>
                  <a:pt x="281606" y="6143"/>
                </a:lnTo>
                <a:lnTo>
                  <a:pt x="251460" y="0"/>
                </a:lnTo>
                <a:close/>
              </a:path>
              <a:path w="329565" h="317500">
                <a:moveTo>
                  <a:pt x="292803" y="13716"/>
                </a:moveTo>
                <a:lnTo>
                  <a:pt x="251460" y="13716"/>
                </a:lnTo>
                <a:lnTo>
                  <a:pt x="276486" y="18788"/>
                </a:lnTo>
                <a:lnTo>
                  <a:pt x="297370" y="32575"/>
                </a:lnTo>
                <a:lnTo>
                  <a:pt x="311681" y="52935"/>
                </a:lnTo>
                <a:lnTo>
                  <a:pt x="316992" y="77724"/>
                </a:lnTo>
                <a:lnTo>
                  <a:pt x="316992" y="239268"/>
                </a:lnTo>
                <a:lnTo>
                  <a:pt x="311681" y="264057"/>
                </a:lnTo>
                <a:lnTo>
                  <a:pt x="297370" y="284416"/>
                </a:lnTo>
                <a:lnTo>
                  <a:pt x="276486" y="298202"/>
                </a:lnTo>
                <a:lnTo>
                  <a:pt x="251460" y="303273"/>
                </a:lnTo>
                <a:lnTo>
                  <a:pt x="77724" y="303273"/>
                </a:lnTo>
                <a:lnTo>
                  <a:pt x="77724" y="316990"/>
                </a:lnTo>
                <a:lnTo>
                  <a:pt x="251460" y="316990"/>
                </a:lnTo>
                <a:lnTo>
                  <a:pt x="281606" y="310847"/>
                </a:lnTo>
                <a:lnTo>
                  <a:pt x="306324" y="294132"/>
                </a:lnTo>
                <a:lnTo>
                  <a:pt x="323040" y="269415"/>
                </a:lnTo>
                <a:lnTo>
                  <a:pt x="329184" y="239268"/>
                </a:lnTo>
                <a:lnTo>
                  <a:pt x="329184" y="77724"/>
                </a:lnTo>
                <a:lnTo>
                  <a:pt x="323040" y="47577"/>
                </a:lnTo>
                <a:lnTo>
                  <a:pt x="306324" y="22860"/>
                </a:lnTo>
                <a:lnTo>
                  <a:pt x="292803" y="13716"/>
                </a:lnTo>
                <a:close/>
              </a:path>
            </a:pathLst>
          </a:custGeom>
          <a:solidFill>
            <a:srgbClr val="00C0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9744434" y="6588297"/>
            <a:ext cx="355636" cy="168102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802968" y="1108286"/>
            <a:ext cx="474182" cy="100215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793266" y="6630323"/>
            <a:ext cx="67355" cy="43103"/>
          </a:xfrm>
          <a:custGeom>
            <a:avLst/>
            <a:gdLst/>
            <a:ahLst/>
            <a:cxnLst/>
            <a:rect l="l" t="t" r="r" b="b"/>
            <a:pathLst>
              <a:path w="47625" h="60959">
                <a:moveTo>
                  <a:pt x="30482" y="0"/>
                </a:moveTo>
                <a:lnTo>
                  <a:pt x="19814" y="0"/>
                </a:lnTo>
                <a:lnTo>
                  <a:pt x="13718" y="4572"/>
                </a:lnTo>
                <a:lnTo>
                  <a:pt x="0" y="42670"/>
                </a:lnTo>
                <a:lnTo>
                  <a:pt x="1143" y="50673"/>
                </a:lnTo>
                <a:lnTo>
                  <a:pt x="4573" y="56389"/>
                </a:lnTo>
                <a:lnTo>
                  <a:pt x="10289" y="59819"/>
                </a:lnTo>
                <a:lnTo>
                  <a:pt x="18290" y="60962"/>
                </a:lnTo>
                <a:lnTo>
                  <a:pt x="28958" y="60962"/>
                </a:lnTo>
                <a:lnTo>
                  <a:pt x="36578" y="57910"/>
                </a:lnTo>
                <a:lnTo>
                  <a:pt x="41150" y="51813"/>
                </a:lnTo>
                <a:lnTo>
                  <a:pt x="44031" y="46910"/>
                </a:lnTo>
                <a:lnTo>
                  <a:pt x="45416" y="42670"/>
                </a:lnTo>
                <a:lnTo>
                  <a:pt x="15242" y="42670"/>
                </a:lnTo>
                <a:lnTo>
                  <a:pt x="12194" y="39624"/>
                </a:lnTo>
                <a:lnTo>
                  <a:pt x="12194" y="28956"/>
                </a:lnTo>
                <a:lnTo>
                  <a:pt x="15242" y="22860"/>
                </a:lnTo>
                <a:lnTo>
                  <a:pt x="18290" y="19812"/>
                </a:lnTo>
                <a:lnTo>
                  <a:pt x="46230" y="19812"/>
                </a:lnTo>
                <a:lnTo>
                  <a:pt x="44198" y="16764"/>
                </a:lnTo>
                <a:lnTo>
                  <a:pt x="39626" y="10668"/>
                </a:lnTo>
                <a:lnTo>
                  <a:pt x="35054" y="3048"/>
                </a:lnTo>
                <a:lnTo>
                  <a:pt x="30482" y="0"/>
                </a:lnTo>
                <a:close/>
              </a:path>
              <a:path w="47625" h="60959">
                <a:moveTo>
                  <a:pt x="46230" y="19812"/>
                </a:moveTo>
                <a:lnTo>
                  <a:pt x="18290" y="19812"/>
                </a:lnTo>
                <a:lnTo>
                  <a:pt x="22862" y="20955"/>
                </a:lnTo>
                <a:lnTo>
                  <a:pt x="27434" y="24384"/>
                </a:lnTo>
                <a:lnTo>
                  <a:pt x="32006" y="30099"/>
                </a:lnTo>
                <a:lnTo>
                  <a:pt x="36578" y="38100"/>
                </a:lnTo>
                <a:lnTo>
                  <a:pt x="33529" y="41148"/>
                </a:lnTo>
                <a:lnTo>
                  <a:pt x="30482" y="42670"/>
                </a:lnTo>
                <a:lnTo>
                  <a:pt x="45416" y="42670"/>
                </a:lnTo>
                <a:lnTo>
                  <a:pt x="45913" y="41148"/>
                </a:lnTo>
                <a:lnTo>
                  <a:pt x="46936" y="34242"/>
                </a:lnTo>
                <a:lnTo>
                  <a:pt x="47133" y="28956"/>
                </a:lnTo>
                <a:lnTo>
                  <a:pt x="47246" y="21336"/>
                </a:lnTo>
                <a:lnTo>
                  <a:pt x="46230" y="19812"/>
                </a:lnTo>
                <a:close/>
              </a:path>
            </a:pathLst>
          </a:custGeom>
          <a:solidFill>
            <a:srgbClr val="0054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901038" y="6622781"/>
            <a:ext cx="69152" cy="61512"/>
          </a:xfrm>
          <a:custGeom>
            <a:avLst/>
            <a:gdLst/>
            <a:ahLst/>
            <a:cxnLst/>
            <a:rect l="l" t="t" r="r" b="b"/>
            <a:pathLst>
              <a:path w="48894" h="86995">
                <a:moveTo>
                  <a:pt x="27432" y="0"/>
                </a:moveTo>
                <a:lnTo>
                  <a:pt x="16764" y="0"/>
                </a:lnTo>
                <a:lnTo>
                  <a:pt x="12192" y="4572"/>
                </a:lnTo>
                <a:lnTo>
                  <a:pt x="6096" y="13716"/>
                </a:lnTo>
                <a:lnTo>
                  <a:pt x="1524" y="21336"/>
                </a:lnTo>
                <a:lnTo>
                  <a:pt x="0" y="27432"/>
                </a:lnTo>
                <a:lnTo>
                  <a:pt x="0" y="33528"/>
                </a:lnTo>
                <a:lnTo>
                  <a:pt x="1476" y="40647"/>
                </a:lnTo>
                <a:lnTo>
                  <a:pt x="6096" y="45910"/>
                </a:lnTo>
                <a:lnTo>
                  <a:pt x="14144" y="49172"/>
                </a:lnTo>
                <a:lnTo>
                  <a:pt x="25908" y="50292"/>
                </a:lnTo>
                <a:lnTo>
                  <a:pt x="30480" y="62481"/>
                </a:lnTo>
                <a:lnTo>
                  <a:pt x="32004" y="68578"/>
                </a:lnTo>
                <a:lnTo>
                  <a:pt x="32004" y="70101"/>
                </a:lnTo>
                <a:lnTo>
                  <a:pt x="33528" y="77721"/>
                </a:lnTo>
                <a:lnTo>
                  <a:pt x="38100" y="83818"/>
                </a:lnTo>
                <a:lnTo>
                  <a:pt x="41148" y="86870"/>
                </a:lnTo>
                <a:lnTo>
                  <a:pt x="42672" y="86870"/>
                </a:lnTo>
                <a:lnTo>
                  <a:pt x="44196" y="85341"/>
                </a:lnTo>
                <a:lnTo>
                  <a:pt x="44196" y="82296"/>
                </a:lnTo>
                <a:lnTo>
                  <a:pt x="47244" y="73153"/>
                </a:lnTo>
                <a:lnTo>
                  <a:pt x="48768" y="70101"/>
                </a:lnTo>
                <a:lnTo>
                  <a:pt x="48768" y="68578"/>
                </a:lnTo>
                <a:lnTo>
                  <a:pt x="47244" y="65533"/>
                </a:lnTo>
                <a:lnTo>
                  <a:pt x="44196" y="62481"/>
                </a:lnTo>
                <a:lnTo>
                  <a:pt x="42672" y="57913"/>
                </a:lnTo>
                <a:lnTo>
                  <a:pt x="39624" y="51816"/>
                </a:lnTo>
                <a:lnTo>
                  <a:pt x="39624" y="45720"/>
                </a:lnTo>
                <a:lnTo>
                  <a:pt x="38100" y="35052"/>
                </a:lnTo>
                <a:lnTo>
                  <a:pt x="37528" y="30480"/>
                </a:lnTo>
                <a:lnTo>
                  <a:pt x="21336" y="30480"/>
                </a:lnTo>
                <a:lnTo>
                  <a:pt x="18288" y="28956"/>
                </a:lnTo>
                <a:lnTo>
                  <a:pt x="13716" y="25908"/>
                </a:lnTo>
                <a:lnTo>
                  <a:pt x="15240" y="21336"/>
                </a:lnTo>
                <a:lnTo>
                  <a:pt x="16764" y="18288"/>
                </a:lnTo>
                <a:lnTo>
                  <a:pt x="35661" y="18288"/>
                </a:lnTo>
                <a:lnTo>
                  <a:pt x="35052" y="15240"/>
                </a:lnTo>
                <a:lnTo>
                  <a:pt x="33528" y="10668"/>
                </a:lnTo>
                <a:lnTo>
                  <a:pt x="32004" y="3048"/>
                </a:lnTo>
                <a:lnTo>
                  <a:pt x="27432" y="0"/>
                </a:lnTo>
                <a:close/>
              </a:path>
              <a:path w="48894" h="86995">
                <a:moveTo>
                  <a:pt x="35661" y="18288"/>
                </a:moveTo>
                <a:lnTo>
                  <a:pt x="19812" y="18288"/>
                </a:lnTo>
                <a:lnTo>
                  <a:pt x="21336" y="19812"/>
                </a:lnTo>
                <a:lnTo>
                  <a:pt x="24384" y="25908"/>
                </a:lnTo>
                <a:lnTo>
                  <a:pt x="24384" y="30480"/>
                </a:lnTo>
                <a:lnTo>
                  <a:pt x="37528" y="30480"/>
                </a:lnTo>
                <a:lnTo>
                  <a:pt x="36576" y="22860"/>
                </a:lnTo>
                <a:lnTo>
                  <a:pt x="35661" y="18288"/>
                </a:lnTo>
                <a:close/>
              </a:path>
            </a:pathLst>
          </a:custGeom>
          <a:solidFill>
            <a:srgbClr val="0054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019494" y="1357745"/>
            <a:ext cx="1847333" cy="0"/>
          </a:xfrm>
          <a:custGeom>
            <a:avLst/>
            <a:gdLst/>
            <a:ahLst/>
            <a:cxnLst/>
            <a:rect l="l" t="t" r="r" b="b"/>
            <a:pathLst>
              <a:path w="1306195">
                <a:moveTo>
                  <a:pt x="1306065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44C8F4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905441" y="135774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44C8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997940" y="135774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44C8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019494" y="1572182"/>
            <a:ext cx="1847333" cy="0"/>
          </a:xfrm>
          <a:custGeom>
            <a:avLst/>
            <a:gdLst/>
            <a:ahLst/>
            <a:cxnLst/>
            <a:rect l="l" t="t" r="r" b="b"/>
            <a:pathLst>
              <a:path w="1306195">
                <a:moveTo>
                  <a:pt x="1306065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44C8F4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2905441" y="157218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44C8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997940" y="157218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44C8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019494" y="1785542"/>
            <a:ext cx="1847333" cy="0"/>
          </a:xfrm>
          <a:custGeom>
            <a:avLst/>
            <a:gdLst/>
            <a:ahLst/>
            <a:cxnLst/>
            <a:rect l="l" t="t" r="r" b="b"/>
            <a:pathLst>
              <a:path w="1306195">
                <a:moveTo>
                  <a:pt x="1306065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44C8F4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2905441" y="178554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44C8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997940" y="178554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44C8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019494" y="1998902"/>
            <a:ext cx="1847333" cy="0"/>
          </a:xfrm>
          <a:custGeom>
            <a:avLst/>
            <a:gdLst/>
            <a:ahLst/>
            <a:cxnLst/>
            <a:rect l="l" t="t" r="r" b="b"/>
            <a:pathLst>
              <a:path w="1306195">
                <a:moveTo>
                  <a:pt x="1306065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44C8F4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2905441" y="199890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44C8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997940" y="199890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44C8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1019494" y="2213340"/>
            <a:ext cx="1847333" cy="0"/>
          </a:xfrm>
          <a:custGeom>
            <a:avLst/>
            <a:gdLst/>
            <a:ahLst/>
            <a:cxnLst/>
            <a:rect l="l" t="t" r="r" b="b"/>
            <a:pathLst>
              <a:path w="1306195">
                <a:moveTo>
                  <a:pt x="1306065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44C8F4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2905441" y="22133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44C8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997940" y="22133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44C8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1019494" y="2426700"/>
            <a:ext cx="1847333" cy="0"/>
          </a:xfrm>
          <a:custGeom>
            <a:avLst/>
            <a:gdLst/>
            <a:ahLst/>
            <a:cxnLst/>
            <a:rect l="l" t="t" r="r" b="b"/>
            <a:pathLst>
              <a:path w="1306195">
                <a:moveTo>
                  <a:pt x="1306065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44C8F4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2905441" y="24267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44C8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997940" y="24267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44C8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1019494" y="2640061"/>
            <a:ext cx="1847333" cy="0"/>
          </a:xfrm>
          <a:custGeom>
            <a:avLst/>
            <a:gdLst/>
            <a:ahLst/>
            <a:cxnLst/>
            <a:rect l="l" t="t" r="r" b="b"/>
            <a:pathLst>
              <a:path w="1306195">
                <a:moveTo>
                  <a:pt x="1306065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44C8F4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2905441" y="264006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44C8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997940" y="264006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44C8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1019494" y="2854498"/>
            <a:ext cx="1847333" cy="0"/>
          </a:xfrm>
          <a:custGeom>
            <a:avLst/>
            <a:gdLst/>
            <a:ahLst/>
            <a:cxnLst/>
            <a:rect l="l" t="t" r="r" b="b"/>
            <a:pathLst>
              <a:path w="1306195">
                <a:moveTo>
                  <a:pt x="1306065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44C8F4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2905441" y="285449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44C8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997940" y="285449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44C8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1019494" y="3067857"/>
            <a:ext cx="1847333" cy="0"/>
          </a:xfrm>
          <a:custGeom>
            <a:avLst/>
            <a:gdLst/>
            <a:ahLst/>
            <a:cxnLst/>
            <a:rect l="l" t="t" r="r" b="b"/>
            <a:pathLst>
              <a:path w="1306195">
                <a:moveTo>
                  <a:pt x="1306065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44C8F4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2905441" y="306785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44C8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997940" y="306785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44C8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1019494" y="3281217"/>
            <a:ext cx="1847333" cy="0"/>
          </a:xfrm>
          <a:custGeom>
            <a:avLst/>
            <a:gdLst/>
            <a:ahLst/>
            <a:cxnLst/>
            <a:rect l="l" t="t" r="r" b="b"/>
            <a:pathLst>
              <a:path w="1306195">
                <a:moveTo>
                  <a:pt x="1306065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44C8F4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2905441" y="328121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44C8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997940" y="328121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44C8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1019494" y="3494578"/>
            <a:ext cx="1847333" cy="0"/>
          </a:xfrm>
          <a:custGeom>
            <a:avLst/>
            <a:gdLst/>
            <a:ahLst/>
            <a:cxnLst/>
            <a:rect l="l" t="t" r="r" b="b"/>
            <a:pathLst>
              <a:path w="1306195">
                <a:moveTo>
                  <a:pt x="1306065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44C8F4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2905441" y="349457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44C8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997940" y="349457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44C8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1019494" y="3709016"/>
            <a:ext cx="1847333" cy="0"/>
          </a:xfrm>
          <a:custGeom>
            <a:avLst/>
            <a:gdLst/>
            <a:ahLst/>
            <a:cxnLst/>
            <a:rect l="l" t="t" r="r" b="b"/>
            <a:pathLst>
              <a:path w="1306195">
                <a:moveTo>
                  <a:pt x="1306065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44C8F4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2905441" y="370901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44C8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997940" y="370901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44C8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1019494" y="3922375"/>
            <a:ext cx="1847333" cy="0"/>
          </a:xfrm>
          <a:custGeom>
            <a:avLst/>
            <a:gdLst/>
            <a:ahLst/>
            <a:cxnLst/>
            <a:rect l="l" t="t" r="r" b="b"/>
            <a:pathLst>
              <a:path w="1306195">
                <a:moveTo>
                  <a:pt x="1306065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44C8F4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2905441" y="392237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44C8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997940" y="392237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44C8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1019494" y="4135735"/>
            <a:ext cx="1847333" cy="0"/>
          </a:xfrm>
          <a:custGeom>
            <a:avLst/>
            <a:gdLst/>
            <a:ahLst/>
            <a:cxnLst/>
            <a:rect l="l" t="t" r="r" b="b"/>
            <a:pathLst>
              <a:path w="1306195">
                <a:moveTo>
                  <a:pt x="1306065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44C8F4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2905441" y="413573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44C8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997940" y="413573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44C8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1019494" y="4350173"/>
            <a:ext cx="1847333" cy="0"/>
          </a:xfrm>
          <a:custGeom>
            <a:avLst/>
            <a:gdLst/>
            <a:ahLst/>
            <a:cxnLst/>
            <a:rect l="l" t="t" r="r" b="b"/>
            <a:pathLst>
              <a:path w="1306195">
                <a:moveTo>
                  <a:pt x="1306065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44C8F4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2905441" y="435017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44C8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997940" y="435017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44C8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1019494" y="4563533"/>
            <a:ext cx="1847333" cy="0"/>
          </a:xfrm>
          <a:custGeom>
            <a:avLst/>
            <a:gdLst/>
            <a:ahLst/>
            <a:cxnLst/>
            <a:rect l="l" t="t" r="r" b="b"/>
            <a:pathLst>
              <a:path w="1306195">
                <a:moveTo>
                  <a:pt x="1306065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44C8F4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2905441" y="456353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44C8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997940" y="456353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44C8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1019494" y="4776893"/>
            <a:ext cx="1847333" cy="0"/>
          </a:xfrm>
          <a:custGeom>
            <a:avLst/>
            <a:gdLst/>
            <a:ahLst/>
            <a:cxnLst/>
            <a:rect l="l" t="t" r="r" b="b"/>
            <a:pathLst>
              <a:path w="1306195">
                <a:moveTo>
                  <a:pt x="1306065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44C8F4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2905441" y="477689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44C8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997940" y="477689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44C8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1019494" y="4991330"/>
            <a:ext cx="1847333" cy="0"/>
          </a:xfrm>
          <a:custGeom>
            <a:avLst/>
            <a:gdLst/>
            <a:ahLst/>
            <a:cxnLst/>
            <a:rect l="l" t="t" r="r" b="b"/>
            <a:pathLst>
              <a:path w="1306195">
                <a:moveTo>
                  <a:pt x="1306065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44C8F4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2905441" y="499133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44C8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997940" y="499133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44C8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1019494" y="5204690"/>
            <a:ext cx="1847333" cy="0"/>
          </a:xfrm>
          <a:custGeom>
            <a:avLst/>
            <a:gdLst/>
            <a:ahLst/>
            <a:cxnLst/>
            <a:rect l="l" t="t" r="r" b="b"/>
            <a:pathLst>
              <a:path w="1306195">
                <a:moveTo>
                  <a:pt x="1306065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44C8F4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2905441" y="520469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44C8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997940" y="520469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44C8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1019494" y="5418050"/>
            <a:ext cx="1847333" cy="0"/>
          </a:xfrm>
          <a:custGeom>
            <a:avLst/>
            <a:gdLst/>
            <a:ahLst/>
            <a:cxnLst/>
            <a:rect l="l" t="t" r="r" b="b"/>
            <a:pathLst>
              <a:path w="1306195">
                <a:moveTo>
                  <a:pt x="1306065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44C8F4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2905441" y="541805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44C8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997940" y="541805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44C8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1019494" y="5848003"/>
            <a:ext cx="1847333" cy="0"/>
          </a:xfrm>
          <a:custGeom>
            <a:avLst/>
            <a:gdLst/>
            <a:ahLst/>
            <a:cxnLst/>
            <a:rect l="l" t="t" r="r" b="b"/>
            <a:pathLst>
              <a:path w="1306195">
                <a:moveTo>
                  <a:pt x="1306065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44C8F4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2905441" y="584800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44C8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997940" y="584800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44C8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1019494" y="5632488"/>
            <a:ext cx="1847333" cy="0"/>
          </a:xfrm>
          <a:custGeom>
            <a:avLst/>
            <a:gdLst/>
            <a:ahLst/>
            <a:cxnLst/>
            <a:rect l="l" t="t" r="r" b="b"/>
            <a:pathLst>
              <a:path w="1306195">
                <a:moveTo>
                  <a:pt x="1306065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44C8F4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2905441" y="563248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44C8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997940" y="563248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44C8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1019494" y="6061364"/>
            <a:ext cx="1847333" cy="0"/>
          </a:xfrm>
          <a:custGeom>
            <a:avLst/>
            <a:gdLst/>
            <a:ahLst/>
            <a:cxnLst/>
            <a:rect l="l" t="t" r="r" b="b"/>
            <a:pathLst>
              <a:path w="1306195">
                <a:moveTo>
                  <a:pt x="1306065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44C8F4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2905441" y="606136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44C8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997940" y="606136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44C8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1019494" y="6276879"/>
            <a:ext cx="1847333" cy="0"/>
          </a:xfrm>
          <a:custGeom>
            <a:avLst/>
            <a:gdLst/>
            <a:ahLst/>
            <a:cxnLst/>
            <a:rect l="l" t="t" r="r" b="b"/>
            <a:pathLst>
              <a:path w="1306195">
                <a:moveTo>
                  <a:pt x="1306065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44C8F4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2905441" y="62768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44C8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997940" y="62768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44C8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316836" y="2503208"/>
            <a:ext cx="181053" cy="717665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325458" y="2140065"/>
            <a:ext cx="107769" cy="92672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7541644" y="1754293"/>
            <a:ext cx="2151061" cy="1307099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9666841" y="1837266"/>
            <a:ext cx="36820" cy="1117536"/>
          </a:xfrm>
          <a:custGeom>
            <a:avLst/>
            <a:gdLst/>
            <a:ahLst/>
            <a:cxnLst/>
            <a:rect l="l" t="t" r="r" b="b"/>
            <a:pathLst>
              <a:path w="26034" h="1580514">
                <a:moveTo>
                  <a:pt x="19812" y="0"/>
                </a:moveTo>
                <a:lnTo>
                  <a:pt x="6096" y="0"/>
                </a:lnTo>
                <a:lnTo>
                  <a:pt x="0" y="6096"/>
                </a:lnTo>
                <a:lnTo>
                  <a:pt x="0" y="123444"/>
                </a:lnTo>
                <a:lnTo>
                  <a:pt x="6096" y="129540"/>
                </a:lnTo>
                <a:lnTo>
                  <a:pt x="19812" y="129540"/>
                </a:lnTo>
                <a:lnTo>
                  <a:pt x="25908" y="123444"/>
                </a:lnTo>
                <a:lnTo>
                  <a:pt x="25908" y="6096"/>
                </a:lnTo>
                <a:lnTo>
                  <a:pt x="19812" y="0"/>
                </a:lnTo>
                <a:close/>
              </a:path>
              <a:path w="26034" h="1580514">
                <a:moveTo>
                  <a:pt x="19812" y="207264"/>
                </a:moveTo>
                <a:lnTo>
                  <a:pt x="6096" y="207264"/>
                </a:lnTo>
                <a:lnTo>
                  <a:pt x="0" y="213360"/>
                </a:lnTo>
                <a:lnTo>
                  <a:pt x="0" y="330708"/>
                </a:lnTo>
                <a:lnTo>
                  <a:pt x="6096" y="336804"/>
                </a:lnTo>
                <a:lnTo>
                  <a:pt x="19812" y="336804"/>
                </a:lnTo>
                <a:lnTo>
                  <a:pt x="25908" y="330708"/>
                </a:lnTo>
                <a:lnTo>
                  <a:pt x="25908" y="213360"/>
                </a:lnTo>
                <a:lnTo>
                  <a:pt x="19812" y="207264"/>
                </a:lnTo>
                <a:close/>
              </a:path>
              <a:path w="26034" h="1580514">
                <a:moveTo>
                  <a:pt x="19812" y="414528"/>
                </a:moveTo>
                <a:lnTo>
                  <a:pt x="6096" y="414528"/>
                </a:lnTo>
                <a:lnTo>
                  <a:pt x="0" y="420624"/>
                </a:lnTo>
                <a:lnTo>
                  <a:pt x="0" y="537972"/>
                </a:lnTo>
                <a:lnTo>
                  <a:pt x="6096" y="544068"/>
                </a:lnTo>
                <a:lnTo>
                  <a:pt x="19812" y="544068"/>
                </a:lnTo>
                <a:lnTo>
                  <a:pt x="25908" y="537972"/>
                </a:lnTo>
                <a:lnTo>
                  <a:pt x="25908" y="420624"/>
                </a:lnTo>
                <a:lnTo>
                  <a:pt x="19812" y="414528"/>
                </a:lnTo>
                <a:close/>
              </a:path>
              <a:path w="26034" h="1580514">
                <a:moveTo>
                  <a:pt x="19812" y="621792"/>
                </a:moveTo>
                <a:lnTo>
                  <a:pt x="6096" y="621792"/>
                </a:lnTo>
                <a:lnTo>
                  <a:pt x="0" y="627888"/>
                </a:lnTo>
                <a:lnTo>
                  <a:pt x="0" y="745236"/>
                </a:lnTo>
                <a:lnTo>
                  <a:pt x="6096" y="751332"/>
                </a:lnTo>
                <a:lnTo>
                  <a:pt x="19812" y="751332"/>
                </a:lnTo>
                <a:lnTo>
                  <a:pt x="25908" y="745236"/>
                </a:lnTo>
                <a:lnTo>
                  <a:pt x="25908" y="627888"/>
                </a:lnTo>
                <a:lnTo>
                  <a:pt x="19812" y="621792"/>
                </a:lnTo>
                <a:close/>
              </a:path>
              <a:path w="26034" h="1580514">
                <a:moveTo>
                  <a:pt x="19812" y="829056"/>
                </a:moveTo>
                <a:lnTo>
                  <a:pt x="6096" y="829056"/>
                </a:lnTo>
                <a:lnTo>
                  <a:pt x="0" y="835152"/>
                </a:lnTo>
                <a:lnTo>
                  <a:pt x="0" y="952500"/>
                </a:lnTo>
                <a:lnTo>
                  <a:pt x="6096" y="958596"/>
                </a:lnTo>
                <a:lnTo>
                  <a:pt x="19812" y="958596"/>
                </a:lnTo>
                <a:lnTo>
                  <a:pt x="25908" y="952500"/>
                </a:lnTo>
                <a:lnTo>
                  <a:pt x="25908" y="835152"/>
                </a:lnTo>
                <a:lnTo>
                  <a:pt x="19812" y="829056"/>
                </a:lnTo>
                <a:close/>
              </a:path>
              <a:path w="26034" h="1580514">
                <a:moveTo>
                  <a:pt x="19812" y="1036320"/>
                </a:moveTo>
                <a:lnTo>
                  <a:pt x="6096" y="1036320"/>
                </a:lnTo>
                <a:lnTo>
                  <a:pt x="0" y="1042416"/>
                </a:lnTo>
                <a:lnTo>
                  <a:pt x="0" y="1159764"/>
                </a:lnTo>
                <a:lnTo>
                  <a:pt x="6096" y="1165860"/>
                </a:lnTo>
                <a:lnTo>
                  <a:pt x="19812" y="1165860"/>
                </a:lnTo>
                <a:lnTo>
                  <a:pt x="25908" y="1159764"/>
                </a:lnTo>
                <a:lnTo>
                  <a:pt x="25908" y="1042416"/>
                </a:lnTo>
                <a:lnTo>
                  <a:pt x="19812" y="1036320"/>
                </a:lnTo>
                <a:close/>
              </a:path>
              <a:path w="26034" h="1580514">
                <a:moveTo>
                  <a:pt x="19812" y="1245108"/>
                </a:moveTo>
                <a:lnTo>
                  <a:pt x="6096" y="1245108"/>
                </a:lnTo>
                <a:lnTo>
                  <a:pt x="0" y="1249680"/>
                </a:lnTo>
                <a:lnTo>
                  <a:pt x="0" y="1367028"/>
                </a:lnTo>
                <a:lnTo>
                  <a:pt x="6096" y="1373124"/>
                </a:lnTo>
                <a:lnTo>
                  <a:pt x="19812" y="1373124"/>
                </a:lnTo>
                <a:lnTo>
                  <a:pt x="25908" y="1367028"/>
                </a:lnTo>
                <a:lnTo>
                  <a:pt x="25908" y="1249680"/>
                </a:lnTo>
                <a:lnTo>
                  <a:pt x="19812" y="1245108"/>
                </a:lnTo>
                <a:close/>
              </a:path>
              <a:path w="26034" h="1580514">
                <a:moveTo>
                  <a:pt x="19812" y="1452372"/>
                </a:moveTo>
                <a:lnTo>
                  <a:pt x="6096" y="1452372"/>
                </a:lnTo>
                <a:lnTo>
                  <a:pt x="0" y="1456944"/>
                </a:lnTo>
                <a:lnTo>
                  <a:pt x="0" y="1575816"/>
                </a:lnTo>
                <a:lnTo>
                  <a:pt x="6096" y="1580388"/>
                </a:lnTo>
                <a:lnTo>
                  <a:pt x="19812" y="1580388"/>
                </a:lnTo>
                <a:lnTo>
                  <a:pt x="25908" y="1575816"/>
                </a:lnTo>
                <a:lnTo>
                  <a:pt x="25908" y="1456944"/>
                </a:lnTo>
                <a:lnTo>
                  <a:pt x="19812" y="1452372"/>
                </a:lnTo>
                <a:close/>
              </a:path>
            </a:pathLst>
          </a:custGeom>
          <a:solidFill>
            <a:srgbClr val="95CA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3442128" y="3047384"/>
            <a:ext cx="6050307" cy="17511"/>
          </a:xfrm>
          <a:custGeom>
            <a:avLst/>
            <a:gdLst/>
            <a:ahLst/>
            <a:cxnLst/>
            <a:rect l="l" t="t" r="r" b="b"/>
            <a:pathLst>
              <a:path w="4277995" h="24764">
                <a:moveTo>
                  <a:pt x="4273296" y="0"/>
                </a:moveTo>
                <a:lnTo>
                  <a:pt x="4160520" y="0"/>
                </a:lnTo>
                <a:lnTo>
                  <a:pt x="4154424" y="6096"/>
                </a:lnTo>
                <a:lnTo>
                  <a:pt x="4154424" y="19812"/>
                </a:lnTo>
                <a:lnTo>
                  <a:pt x="4160520" y="24384"/>
                </a:lnTo>
                <a:lnTo>
                  <a:pt x="4273296" y="24384"/>
                </a:lnTo>
                <a:lnTo>
                  <a:pt x="4277868" y="19812"/>
                </a:lnTo>
                <a:lnTo>
                  <a:pt x="4277868" y="6096"/>
                </a:lnTo>
                <a:lnTo>
                  <a:pt x="4273296" y="0"/>
                </a:lnTo>
                <a:close/>
              </a:path>
              <a:path w="4277995" h="24764">
                <a:moveTo>
                  <a:pt x="4075176" y="0"/>
                </a:moveTo>
                <a:lnTo>
                  <a:pt x="3962400" y="0"/>
                </a:lnTo>
                <a:lnTo>
                  <a:pt x="3956304" y="6096"/>
                </a:lnTo>
                <a:lnTo>
                  <a:pt x="3956304" y="19812"/>
                </a:lnTo>
                <a:lnTo>
                  <a:pt x="3962400" y="24384"/>
                </a:lnTo>
                <a:lnTo>
                  <a:pt x="4075176" y="24384"/>
                </a:lnTo>
                <a:lnTo>
                  <a:pt x="4079748" y="19812"/>
                </a:lnTo>
                <a:lnTo>
                  <a:pt x="4079748" y="6096"/>
                </a:lnTo>
                <a:lnTo>
                  <a:pt x="4075176" y="0"/>
                </a:lnTo>
                <a:close/>
              </a:path>
              <a:path w="4277995" h="24764">
                <a:moveTo>
                  <a:pt x="3877056" y="0"/>
                </a:moveTo>
                <a:lnTo>
                  <a:pt x="3764280" y="0"/>
                </a:lnTo>
                <a:lnTo>
                  <a:pt x="3758184" y="6096"/>
                </a:lnTo>
                <a:lnTo>
                  <a:pt x="3758184" y="19812"/>
                </a:lnTo>
                <a:lnTo>
                  <a:pt x="3764280" y="24384"/>
                </a:lnTo>
                <a:lnTo>
                  <a:pt x="3877056" y="24384"/>
                </a:lnTo>
                <a:lnTo>
                  <a:pt x="3883152" y="19812"/>
                </a:lnTo>
                <a:lnTo>
                  <a:pt x="3883152" y="6096"/>
                </a:lnTo>
                <a:lnTo>
                  <a:pt x="3877056" y="0"/>
                </a:lnTo>
                <a:close/>
              </a:path>
              <a:path w="4277995" h="24764">
                <a:moveTo>
                  <a:pt x="3678936" y="0"/>
                </a:moveTo>
                <a:lnTo>
                  <a:pt x="3566160" y="0"/>
                </a:lnTo>
                <a:lnTo>
                  <a:pt x="3560064" y="6096"/>
                </a:lnTo>
                <a:lnTo>
                  <a:pt x="3560064" y="19812"/>
                </a:lnTo>
                <a:lnTo>
                  <a:pt x="3566160" y="24384"/>
                </a:lnTo>
                <a:lnTo>
                  <a:pt x="3678936" y="24384"/>
                </a:lnTo>
                <a:lnTo>
                  <a:pt x="3685032" y="19812"/>
                </a:lnTo>
                <a:lnTo>
                  <a:pt x="3685032" y="6096"/>
                </a:lnTo>
                <a:lnTo>
                  <a:pt x="3678936" y="0"/>
                </a:lnTo>
                <a:close/>
              </a:path>
              <a:path w="4277995" h="24764">
                <a:moveTo>
                  <a:pt x="3480816" y="0"/>
                </a:moveTo>
                <a:lnTo>
                  <a:pt x="3368040" y="0"/>
                </a:lnTo>
                <a:lnTo>
                  <a:pt x="3363468" y="6096"/>
                </a:lnTo>
                <a:lnTo>
                  <a:pt x="3363468" y="19812"/>
                </a:lnTo>
                <a:lnTo>
                  <a:pt x="3368040" y="24384"/>
                </a:lnTo>
                <a:lnTo>
                  <a:pt x="3480816" y="24384"/>
                </a:lnTo>
                <a:lnTo>
                  <a:pt x="3486912" y="19812"/>
                </a:lnTo>
                <a:lnTo>
                  <a:pt x="3486912" y="6096"/>
                </a:lnTo>
                <a:lnTo>
                  <a:pt x="3480816" y="0"/>
                </a:lnTo>
                <a:close/>
              </a:path>
              <a:path w="4277995" h="24764">
                <a:moveTo>
                  <a:pt x="3284220" y="0"/>
                </a:moveTo>
                <a:lnTo>
                  <a:pt x="3171444" y="0"/>
                </a:lnTo>
                <a:lnTo>
                  <a:pt x="3165348" y="6096"/>
                </a:lnTo>
                <a:lnTo>
                  <a:pt x="3165348" y="19812"/>
                </a:lnTo>
                <a:lnTo>
                  <a:pt x="3171444" y="24384"/>
                </a:lnTo>
                <a:lnTo>
                  <a:pt x="3284220" y="24384"/>
                </a:lnTo>
                <a:lnTo>
                  <a:pt x="3288792" y="19812"/>
                </a:lnTo>
                <a:lnTo>
                  <a:pt x="3288792" y="6096"/>
                </a:lnTo>
                <a:lnTo>
                  <a:pt x="3284220" y="0"/>
                </a:lnTo>
                <a:close/>
              </a:path>
              <a:path w="4277995" h="24764">
                <a:moveTo>
                  <a:pt x="3086100" y="0"/>
                </a:moveTo>
                <a:lnTo>
                  <a:pt x="2973324" y="0"/>
                </a:lnTo>
                <a:lnTo>
                  <a:pt x="2967228" y="6096"/>
                </a:lnTo>
                <a:lnTo>
                  <a:pt x="2967228" y="19812"/>
                </a:lnTo>
                <a:lnTo>
                  <a:pt x="2973324" y="24384"/>
                </a:lnTo>
                <a:lnTo>
                  <a:pt x="3086100" y="24384"/>
                </a:lnTo>
                <a:lnTo>
                  <a:pt x="3090672" y="19812"/>
                </a:lnTo>
                <a:lnTo>
                  <a:pt x="3090672" y="6096"/>
                </a:lnTo>
                <a:lnTo>
                  <a:pt x="3086100" y="0"/>
                </a:lnTo>
                <a:close/>
              </a:path>
              <a:path w="4277995" h="24764">
                <a:moveTo>
                  <a:pt x="2887980" y="0"/>
                </a:moveTo>
                <a:lnTo>
                  <a:pt x="2775204" y="0"/>
                </a:lnTo>
                <a:lnTo>
                  <a:pt x="2769108" y="6096"/>
                </a:lnTo>
                <a:lnTo>
                  <a:pt x="2769108" y="19812"/>
                </a:lnTo>
                <a:lnTo>
                  <a:pt x="2775204" y="24384"/>
                </a:lnTo>
                <a:lnTo>
                  <a:pt x="2887980" y="24384"/>
                </a:lnTo>
                <a:lnTo>
                  <a:pt x="2894076" y="19812"/>
                </a:lnTo>
                <a:lnTo>
                  <a:pt x="2894076" y="6096"/>
                </a:lnTo>
                <a:lnTo>
                  <a:pt x="2887980" y="0"/>
                </a:lnTo>
                <a:close/>
              </a:path>
              <a:path w="4277995" h="24764">
                <a:moveTo>
                  <a:pt x="2689860" y="0"/>
                </a:moveTo>
                <a:lnTo>
                  <a:pt x="2577084" y="0"/>
                </a:lnTo>
                <a:lnTo>
                  <a:pt x="2570988" y="6096"/>
                </a:lnTo>
                <a:lnTo>
                  <a:pt x="2570988" y="19812"/>
                </a:lnTo>
                <a:lnTo>
                  <a:pt x="2577084" y="24384"/>
                </a:lnTo>
                <a:lnTo>
                  <a:pt x="2689860" y="24384"/>
                </a:lnTo>
                <a:lnTo>
                  <a:pt x="2695956" y="19812"/>
                </a:lnTo>
                <a:lnTo>
                  <a:pt x="2695956" y="6096"/>
                </a:lnTo>
                <a:lnTo>
                  <a:pt x="2689860" y="0"/>
                </a:lnTo>
                <a:close/>
              </a:path>
              <a:path w="4277995" h="24764">
                <a:moveTo>
                  <a:pt x="2491740" y="0"/>
                </a:moveTo>
                <a:lnTo>
                  <a:pt x="2378964" y="0"/>
                </a:lnTo>
                <a:lnTo>
                  <a:pt x="2374392" y="6096"/>
                </a:lnTo>
                <a:lnTo>
                  <a:pt x="2374392" y="19812"/>
                </a:lnTo>
                <a:lnTo>
                  <a:pt x="2378964" y="24384"/>
                </a:lnTo>
                <a:lnTo>
                  <a:pt x="2491740" y="24384"/>
                </a:lnTo>
                <a:lnTo>
                  <a:pt x="2497836" y="19812"/>
                </a:lnTo>
                <a:lnTo>
                  <a:pt x="2497836" y="6096"/>
                </a:lnTo>
                <a:lnTo>
                  <a:pt x="2491740" y="0"/>
                </a:lnTo>
                <a:close/>
              </a:path>
              <a:path w="4277995" h="24764">
                <a:moveTo>
                  <a:pt x="2295144" y="0"/>
                </a:moveTo>
                <a:lnTo>
                  <a:pt x="2180844" y="0"/>
                </a:lnTo>
                <a:lnTo>
                  <a:pt x="2176272" y="6096"/>
                </a:lnTo>
                <a:lnTo>
                  <a:pt x="2176272" y="19812"/>
                </a:lnTo>
                <a:lnTo>
                  <a:pt x="2180844" y="24384"/>
                </a:lnTo>
                <a:lnTo>
                  <a:pt x="2295144" y="24384"/>
                </a:lnTo>
                <a:lnTo>
                  <a:pt x="2299716" y="19812"/>
                </a:lnTo>
                <a:lnTo>
                  <a:pt x="2299716" y="6096"/>
                </a:lnTo>
                <a:lnTo>
                  <a:pt x="2295144" y="0"/>
                </a:lnTo>
                <a:close/>
              </a:path>
              <a:path w="4277995" h="24764">
                <a:moveTo>
                  <a:pt x="2097024" y="0"/>
                </a:moveTo>
                <a:lnTo>
                  <a:pt x="1984248" y="0"/>
                </a:lnTo>
                <a:lnTo>
                  <a:pt x="1978152" y="6096"/>
                </a:lnTo>
                <a:lnTo>
                  <a:pt x="1978152" y="19812"/>
                </a:lnTo>
                <a:lnTo>
                  <a:pt x="1984248" y="24384"/>
                </a:lnTo>
                <a:lnTo>
                  <a:pt x="2097024" y="24384"/>
                </a:lnTo>
                <a:lnTo>
                  <a:pt x="2101596" y="19812"/>
                </a:lnTo>
                <a:lnTo>
                  <a:pt x="2101596" y="6096"/>
                </a:lnTo>
                <a:lnTo>
                  <a:pt x="2097024" y="0"/>
                </a:lnTo>
                <a:close/>
              </a:path>
              <a:path w="4277995" h="24764">
                <a:moveTo>
                  <a:pt x="1898904" y="0"/>
                </a:moveTo>
                <a:lnTo>
                  <a:pt x="1786128" y="0"/>
                </a:lnTo>
                <a:lnTo>
                  <a:pt x="1780032" y="6096"/>
                </a:lnTo>
                <a:lnTo>
                  <a:pt x="1780032" y="19812"/>
                </a:lnTo>
                <a:lnTo>
                  <a:pt x="1786128" y="24384"/>
                </a:lnTo>
                <a:lnTo>
                  <a:pt x="1898904" y="24384"/>
                </a:lnTo>
                <a:lnTo>
                  <a:pt x="1905000" y="19812"/>
                </a:lnTo>
                <a:lnTo>
                  <a:pt x="1905000" y="6096"/>
                </a:lnTo>
                <a:lnTo>
                  <a:pt x="1898904" y="0"/>
                </a:lnTo>
                <a:close/>
              </a:path>
              <a:path w="4277995" h="24764">
                <a:moveTo>
                  <a:pt x="1700784" y="0"/>
                </a:moveTo>
                <a:lnTo>
                  <a:pt x="1588008" y="0"/>
                </a:lnTo>
                <a:lnTo>
                  <a:pt x="1581912" y="6096"/>
                </a:lnTo>
                <a:lnTo>
                  <a:pt x="1581912" y="19812"/>
                </a:lnTo>
                <a:lnTo>
                  <a:pt x="1588008" y="24384"/>
                </a:lnTo>
                <a:lnTo>
                  <a:pt x="1700784" y="24384"/>
                </a:lnTo>
                <a:lnTo>
                  <a:pt x="1706880" y="19812"/>
                </a:lnTo>
                <a:lnTo>
                  <a:pt x="1706880" y="6096"/>
                </a:lnTo>
                <a:lnTo>
                  <a:pt x="1700784" y="0"/>
                </a:lnTo>
                <a:close/>
              </a:path>
              <a:path w="4277995" h="24764">
                <a:moveTo>
                  <a:pt x="1502664" y="0"/>
                </a:moveTo>
                <a:lnTo>
                  <a:pt x="1389888" y="0"/>
                </a:lnTo>
                <a:lnTo>
                  <a:pt x="1385316" y="6096"/>
                </a:lnTo>
                <a:lnTo>
                  <a:pt x="1385316" y="19812"/>
                </a:lnTo>
                <a:lnTo>
                  <a:pt x="1389888" y="24384"/>
                </a:lnTo>
                <a:lnTo>
                  <a:pt x="1502664" y="24384"/>
                </a:lnTo>
                <a:lnTo>
                  <a:pt x="1508760" y="19812"/>
                </a:lnTo>
                <a:lnTo>
                  <a:pt x="1508760" y="6096"/>
                </a:lnTo>
                <a:lnTo>
                  <a:pt x="1502664" y="0"/>
                </a:lnTo>
                <a:close/>
              </a:path>
              <a:path w="4277995" h="24764">
                <a:moveTo>
                  <a:pt x="1304544" y="0"/>
                </a:moveTo>
                <a:lnTo>
                  <a:pt x="1191768" y="0"/>
                </a:lnTo>
                <a:lnTo>
                  <a:pt x="1187196" y="6096"/>
                </a:lnTo>
                <a:lnTo>
                  <a:pt x="1187196" y="19812"/>
                </a:lnTo>
                <a:lnTo>
                  <a:pt x="1191768" y="24384"/>
                </a:lnTo>
                <a:lnTo>
                  <a:pt x="1304544" y="24384"/>
                </a:lnTo>
                <a:lnTo>
                  <a:pt x="1310640" y="19812"/>
                </a:lnTo>
                <a:lnTo>
                  <a:pt x="1310640" y="6096"/>
                </a:lnTo>
                <a:lnTo>
                  <a:pt x="1304544" y="0"/>
                </a:lnTo>
                <a:close/>
              </a:path>
              <a:path w="4277995" h="24764">
                <a:moveTo>
                  <a:pt x="1107948" y="0"/>
                </a:moveTo>
                <a:lnTo>
                  <a:pt x="995172" y="0"/>
                </a:lnTo>
                <a:lnTo>
                  <a:pt x="989076" y="6096"/>
                </a:lnTo>
                <a:lnTo>
                  <a:pt x="989076" y="19812"/>
                </a:lnTo>
                <a:lnTo>
                  <a:pt x="995172" y="24384"/>
                </a:lnTo>
                <a:lnTo>
                  <a:pt x="1107948" y="24384"/>
                </a:lnTo>
                <a:lnTo>
                  <a:pt x="1112520" y="19812"/>
                </a:lnTo>
                <a:lnTo>
                  <a:pt x="1112520" y="6096"/>
                </a:lnTo>
                <a:lnTo>
                  <a:pt x="1107948" y="0"/>
                </a:lnTo>
                <a:close/>
              </a:path>
              <a:path w="4277995" h="24764">
                <a:moveTo>
                  <a:pt x="909828" y="0"/>
                </a:moveTo>
                <a:lnTo>
                  <a:pt x="797052" y="0"/>
                </a:lnTo>
                <a:lnTo>
                  <a:pt x="790956" y="6096"/>
                </a:lnTo>
                <a:lnTo>
                  <a:pt x="790956" y="19812"/>
                </a:lnTo>
                <a:lnTo>
                  <a:pt x="797052" y="24384"/>
                </a:lnTo>
                <a:lnTo>
                  <a:pt x="909828" y="24384"/>
                </a:lnTo>
                <a:lnTo>
                  <a:pt x="915924" y="19812"/>
                </a:lnTo>
                <a:lnTo>
                  <a:pt x="915924" y="6096"/>
                </a:lnTo>
                <a:lnTo>
                  <a:pt x="909828" y="0"/>
                </a:lnTo>
                <a:close/>
              </a:path>
              <a:path w="4277995" h="24764">
                <a:moveTo>
                  <a:pt x="711708" y="0"/>
                </a:moveTo>
                <a:lnTo>
                  <a:pt x="598932" y="0"/>
                </a:lnTo>
                <a:lnTo>
                  <a:pt x="592836" y="6096"/>
                </a:lnTo>
                <a:lnTo>
                  <a:pt x="592836" y="19812"/>
                </a:lnTo>
                <a:lnTo>
                  <a:pt x="598932" y="24384"/>
                </a:lnTo>
                <a:lnTo>
                  <a:pt x="711708" y="24384"/>
                </a:lnTo>
                <a:lnTo>
                  <a:pt x="717804" y="19812"/>
                </a:lnTo>
                <a:lnTo>
                  <a:pt x="717804" y="6096"/>
                </a:lnTo>
                <a:lnTo>
                  <a:pt x="711708" y="0"/>
                </a:lnTo>
                <a:close/>
              </a:path>
              <a:path w="4277995" h="24764">
                <a:moveTo>
                  <a:pt x="513588" y="0"/>
                </a:moveTo>
                <a:lnTo>
                  <a:pt x="400812" y="0"/>
                </a:lnTo>
                <a:lnTo>
                  <a:pt x="396240" y="6096"/>
                </a:lnTo>
                <a:lnTo>
                  <a:pt x="396240" y="19812"/>
                </a:lnTo>
                <a:lnTo>
                  <a:pt x="400812" y="24384"/>
                </a:lnTo>
                <a:lnTo>
                  <a:pt x="513588" y="24384"/>
                </a:lnTo>
                <a:lnTo>
                  <a:pt x="519684" y="19812"/>
                </a:lnTo>
                <a:lnTo>
                  <a:pt x="519684" y="6096"/>
                </a:lnTo>
                <a:lnTo>
                  <a:pt x="513588" y="0"/>
                </a:lnTo>
                <a:close/>
              </a:path>
              <a:path w="4277995" h="24764">
                <a:moveTo>
                  <a:pt x="315468" y="0"/>
                </a:moveTo>
                <a:lnTo>
                  <a:pt x="202692" y="0"/>
                </a:lnTo>
                <a:lnTo>
                  <a:pt x="198120" y="6096"/>
                </a:lnTo>
                <a:lnTo>
                  <a:pt x="198120" y="19812"/>
                </a:lnTo>
                <a:lnTo>
                  <a:pt x="202692" y="24384"/>
                </a:lnTo>
                <a:lnTo>
                  <a:pt x="315468" y="24384"/>
                </a:lnTo>
                <a:lnTo>
                  <a:pt x="321564" y="19812"/>
                </a:lnTo>
                <a:lnTo>
                  <a:pt x="321564" y="6096"/>
                </a:lnTo>
                <a:lnTo>
                  <a:pt x="315468" y="0"/>
                </a:lnTo>
                <a:close/>
              </a:path>
              <a:path w="4277995" h="24764">
                <a:moveTo>
                  <a:pt x="118872" y="0"/>
                </a:moveTo>
                <a:lnTo>
                  <a:pt x="6096" y="0"/>
                </a:lnTo>
                <a:lnTo>
                  <a:pt x="0" y="6096"/>
                </a:lnTo>
                <a:lnTo>
                  <a:pt x="0" y="19812"/>
                </a:lnTo>
                <a:lnTo>
                  <a:pt x="6096" y="24384"/>
                </a:lnTo>
                <a:lnTo>
                  <a:pt x="118872" y="24384"/>
                </a:lnTo>
                <a:lnTo>
                  <a:pt x="123444" y="19812"/>
                </a:lnTo>
                <a:lnTo>
                  <a:pt x="123444" y="6096"/>
                </a:lnTo>
                <a:lnTo>
                  <a:pt x="118872" y="0"/>
                </a:lnTo>
                <a:close/>
              </a:path>
            </a:pathLst>
          </a:custGeom>
          <a:solidFill>
            <a:srgbClr val="95CA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3233058" y="3161606"/>
            <a:ext cx="35025" cy="854877"/>
          </a:xfrm>
          <a:custGeom>
            <a:avLst/>
            <a:gdLst/>
            <a:ahLst/>
            <a:cxnLst/>
            <a:rect l="l" t="t" r="r" b="b"/>
            <a:pathLst>
              <a:path w="24764" h="1209039">
                <a:moveTo>
                  <a:pt x="18288" y="0"/>
                </a:moveTo>
                <a:lnTo>
                  <a:pt x="4572" y="0"/>
                </a:lnTo>
                <a:lnTo>
                  <a:pt x="0" y="4572"/>
                </a:lnTo>
                <a:lnTo>
                  <a:pt x="0" y="126492"/>
                </a:lnTo>
                <a:lnTo>
                  <a:pt x="4572" y="132588"/>
                </a:lnTo>
                <a:lnTo>
                  <a:pt x="18288" y="132588"/>
                </a:lnTo>
                <a:lnTo>
                  <a:pt x="24384" y="126492"/>
                </a:lnTo>
                <a:lnTo>
                  <a:pt x="24384" y="4572"/>
                </a:lnTo>
                <a:lnTo>
                  <a:pt x="18288" y="0"/>
                </a:lnTo>
                <a:close/>
              </a:path>
              <a:path w="24764" h="1209039">
                <a:moveTo>
                  <a:pt x="18288" y="214884"/>
                </a:moveTo>
                <a:lnTo>
                  <a:pt x="4572" y="214884"/>
                </a:lnTo>
                <a:lnTo>
                  <a:pt x="0" y="220980"/>
                </a:lnTo>
                <a:lnTo>
                  <a:pt x="0" y="341376"/>
                </a:lnTo>
                <a:lnTo>
                  <a:pt x="4572" y="347472"/>
                </a:lnTo>
                <a:lnTo>
                  <a:pt x="18288" y="347472"/>
                </a:lnTo>
                <a:lnTo>
                  <a:pt x="24384" y="341376"/>
                </a:lnTo>
                <a:lnTo>
                  <a:pt x="24384" y="220980"/>
                </a:lnTo>
                <a:lnTo>
                  <a:pt x="18288" y="214884"/>
                </a:lnTo>
                <a:close/>
              </a:path>
              <a:path w="24764" h="1209039">
                <a:moveTo>
                  <a:pt x="18288" y="429768"/>
                </a:moveTo>
                <a:lnTo>
                  <a:pt x="4572" y="429768"/>
                </a:lnTo>
                <a:lnTo>
                  <a:pt x="0" y="435864"/>
                </a:lnTo>
                <a:lnTo>
                  <a:pt x="0" y="557784"/>
                </a:lnTo>
                <a:lnTo>
                  <a:pt x="4572" y="562356"/>
                </a:lnTo>
                <a:lnTo>
                  <a:pt x="18288" y="562356"/>
                </a:lnTo>
                <a:lnTo>
                  <a:pt x="24384" y="557784"/>
                </a:lnTo>
                <a:lnTo>
                  <a:pt x="24384" y="435864"/>
                </a:lnTo>
                <a:lnTo>
                  <a:pt x="18288" y="429768"/>
                </a:lnTo>
                <a:close/>
              </a:path>
              <a:path w="24764" h="1209039">
                <a:moveTo>
                  <a:pt x="18288" y="644652"/>
                </a:moveTo>
                <a:lnTo>
                  <a:pt x="4572" y="644652"/>
                </a:lnTo>
                <a:lnTo>
                  <a:pt x="0" y="650748"/>
                </a:lnTo>
                <a:lnTo>
                  <a:pt x="0" y="772668"/>
                </a:lnTo>
                <a:lnTo>
                  <a:pt x="4572" y="778764"/>
                </a:lnTo>
                <a:lnTo>
                  <a:pt x="18288" y="778764"/>
                </a:lnTo>
                <a:lnTo>
                  <a:pt x="24384" y="772668"/>
                </a:lnTo>
                <a:lnTo>
                  <a:pt x="24384" y="650748"/>
                </a:lnTo>
                <a:lnTo>
                  <a:pt x="18288" y="644652"/>
                </a:lnTo>
                <a:close/>
              </a:path>
              <a:path w="24764" h="1209039">
                <a:moveTo>
                  <a:pt x="18288" y="861060"/>
                </a:moveTo>
                <a:lnTo>
                  <a:pt x="4572" y="861060"/>
                </a:lnTo>
                <a:lnTo>
                  <a:pt x="0" y="865632"/>
                </a:lnTo>
                <a:lnTo>
                  <a:pt x="0" y="987552"/>
                </a:lnTo>
                <a:lnTo>
                  <a:pt x="4572" y="993648"/>
                </a:lnTo>
                <a:lnTo>
                  <a:pt x="18288" y="993648"/>
                </a:lnTo>
                <a:lnTo>
                  <a:pt x="24384" y="987552"/>
                </a:lnTo>
                <a:lnTo>
                  <a:pt x="24384" y="865632"/>
                </a:lnTo>
                <a:lnTo>
                  <a:pt x="18288" y="861060"/>
                </a:lnTo>
                <a:close/>
              </a:path>
              <a:path w="24764" h="1209039">
                <a:moveTo>
                  <a:pt x="18288" y="1075944"/>
                </a:moveTo>
                <a:lnTo>
                  <a:pt x="4572" y="1075944"/>
                </a:lnTo>
                <a:lnTo>
                  <a:pt x="0" y="1082040"/>
                </a:lnTo>
                <a:lnTo>
                  <a:pt x="0" y="1202436"/>
                </a:lnTo>
                <a:lnTo>
                  <a:pt x="4572" y="1208532"/>
                </a:lnTo>
                <a:lnTo>
                  <a:pt x="18288" y="1208532"/>
                </a:lnTo>
                <a:lnTo>
                  <a:pt x="24384" y="1202436"/>
                </a:lnTo>
                <a:lnTo>
                  <a:pt x="24384" y="1082040"/>
                </a:lnTo>
                <a:lnTo>
                  <a:pt x="18288" y="1075944"/>
                </a:lnTo>
                <a:close/>
              </a:path>
            </a:pathLst>
          </a:custGeom>
          <a:solidFill>
            <a:srgbClr val="95CA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3442128" y="4112028"/>
            <a:ext cx="6050307" cy="18408"/>
          </a:xfrm>
          <a:custGeom>
            <a:avLst/>
            <a:gdLst/>
            <a:ahLst/>
            <a:cxnLst/>
            <a:rect l="l" t="t" r="r" b="b"/>
            <a:pathLst>
              <a:path w="4277995" h="26035">
                <a:moveTo>
                  <a:pt x="118872" y="0"/>
                </a:moveTo>
                <a:lnTo>
                  <a:pt x="6096" y="0"/>
                </a:lnTo>
                <a:lnTo>
                  <a:pt x="0" y="6096"/>
                </a:lnTo>
                <a:lnTo>
                  <a:pt x="0" y="19812"/>
                </a:lnTo>
                <a:lnTo>
                  <a:pt x="6096" y="25908"/>
                </a:lnTo>
                <a:lnTo>
                  <a:pt x="118872" y="25908"/>
                </a:lnTo>
                <a:lnTo>
                  <a:pt x="123444" y="19812"/>
                </a:lnTo>
                <a:lnTo>
                  <a:pt x="123444" y="6096"/>
                </a:lnTo>
                <a:lnTo>
                  <a:pt x="118872" y="0"/>
                </a:lnTo>
                <a:close/>
              </a:path>
              <a:path w="4277995" h="26035">
                <a:moveTo>
                  <a:pt x="315468" y="0"/>
                </a:moveTo>
                <a:lnTo>
                  <a:pt x="202692" y="0"/>
                </a:lnTo>
                <a:lnTo>
                  <a:pt x="198120" y="6096"/>
                </a:lnTo>
                <a:lnTo>
                  <a:pt x="198120" y="19812"/>
                </a:lnTo>
                <a:lnTo>
                  <a:pt x="202692" y="25908"/>
                </a:lnTo>
                <a:lnTo>
                  <a:pt x="315468" y="25908"/>
                </a:lnTo>
                <a:lnTo>
                  <a:pt x="321564" y="19812"/>
                </a:lnTo>
                <a:lnTo>
                  <a:pt x="321564" y="6096"/>
                </a:lnTo>
                <a:lnTo>
                  <a:pt x="315468" y="0"/>
                </a:lnTo>
                <a:close/>
              </a:path>
              <a:path w="4277995" h="26035">
                <a:moveTo>
                  <a:pt x="513588" y="0"/>
                </a:moveTo>
                <a:lnTo>
                  <a:pt x="400812" y="0"/>
                </a:lnTo>
                <a:lnTo>
                  <a:pt x="396240" y="6096"/>
                </a:lnTo>
                <a:lnTo>
                  <a:pt x="396240" y="19812"/>
                </a:lnTo>
                <a:lnTo>
                  <a:pt x="400812" y="25908"/>
                </a:lnTo>
                <a:lnTo>
                  <a:pt x="513588" y="25908"/>
                </a:lnTo>
                <a:lnTo>
                  <a:pt x="519684" y="19812"/>
                </a:lnTo>
                <a:lnTo>
                  <a:pt x="519684" y="6096"/>
                </a:lnTo>
                <a:lnTo>
                  <a:pt x="513588" y="0"/>
                </a:lnTo>
                <a:close/>
              </a:path>
              <a:path w="4277995" h="26035">
                <a:moveTo>
                  <a:pt x="711708" y="0"/>
                </a:moveTo>
                <a:lnTo>
                  <a:pt x="598932" y="0"/>
                </a:lnTo>
                <a:lnTo>
                  <a:pt x="592836" y="6096"/>
                </a:lnTo>
                <a:lnTo>
                  <a:pt x="592836" y="19812"/>
                </a:lnTo>
                <a:lnTo>
                  <a:pt x="598932" y="25908"/>
                </a:lnTo>
                <a:lnTo>
                  <a:pt x="711708" y="25908"/>
                </a:lnTo>
                <a:lnTo>
                  <a:pt x="717804" y="19812"/>
                </a:lnTo>
                <a:lnTo>
                  <a:pt x="717804" y="6096"/>
                </a:lnTo>
                <a:lnTo>
                  <a:pt x="711708" y="0"/>
                </a:lnTo>
                <a:close/>
              </a:path>
              <a:path w="4277995" h="26035">
                <a:moveTo>
                  <a:pt x="909828" y="0"/>
                </a:moveTo>
                <a:lnTo>
                  <a:pt x="797052" y="0"/>
                </a:lnTo>
                <a:lnTo>
                  <a:pt x="790956" y="6096"/>
                </a:lnTo>
                <a:lnTo>
                  <a:pt x="790956" y="19812"/>
                </a:lnTo>
                <a:lnTo>
                  <a:pt x="797052" y="25908"/>
                </a:lnTo>
                <a:lnTo>
                  <a:pt x="909828" y="25908"/>
                </a:lnTo>
                <a:lnTo>
                  <a:pt x="915924" y="19812"/>
                </a:lnTo>
                <a:lnTo>
                  <a:pt x="915924" y="6096"/>
                </a:lnTo>
                <a:lnTo>
                  <a:pt x="909828" y="0"/>
                </a:lnTo>
                <a:close/>
              </a:path>
              <a:path w="4277995" h="26035">
                <a:moveTo>
                  <a:pt x="1107948" y="0"/>
                </a:moveTo>
                <a:lnTo>
                  <a:pt x="995172" y="0"/>
                </a:lnTo>
                <a:lnTo>
                  <a:pt x="989076" y="6096"/>
                </a:lnTo>
                <a:lnTo>
                  <a:pt x="989076" y="19812"/>
                </a:lnTo>
                <a:lnTo>
                  <a:pt x="995172" y="25908"/>
                </a:lnTo>
                <a:lnTo>
                  <a:pt x="1107948" y="25908"/>
                </a:lnTo>
                <a:lnTo>
                  <a:pt x="1112520" y="19812"/>
                </a:lnTo>
                <a:lnTo>
                  <a:pt x="1112520" y="6096"/>
                </a:lnTo>
                <a:lnTo>
                  <a:pt x="1107948" y="0"/>
                </a:lnTo>
                <a:close/>
              </a:path>
              <a:path w="4277995" h="26035">
                <a:moveTo>
                  <a:pt x="1304544" y="0"/>
                </a:moveTo>
                <a:lnTo>
                  <a:pt x="1191768" y="0"/>
                </a:lnTo>
                <a:lnTo>
                  <a:pt x="1187196" y="6096"/>
                </a:lnTo>
                <a:lnTo>
                  <a:pt x="1187196" y="19812"/>
                </a:lnTo>
                <a:lnTo>
                  <a:pt x="1191768" y="25908"/>
                </a:lnTo>
                <a:lnTo>
                  <a:pt x="1304544" y="25908"/>
                </a:lnTo>
                <a:lnTo>
                  <a:pt x="1310640" y="19812"/>
                </a:lnTo>
                <a:lnTo>
                  <a:pt x="1310640" y="6096"/>
                </a:lnTo>
                <a:lnTo>
                  <a:pt x="1304544" y="0"/>
                </a:lnTo>
                <a:close/>
              </a:path>
              <a:path w="4277995" h="26035">
                <a:moveTo>
                  <a:pt x="1502664" y="0"/>
                </a:moveTo>
                <a:lnTo>
                  <a:pt x="1389888" y="0"/>
                </a:lnTo>
                <a:lnTo>
                  <a:pt x="1385316" y="6096"/>
                </a:lnTo>
                <a:lnTo>
                  <a:pt x="1385316" y="19812"/>
                </a:lnTo>
                <a:lnTo>
                  <a:pt x="1389888" y="25908"/>
                </a:lnTo>
                <a:lnTo>
                  <a:pt x="1502664" y="25908"/>
                </a:lnTo>
                <a:lnTo>
                  <a:pt x="1508760" y="19812"/>
                </a:lnTo>
                <a:lnTo>
                  <a:pt x="1508760" y="6096"/>
                </a:lnTo>
                <a:lnTo>
                  <a:pt x="1502664" y="0"/>
                </a:lnTo>
                <a:close/>
              </a:path>
              <a:path w="4277995" h="26035">
                <a:moveTo>
                  <a:pt x="1700784" y="0"/>
                </a:moveTo>
                <a:lnTo>
                  <a:pt x="1588008" y="0"/>
                </a:lnTo>
                <a:lnTo>
                  <a:pt x="1581912" y="6096"/>
                </a:lnTo>
                <a:lnTo>
                  <a:pt x="1581912" y="19812"/>
                </a:lnTo>
                <a:lnTo>
                  <a:pt x="1588008" y="25908"/>
                </a:lnTo>
                <a:lnTo>
                  <a:pt x="1700784" y="25908"/>
                </a:lnTo>
                <a:lnTo>
                  <a:pt x="1706880" y="19812"/>
                </a:lnTo>
                <a:lnTo>
                  <a:pt x="1706880" y="6096"/>
                </a:lnTo>
                <a:lnTo>
                  <a:pt x="1700784" y="0"/>
                </a:lnTo>
                <a:close/>
              </a:path>
              <a:path w="4277995" h="26035">
                <a:moveTo>
                  <a:pt x="1898904" y="0"/>
                </a:moveTo>
                <a:lnTo>
                  <a:pt x="1786128" y="0"/>
                </a:lnTo>
                <a:lnTo>
                  <a:pt x="1780032" y="6096"/>
                </a:lnTo>
                <a:lnTo>
                  <a:pt x="1780032" y="19812"/>
                </a:lnTo>
                <a:lnTo>
                  <a:pt x="1786128" y="25908"/>
                </a:lnTo>
                <a:lnTo>
                  <a:pt x="1898904" y="25908"/>
                </a:lnTo>
                <a:lnTo>
                  <a:pt x="1905000" y="19812"/>
                </a:lnTo>
                <a:lnTo>
                  <a:pt x="1905000" y="6096"/>
                </a:lnTo>
                <a:lnTo>
                  <a:pt x="1898904" y="0"/>
                </a:lnTo>
                <a:close/>
              </a:path>
              <a:path w="4277995" h="26035">
                <a:moveTo>
                  <a:pt x="2097024" y="0"/>
                </a:moveTo>
                <a:lnTo>
                  <a:pt x="1984248" y="0"/>
                </a:lnTo>
                <a:lnTo>
                  <a:pt x="1978152" y="6096"/>
                </a:lnTo>
                <a:lnTo>
                  <a:pt x="1978152" y="19812"/>
                </a:lnTo>
                <a:lnTo>
                  <a:pt x="1984248" y="25908"/>
                </a:lnTo>
                <a:lnTo>
                  <a:pt x="2097024" y="25908"/>
                </a:lnTo>
                <a:lnTo>
                  <a:pt x="2101596" y="19812"/>
                </a:lnTo>
                <a:lnTo>
                  <a:pt x="2101596" y="6096"/>
                </a:lnTo>
                <a:lnTo>
                  <a:pt x="2097024" y="0"/>
                </a:lnTo>
                <a:close/>
              </a:path>
              <a:path w="4277995" h="26035">
                <a:moveTo>
                  <a:pt x="2295144" y="0"/>
                </a:moveTo>
                <a:lnTo>
                  <a:pt x="2180844" y="0"/>
                </a:lnTo>
                <a:lnTo>
                  <a:pt x="2176272" y="6096"/>
                </a:lnTo>
                <a:lnTo>
                  <a:pt x="2176272" y="19812"/>
                </a:lnTo>
                <a:lnTo>
                  <a:pt x="2180844" y="25908"/>
                </a:lnTo>
                <a:lnTo>
                  <a:pt x="2295144" y="25908"/>
                </a:lnTo>
                <a:lnTo>
                  <a:pt x="2299716" y="19812"/>
                </a:lnTo>
                <a:lnTo>
                  <a:pt x="2299716" y="6096"/>
                </a:lnTo>
                <a:lnTo>
                  <a:pt x="2295144" y="0"/>
                </a:lnTo>
                <a:close/>
              </a:path>
              <a:path w="4277995" h="26035">
                <a:moveTo>
                  <a:pt x="2491740" y="0"/>
                </a:moveTo>
                <a:lnTo>
                  <a:pt x="2378964" y="0"/>
                </a:lnTo>
                <a:lnTo>
                  <a:pt x="2374392" y="6096"/>
                </a:lnTo>
                <a:lnTo>
                  <a:pt x="2374392" y="19812"/>
                </a:lnTo>
                <a:lnTo>
                  <a:pt x="2378964" y="25908"/>
                </a:lnTo>
                <a:lnTo>
                  <a:pt x="2491740" y="25908"/>
                </a:lnTo>
                <a:lnTo>
                  <a:pt x="2497836" y="19812"/>
                </a:lnTo>
                <a:lnTo>
                  <a:pt x="2497836" y="6096"/>
                </a:lnTo>
                <a:lnTo>
                  <a:pt x="2491740" y="0"/>
                </a:lnTo>
                <a:close/>
              </a:path>
              <a:path w="4277995" h="26035">
                <a:moveTo>
                  <a:pt x="2689860" y="0"/>
                </a:moveTo>
                <a:lnTo>
                  <a:pt x="2577084" y="0"/>
                </a:lnTo>
                <a:lnTo>
                  <a:pt x="2570988" y="6096"/>
                </a:lnTo>
                <a:lnTo>
                  <a:pt x="2570988" y="19812"/>
                </a:lnTo>
                <a:lnTo>
                  <a:pt x="2577084" y="25908"/>
                </a:lnTo>
                <a:lnTo>
                  <a:pt x="2689860" y="25908"/>
                </a:lnTo>
                <a:lnTo>
                  <a:pt x="2695956" y="19812"/>
                </a:lnTo>
                <a:lnTo>
                  <a:pt x="2695956" y="6096"/>
                </a:lnTo>
                <a:lnTo>
                  <a:pt x="2689860" y="0"/>
                </a:lnTo>
                <a:close/>
              </a:path>
              <a:path w="4277995" h="26035">
                <a:moveTo>
                  <a:pt x="2887980" y="0"/>
                </a:moveTo>
                <a:lnTo>
                  <a:pt x="2775204" y="0"/>
                </a:lnTo>
                <a:lnTo>
                  <a:pt x="2769108" y="6096"/>
                </a:lnTo>
                <a:lnTo>
                  <a:pt x="2769108" y="19812"/>
                </a:lnTo>
                <a:lnTo>
                  <a:pt x="2775204" y="25908"/>
                </a:lnTo>
                <a:lnTo>
                  <a:pt x="2887980" y="25908"/>
                </a:lnTo>
                <a:lnTo>
                  <a:pt x="2894076" y="19812"/>
                </a:lnTo>
                <a:lnTo>
                  <a:pt x="2894076" y="6096"/>
                </a:lnTo>
                <a:lnTo>
                  <a:pt x="2887980" y="0"/>
                </a:lnTo>
                <a:close/>
              </a:path>
              <a:path w="4277995" h="26035">
                <a:moveTo>
                  <a:pt x="3086100" y="0"/>
                </a:moveTo>
                <a:lnTo>
                  <a:pt x="2973324" y="0"/>
                </a:lnTo>
                <a:lnTo>
                  <a:pt x="2967228" y="6096"/>
                </a:lnTo>
                <a:lnTo>
                  <a:pt x="2967228" y="19812"/>
                </a:lnTo>
                <a:lnTo>
                  <a:pt x="2973324" y="25908"/>
                </a:lnTo>
                <a:lnTo>
                  <a:pt x="3086100" y="25908"/>
                </a:lnTo>
                <a:lnTo>
                  <a:pt x="3090672" y="19812"/>
                </a:lnTo>
                <a:lnTo>
                  <a:pt x="3090672" y="6096"/>
                </a:lnTo>
                <a:lnTo>
                  <a:pt x="3086100" y="0"/>
                </a:lnTo>
                <a:close/>
              </a:path>
              <a:path w="4277995" h="26035">
                <a:moveTo>
                  <a:pt x="3284220" y="0"/>
                </a:moveTo>
                <a:lnTo>
                  <a:pt x="3171444" y="0"/>
                </a:lnTo>
                <a:lnTo>
                  <a:pt x="3165348" y="6096"/>
                </a:lnTo>
                <a:lnTo>
                  <a:pt x="3165348" y="19812"/>
                </a:lnTo>
                <a:lnTo>
                  <a:pt x="3171444" y="25908"/>
                </a:lnTo>
                <a:lnTo>
                  <a:pt x="3284220" y="25908"/>
                </a:lnTo>
                <a:lnTo>
                  <a:pt x="3288792" y="19812"/>
                </a:lnTo>
                <a:lnTo>
                  <a:pt x="3288792" y="6096"/>
                </a:lnTo>
                <a:lnTo>
                  <a:pt x="3284220" y="0"/>
                </a:lnTo>
                <a:close/>
              </a:path>
              <a:path w="4277995" h="26035">
                <a:moveTo>
                  <a:pt x="3480816" y="0"/>
                </a:moveTo>
                <a:lnTo>
                  <a:pt x="3368040" y="0"/>
                </a:lnTo>
                <a:lnTo>
                  <a:pt x="3363468" y="6096"/>
                </a:lnTo>
                <a:lnTo>
                  <a:pt x="3363468" y="19812"/>
                </a:lnTo>
                <a:lnTo>
                  <a:pt x="3368040" y="25908"/>
                </a:lnTo>
                <a:lnTo>
                  <a:pt x="3480816" y="25908"/>
                </a:lnTo>
                <a:lnTo>
                  <a:pt x="3486912" y="19812"/>
                </a:lnTo>
                <a:lnTo>
                  <a:pt x="3486912" y="6096"/>
                </a:lnTo>
                <a:lnTo>
                  <a:pt x="3480816" y="0"/>
                </a:lnTo>
                <a:close/>
              </a:path>
              <a:path w="4277995" h="26035">
                <a:moveTo>
                  <a:pt x="3678936" y="0"/>
                </a:moveTo>
                <a:lnTo>
                  <a:pt x="3566160" y="0"/>
                </a:lnTo>
                <a:lnTo>
                  <a:pt x="3560064" y="6096"/>
                </a:lnTo>
                <a:lnTo>
                  <a:pt x="3560064" y="19812"/>
                </a:lnTo>
                <a:lnTo>
                  <a:pt x="3566160" y="25908"/>
                </a:lnTo>
                <a:lnTo>
                  <a:pt x="3678936" y="25908"/>
                </a:lnTo>
                <a:lnTo>
                  <a:pt x="3685032" y="19812"/>
                </a:lnTo>
                <a:lnTo>
                  <a:pt x="3685032" y="6096"/>
                </a:lnTo>
                <a:lnTo>
                  <a:pt x="3678936" y="0"/>
                </a:lnTo>
                <a:close/>
              </a:path>
              <a:path w="4277995" h="26035">
                <a:moveTo>
                  <a:pt x="3877056" y="0"/>
                </a:moveTo>
                <a:lnTo>
                  <a:pt x="3764280" y="0"/>
                </a:lnTo>
                <a:lnTo>
                  <a:pt x="3758184" y="6096"/>
                </a:lnTo>
                <a:lnTo>
                  <a:pt x="3758184" y="19812"/>
                </a:lnTo>
                <a:lnTo>
                  <a:pt x="3764280" y="25908"/>
                </a:lnTo>
                <a:lnTo>
                  <a:pt x="3877056" y="25908"/>
                </a:lnTo>
                <a:lnTo>
                  <a:pt x="3883152" y="19812"/>
                </a:lnTo>
                <a:lnTo>
                  <a:pt x="3883152" y="6096"/>
                </a:lnTo>
                <a:lnTo>
                  <a:pt x="3877056" y="0"/>
                </a:lnTo>
                <a:close/>
              </a:path>
              <a:path w="4277995" h="26035">
                <a:moveTo>
                  <a:pt x="4075176" y="0"/>
                </a:moveTo>
                <a:lnTo>
                  <a:pt x="3962400" y="0"/>
                </a:lnTo>
                <a:lnTo>
                  <a:pt x="3956304" y="6096"/>
                </a:lnTo>
                <a:lnTo>
                  <a:pt x="3956304" y="19812"/>
                </a:lnTo>
                <a:lnTo>
                  <a:pt x="3962400" y="25908"/>
                </a:lnTo>
                <a:lnTo>
                  <a:pt x="4075176" y="25908"/>
                </a:lnTo>
                <a:lnTo>
                  <a:pt x="4079748" y="19812"/>
                </a:lnTo>
                <a:lnTo>
                  <a:pt x="4079748" y="6096"/>
                </a:lnTo>
                <a:lnTo>
                  <a:pt x="4075176" y="0"/>
                </a:lnTo>
                <a:close/>
              </a:path>
              <a:path w="4277995" h="26035">
                <a:moveTo>
                  <a:pt x="4273296" y="0"/>
                </a:moveTo>
                <a:lnTo>
                  <a:pt x="4160520" y="0"/>
                </a:lnTo>
                <a:lnTo>
                  <a:pt x="4154424" y="6096"/>
                </a:lnTo>
                <a:lnTo>
                  <a:pt x="4154424" y="19812"/>
                </a:lnTo>
                <a:lnTo>
                  <a:pt x="4160520" y="25908"/>
                </a:lnTo>
                <a:lnTo>
                  <a:pt x="4273296" y="25908"/>
                </a:lnTo>
                <a:lnTo>
                  <a:pt x="4277868" y="19812"/>
                </a:lnTo>
                <a:lnTo>
                  <a:pt x="4277868" y="6096"/>
                </a:lnTo>
                <a:lnTo>
                  <a:pt x="4273296" y="0"/>
                </a:lnTo>
                <a:close/>
              </a:path>
            </a:pathLst>
          </a:custGeom>
          <a:solidFill>
            <a:srgbClr val="95CA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9666841" y="4226252"/>
            <a:ext cx="36820" cy="999003"/>
          </a:xfrm>
          <a:custGeom>
            <a:avLst/>
            <a:gdLst/>
            <a:ahLst/>
            <a:cxnLst/>
            <a:rect l="l" t="t" r="r" b="b"/>
            <a:pathLst>
              <a:path w="26034" h="1412875">
                <a:moveTo>
                  <a:pt x="19812" y="0"/>
                </a:moveTo>
                <a:lnTo>
                  <a:pt x="6096" y="0"/>
                </a:lnTo>
                <a:lnTo>
                  <a:pt x="0" y="4572"/>
                </a:lnTo>
                <a:lnTo>
                  <a:pt x="0" y="126492"/>
                </a:lnTo>
                <a:lnTo>
                  <a:pt x="6096" y="131064"/>
                </a:lnTo>
                <a:lnTo>
                  <a:pt x="19812" y="131064"/>
                </a:lnTo>
                <a:lnTo>
                  <a:pt x="25908" y="126492"/>
                </a:lnTo>
                <a:lnTo>
                  <a:pt x="25908" y="4572"/>
                </a:lnTo>
                <a:lnTo>
                  <a:pt x="19812" y="0"/>
                </a:lnTo>
                <a:close/>
              </a:path>
              <a:path w="26034" h="1412875">
                <a:moveTo>
                  <a:pt x="19812" y="213360"/>
                </a:moveTo>
                <a:lnTo>
                  <a:pt x="6096" y="213360"/>
                </a:lnTo>
                <a:lnTo>
                  <a:pt x="0" y="219456"/>
                </a:lnTo>
                <a:lnTo>
                  <a:pt x="0" y="339852"/>
                </a:lnTo>
                <a:lnTo>
                  <a:pt x="6096" y="344424"/>
                </a:lnTo>
                <a:lnTo>
                  <a:pt x="19812" y="344424"/>
                </a:lnTo>
                <a:lnTo>
                  <a:pt x="25908" y="339852"/>
                </a:lnTo>
                <a:lnTo>
                  <a:pt x="25908" y="219456"/>
                </a:lnTo>
                <a:lnTo>
                  <a:pt x="19812" y="213360"/>
                </a:lnTo>
                <a:close/>
              </a:path>
              <a:path w="26034" h="1412875">
                <a:moveTo>
                  <a:pt x="19812" y="426720"/>
                </a:moveTo>
                <a:lnTo>
                  <a:pt x="6096" y="426720"/>
                </a:lnTo>
                <a:lnTo>
                  <a:pt x="0" y="432816"/>
                </a:lnTo>
                <a:lnTo>
                  <a:pt x="0" y="553212"/>
                </a:lnTo>
                <a:lnTo>
                  <a:pt x="6096" y="559308"/>
                </a:lnTo>
                <a:lnTo>
                  <a:pt x="19812" y="559308"/>
                </a:lnTo>
                <a:lnTo>
                  <a:pt x="25908" y="553212"/>
                </a:lnTo>
                <a:lnTo>
                  <a:pt x="25908" y="432816"/>
                </a:lnTo>
                <a:lnTo>
                  <a:pt x="19812" y="426720"/>
                </a:lnTo>
                <a:close/>
              </a:path>
              <a:path w="26034" h="1412875">
                <a:moveTo>
                  <a:pt x="19812" y="640080"/>
                </a:moveTo>
                <a:lnTo>
                  <a:pt x="6096" y="640080"/>
                </a:lnTo>
                <a:lnTo>
                  <a:pt x="0" y="646176"/>
                </a:lnTo>
                <a:lnTo>
                  <a:pt x="0" y="766572"/>
                </a:lnTo>
                <a:lnTo>
                  <a:pt x="6096" y="772668"/>
                </a:lnTo>
                <a:lnTo>
                  <a:pt x="19812" y="772668"/>
                </a:lnTo>
                <a:lnTo>
                  <a:pt x="25908" y="766572"/>
                </a:lnTo>
                <a:lnTo>
                  <a:pt x="25908" y="646176"/>
                </a:lnTo>
                <a:lnTo>
                  <a:pt x="19812" y="640080"/>
                </a:lnTo>
                <a:close/>
              </a:path>
              <a:path w="26034" h="1412875">
                <a:moveTo>
                  <a:pt x="19812" y="853440"/>
                </a:moveTo>
                <a:lnTo>
                  <a:pt x="6096" y="853440"/>
                </a:lnTo>
                <a:lnTo>
                  <a:pt x="0" y="859536"/>
                </a:lnTo>
                <a:lnTo>
                  <a:pt x="0" y="979932"/>
                </a:lnTo>
                <a:lnTo>
                  <a:pt x="6096" y="986028"/>
                </a:lnTo>
                <a:lnTo>
                  <a:pt x="19812" y="986028"/>
                </a:lnTo>
                <a:lnTo>
                  <a:pt x="25908" y="979932"/>
                </a:lnTo>
                <a:lnTo>
                  <a:pt x="25908" y="859536"/>
                </a:lnTo>
                <a:lnTo>
                  <a:pt x="19812" y="853440"/>
                </a:lnTo>
                <a:close/>
              </a:path>
              <a:path w="26034" h="1412875">
                <a:moveTo>
                  <a:pt x="19812" y="1068324"/>
                </a:moveTo>
                <a:lnTo>
                  <a:pt x="6096" y="1068324"/>
                </a:lnTo>
                <a:lnTo>
                  <a:pt x="0" y="1072896"/>
                </a:lnTo>
                <a:lnTo>
                  <a:pt x="0" y="1193292"/>
                </a:lnTo>
                <a:lnTo>
                  <a:pt x="6096" y="1199388"/>
                </a:lnTo>
                <a:lnTo>
                  <a:pt x="19812" y="1199388"/>
                </a:lnTo>
                <a:lnTo>
                  <a:pt x="25908" y="1193292"/>
                </a:lnTo>
                <a:lnTo>
                  <a:pt x="25908" y="1072896"/>
                </a:lnTo>
                <a:lnTo>
                  <a:pt x="19812" y="1068324"/>
                </a:lnTo>
                <a:close/>
              </a:path>
              <a:path w="26034" h="1412875">
                <a:moveTo>
                  <a:pt x="19812" y="1281684"/>
                </a:moveTo>
                <a:lnTo>
                  <a:pt x="6096" y="1281684"/>
                </a:lnTo>
                <a:lnTo>
                  <a:pt x="0" y="1286256"/>
                </a:lnTo>
                <a:lnTo>
                  <a:pt x="0" y="1408176"/>
                </a:lnTo>
                <a:lnTo>
                  <a:pt x="6096" y="1412748"/>
                </a:lnTo>
                <a:lnTo>
                  <a:pt x="19812" y="1412748"/>
                </a:lnTo>
                <a:lnTo>
                  <a:pt x="25908" y="1408176"/>
                </a:lnTo>
                <a:lnTo>
                  <a:pt x="25908" y="1286256"/>
                </a:lnTo>
                <a:lnTo>
                  <a:pt x="19812" y="1281684"/>
                </a:lnTo>
                <a:close/>
              </a:path>
            </a:pathLst>
          </a:custGeom>
          <a:solidFill>
            <a:srgbClr val="95CA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3233058" y="1727353"/>
            <a:ext cx="6470605" cy="3612124"/>
          </a:xfrm>
          <a:custGeom>
            <a:avLst/>
            <a:gdLst/>
            <a:ahLst/>
            <a:cxnLst/>
            <a:rect l="l" t="t" r="r" b="b"/>
            <a:pathLst>
              <a:path w="4575175" h="5108575">
                <a:moveTo>
                  <a:pt x="4568952" y="0"/>
                </a:moveTo>
                <a:lnTo>
                  <a:pt x="4555236" y="0"/>
                </a:lnTo>
                <a:lnTo>
                  <a:pt x="4549140" y="6096"/>
                </a:lnTo>
                <a:lnTo>
                  <a:pt x="4549140" y="71628"/>
                </a:lnTo>
                <a:lnTo>
                  <a:pt x="4555236" y="77724"/>
                </a:lnTo>
                <a:lnTo>
                  <a:pt x="4568952" y="77724"/>
                </a:lnTo>
                <a:lnTo>
                  <a:pt x="4575048" y="71628"/>
                </a:lnTo>
                <a:lnTo>
                  <a:pt x="4575048" y="6096"/>
                </a:lnTo>
                <a:lnTo>
                  <a:pt x="4568952" y="0"/>
                </a:lnTo>
                <a:close/>
              </a:path>
              <a:path w="4575175" h="5108575">
                <a:moveTo>
                  <a:pt x="4568952" y="1815084"/>
                </a:moveTo>
                <a:lnTo>
                  <a:pt x="4555236" y="1815084"/>
                </a:lnTo>
                <a:lnTo>
                  <a:pt x="4549140" y="1819656"/>
                </a:lnTo>
                <a:lnTo>
                  <a:pt x="4549140" y="1866900"/>
                </a:lnTo>
                <a:lnTo>
                  <a:pt x="4504944" y="1866900"/>
                </a:lnTo>
                <a:lnTo>
                  <a:pt x="4500372" y="1872996"/>
                </a:lnTo>
                <a:lnTo>
                  <a:pt x="4500372" y="1886712"/>
                </a:lnTo>
                <a:lnTo>
                  <a:pt x="4504944" y="1891284"/>
                </a:lnTo>
                <a:lnTo>
                  <a:pt x="4575048" y="1891284"/>
                </a:lnTo>
                <a:lnTo>
                  <a:pt x="4575048" y="1819656"/>
                </a:lnTo>
                <a:lnTo>
                  <a:pt x="4568952" y="1815084"/>
                </a:lnTo>
                <a:close/>
              </a:path>
              <a:path w="4575175" h="5108575">
                <a:moveTo>
                  <a:pt x="68580" y="1866900"/>
                </a:moveTo>
                <a:lnTo>
                  <a:pt x="0" y="1866900"/>
                </a:lnTo>
                <a:lnTo>
                  <a:pt x="0" y="1940052"/>
                </a:lnTo>
                <a:lnTo>
                  <a:pt x="4572" y="1946148"/>
                </a:lnTo>
                <a:lnTo>
                  <a:pt x="18288" y="1946148"/>
                </a:lnTo>
                <a:lnTo>
                  <a:pt x="24384" y="1940052"/>
                </a:lnTo>
                <a:lnTo>
                  <a:pt x="24384" y="1891284"/>
                </a:lnTo>
                <a:lnTo>
                  <a:pt x="68580" y="1891284"/>
                </a:lnTo>
                <a:lnTo>
                  <a:pt x="74676" y="1886712"/>
                </a:lnTo>
                <a:lnTo>
                  <a:pt x="74676" y="1872996"/>
                </a:lnTo>
                <a:lnTo>
                  <a:pt x="68580" y="1866900"/>
                </a:lnTo>
                <a:close/>
              </a:path>
              <a:path w="4575175" h="5108575">
                <a:moveTo>
                  <a:pt x="18288" y="3319272"/>
                </a:moveTo>
                <a:lnTo>
                  <a:pt x="4572" y="3319272"/>
                </a:lnTo>
                <a:lnTo>
                  <a:pt x="0" y="3325368"/>
                </a:lnTo>
                <a:lnTo>
                  <a:pt x="0" y="3398520"/>
                </a:lnTo>
                <a:lnTo>
                  <a:pt x="68580" y="3398520"/>
                </a:lnTo>
                <a:lnTo>
                  <a:pt x="74676" y="3392424"/>
                </a:lnTo>
                <a:lnTo>
                  <a:pt x="74676" y="3378708"/>
                </a:lnTo>
                <a:lnTo>
                  <a:pt x="68580" y="3372612"/>
                </a:lnTo>
                <a:lnTo>
                  <a:pt x="24384" y="3372612"/>
                </a:lnTo>
                <a:lnTo>
                  <a:pt x="24384" y="3325368"/>
                </a:lnTo>
                <a:lnTo>
                  <a:pt x="18288" y="3319272"/>
                </a:lnTo>
                <a:close/>
              </a:path>
              <a:path w="4575175" h="5108575">
                <a:moveTo>
                  <a:pt x="4575048" y="3372612"/>
                </a:moveTo>
                <a:lnTo>
                  <a:pt x="4504944" y="3372612"/>
                </a:lnTo>
                <a:lnTo>
                  <a:pt x="4500372" y="3378708"/>
                </a:lnTo>
                <a:lnTo>
                  <a:pt x="4500372" y="3392424"/>
                </a:lnTo>
                <a:lnTo>
                  <a:pt x="4504944" y="3398520"/>
                </a:lnTo>
                <a:lnTo>
                  <a:pt x="4549140" y="3398520"/>
                </a:lnTo>
                <a:lnTo>
                  <a:pt x="4549140" y="3445764"/>
                </a:lnTo>
                <a:lnTo>
                  <a:pt x="4555236" y="3451860"/>
                </a:lnTo>
                <a:lnTo>
                  <a:pt x="4568952" y="3451860"/>
                </a:lnTo>
                <a:lnTo>
                  <a:pt x="4575048" y="3445764"/>
                </a:lnTo>
                <a:lnTo>
                  <a:pt x="4575048" y="3372612"/>
                </a:lnTo>
                <a:close/>
              </a:path>
              <a:path w="4575175" h="5108575">
                <a:moveTo>
                  <a:pt x="4568952" y="5029200"/>
                </a:moveTo>
                <a:lnTo>
                  <a:pt x="4555236" y="5029200"/>
                </a:lnTo>
                <a:lnTo>
                  <a:pt x="4549140" y="5035296"/>
                </a:lnTo>
                <a:lnTo>
                  <a:pt x="4549140" y="5102352"/>
                </a:lnTo>
                <a:lnTo>
                  <a:pt x="4555236" y="5108448"/>
                </a:lnTo>
                <a:lnTo>
                  <a:pt x="4568952" y="5108448"/>
                </a:lnTo>
                <a:lnTo>
                  <a:pt x="4575048" y="5102352"/>
                </a:lnTo>
                <a:lnTo>
                  <a:pt x="4575048" y="5035296"/>
                </a:lnTo>
                <a:lnTo>
                  <a:pt x="4568952" y="5029200"/>
                </a:lnTo>
                <a:close/>
              </a:path>
            </a:pathLst>
          </a:custGeom>
          <a:solidFill>
            <a:srgbClr val="95CA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3261077" y="1734896"/>
            <a:ext cx="6442764" cy="3597307"/>
          </a:xfrm>
          <a:custGeom>
            <a:avLst/>
            <a:gdLst/>
            <a:ahLst/>
            <a:cxnLst/>
            <a:rect l="l" t="t" r="r" b="b"/>
            <a:pathLst>
              <a:path w="4555490" h="5087620">
                <a:moveTo>
                  <a:pt x="4553712" y="0"/>
                </a:moveTo>
                <a:lnTo>
                  <a:pt x="4550664" y="0"/>
                </a:lnTo>
                <a:lnTo>
                  <a:pt x="4550664" y="1877568"/>
                </a:lnTo>
                <a:lnTo>
                  <a:pt x="0" y="1877568"/>
                </a:lnTo>
                <a:lnTo>
                  <a:pt x="0" y="3366516"/>
                </a:lnTo>
                <a:lnTo>
                  <a:pt x="4550664" y="3366516"/>
                </a:lnTo>
                <a:lnTo>
                  <a:pt x="4550664" y="5087112"/>
                </a:lnTo>
                <a:lnTo>
                  <a:pt x="4553712" y="5087112"/>
                </a:lnTo>
                <a:lnTo>
                  <a:pt x="4555236" y="5085588"/>
                </a:lnTo>
                <a:lnTo>
                  <a:pt x="4555236" y="3364992"/>
                </a:lnTo>
                <a:lnTo>
                  <a:pt x="3048" y="3364992"/>
                </a:lnTo>
                <a:lnTo>
                  <a:pt x="3048" y="3361944"/>
                </a:lnTo>
                <a:lnTo>
                  <a:pt x="4572" y="3361944"/>
                </a:lnTo>
                <a:lnTo>
                  <a:pt x="4572" y="1880616"/>
                </a:lnTo>
                <a:lnTo>
                  <a:pt x="3048" y="1880616"/>
                </a:lnTo>
                <a:lnTo>
                  <a:pt x="3048" y="1879092"/>
                </a:lnTo>
                <a:lnTo>
                  <a:pt x="4555236" y="1879092"/>
                </a:lnTo>
                <a:lnTo>
                  <a:pt x="4555236" y="1524"/>
                </a:lnTo>
                <a:lnTo>
                  <a:pt x="4553712" y="0"/>
                </a:lnTo>
                <a:close/>
              </a:path>
              <a:path w="4555490" h="5087620">
                <a:moveTo>
                  <a:pt x="4572" y="3361944"/>
                </a:moveTo>
                <a:lnTo>
                  <a:pt x="3048" y="3361944"/>
                </a:lnTo>
                <a:lnTo>
                  <a:pt x="3048" y="3364992"/>
                </a:lnTo>
                <a:lnTo>
                  <a:pt x="4572" y="3364992"/>
                </a:lnTo>
                <a:lnTo>
                  <a:pt x="4572" y="3361944"/>
                </a:lnTo>
                <a:close/>
              </a:path>
              <a:path w="4555490" h="5087620">
                <a:moveTo>
                  <a:pt x="4555236" y="3361944"/>
                </a:moveTo>
                <a:lnTo>
                  <a:pt x="4572" y="3361944"/>
                </a:lnTo>
                <a:lnTo>
                  <a:pt x="4572" y="3364992"/>
                </a:lnTo>
                <a:lnTo>
                  <a:pt x="4555236" y="3364992"/>
                </a:lnTo>
                <a:lnTo>
                  <a:pt x="4555236" y="3361944"/>
                </a:lnTo>
                <a:close/>
              </a:path>
              <a:path w="4555490" h="5087620">
                <a:moveTo>
                  <a:pt x="4572" y="1879092"/>
                </a:moveTo>
                <a:lnTo>
                  <a:pt x="3048" y="1879092"/>
                </a:lnTo>
                <a:lnTo>
                  <a:pt x="3048" y="1880616"/>
                </a:lnTo>
                <a:lnTo>
                  <a:pt x="4572" y="1880616"/>
                </a:lnTo>
                <a:lnTo>
                  <a:pt x="4572" y="1879092"/>
                </a:lnTo>
                <a:close/>
              </a:path>
              <a:path w="4555490" h="5087620">
                <a:moveTo>
                  <a:pt x="4555236" y="1879092"/>
                </a:moveTo>
                <a:lnTo>
                  <a:pt x="4572" y="1879092"/>
                </a:lnTo>
                <a:lnTo>
                  <a:pt x="4572" y="1880616"/>
                </a:lnTo>
                <a:lnTo>
                  <a:pt x="4555236" y="1880616"/>
                </a:lnTo>
                <a:lnTo>
                  <a:pt x="4555236" y="1879092"/>
                </a:lnTo>
                <a:close/>
              </a:path>
            </a:pathLst>
          </a:custGeom>
          <a:solidFill>
            <a:srgbClr val="95CA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3233057" y="1734896"/>
            <a:ext cx="6440968" cy="3597307"/>
          </a:xfrm>
          <a:custGeom>
            <a:avLst/>
            <a:gdLst/>
            <a:ahLst/>
            <a:cxnLst/>
            <a:rect l="l" t="t" r="r" b="b"/>
            <a:pathLst>
              <a:path w="4554220" h="5087620">
                <a:moveTo>
                  <a:pt x="4550664" y="3386328"/>
                </a:moveTo>
                <a:lnTo>
                  <a:pt x="4549140" y="3386328"/>
                </a:lnTo>
                <a:lnTo>
                  <a:pt x="4549140" y="5085588"/>
                </a:lnTo>
                <a:lnTo>
                  <a:pt x="4550664" y="5087112"/>
                </a:lnTo>
                <a:lnTo>
                  <a:pt x="4552188" y="5087112"/>
                </a:lnTo>
                <a:lnTo>
                  <a:pt x="4553712" y="5085588"/>
                </a:lnTo>
                <a:lnTo>
                  <a:pt x="4553712" y="3387852"/>
                </a:lnTo>
                <a:lnTo>
                  <a:pt x="4550664" y="3387852"/>
                </a:lnTo>
                <a:lnTo>
                  <a:pt x="4550664" y="3386328"/>
                </a:lnTo>
                <a:close/>
              </a:path>
              <a:path w="4554220" h="5087620">
                <a:moveTo>
                  <a:pt x="4549140" y="1856232"/>
                </a:moveTo>
                <a:lnTo>
                  <a:pt x="0" y="1856232"/>
                </a:lnTo>
                <a:lnTo>
                  <a:pt x="0" y="3387852"/>
                </a:lnTo>
                <a:lnTo>
                  <a:pt x="4549140" y="3387852"/>
                </a:lnTo>
                <a:lnTo>
                  <a:pt x="4549140" y="3386328"/>
                </a:lnTo>
                <a:lnTo>
                  <a:pt x="4553712" y="3386328"/>
                </a:lnTo>
                <a:lnTo>
                  <a:pt x="4553712" y="3383280"/>
                </a:lnTo>
                <a:lnTo>
                  <a:pt x="3048" y="3383280"/>
                </a:lnTo>
                <a:lnTo>
                  <a:pt x="3048" y="1860804"/>
                </a:lnTo>
                <a:lnTo>
                  <a:pt x="4553712" y="1860804"/>
                </a:lnTo>
                <a:lnTo>
                  <a:pt x="4553712" y="1857756"/>
                </a:lnTo>
                <a:lnTo>
                  <a:pt x="4549140" y="1857756"/>
                </a:lnTo>
                <a:lnTo>
                  <a:pt x="4549140" y="1856232"/>
                </a:lnTo>
                <a:close/>
              </a:path>
              <a:path w="4554220" h="5087620">
                <a:moveTo>
                  <a:pt x="4553712" y="3386328"/>
                </a:moveTo>
                <a:lnTo>
                  <a:pt x="4550664" y="3386328"/>
                </a:lnTo>
                <a:lnTo>
                  <a:pt x="4550664" y="3387852"/>
                </a:lnTo>
                <a:lnTo>
                  <a:pt x="4553712" y="3387852"/>
                </a:lnTo>
                <a:lnTo>
                  <a:pt x="4553712" y="3386328"/>
                </a:lnTo>
                <a:close/>
              </a:path>
              <a:path w="4554220" h="5087620">
                <a:moveTo>
                  <a:pt x="4552188" y="0"/>
                </a:moveTo>
                <a:lnTo>
                  <a:pt x="4550664" y="0"/>
                </a:lnTo>
                <a:lnTo>
                  <a:pt x="4549140" y="1524"/>
                </a:lnTo>
                <a:lnTo>
                  <a:pt x="4549140" y="1857756"/>
                </a:lnTo>
                <a:lnTo>
                  <a:pt x="4550664" y="1857756"/>
                </a:lnTo>
                <a:lnTo>
                  <a:pt x="4550664" y="1856232"/>
                </a:lnTo>
                <a:lnTo>
                  <a:pt x="4553712" y="1856232"/>
                </a:lnTo>
                <a:lnTo>
                  <a:pt x="4553712" y="1524"/>
                </a:lnTo>
                <a:lnTo>
                  <a:pt x="4552188" y="0"/>
                </a:lnTo>
                <a:close/>
              </a:path>
              <a:path w="4554220" h="5087620">
                <a:moveTo>
                  <a:pt x="4553712" y="1856232"/>
                </a:moveTo>
                <a:lnTo>
                  <a:pt x="4550664" y="1856232"/>
                </a:lnTo>
                <a:lnTo>
                  <a:pt x="4550664" y="1857756"/>
                </a:lnTo>
                <a:lnTo>
                  <a:pt x="4553712" y="1857756"/>
                </a:lnTo>
                <a:lnTo>
                  <a:pt x="4553712" y="1856232"/>
                </a:lnTo>
                <a:close/>
              </a:path>
            </a:pathLst>
          </a:custGeom>
          <a:solidFill>
            <a:srgbClr val="95CA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3256766" y="3054927"/>
            <a:ext cx="3556363" cy="1058179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3267542" y="3064625"/>
            <a:ext cx="3534809" cy="894388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3267541" y="3956859"/>
            <a:ext cx="2562737" cy="155170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3261075" y="3062470"/>
            <a:ext cx="6341103" cy="1064645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4315054" y="4135018"/>
            <a:ext cx="5351787" cy="580453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6830804" y="4713317"/>
            <a:ext cx="2836037" cy="590511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9383970" y="4124959"/>
            <a:ext cx="308734" cy="1240290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4297809" y="4127115"/>
            <a:ext cx="5375496" cy="1204730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8151615" y="1896532"/>
            <a:ext cx="1090618" cy="122844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9350000" y="1911620"/>
            <a:ext cx="185359" cy="92670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9421129" y="1933170"/>
            <a:ext cx="35025" cy="52083"/>
          </a:xfrm>
          <a:custGeom>
            <a:avLst/>
            <a:gdLst/>
            <a:ahLst/>
            <a:cxnLst/>
            <a:rect l="l" t="t" r="r" b="b"/>
            <a:pathLst>
              <a:path w="24765" h="73660">
                <a:moveTo>
                  <a:pt x="7620" y="0"/>
                </a:moveTo>
                <a:lnTo>
                  <a:pt x="6096" y="0"/>
                </a:lnTo>
                <a:lnTo>
                  <a:pt x="3048" y="6096"/>
                </a:lnTo>
                <a:lnTo>
                  <a:pt x="0" y="10668"/>
                </a:lnTo>
                <a:lnTo>
                  <a:pt x="0" y="15240"/>
                </a:lnTo>
                <a:lnTo>
                  <a:pt x="1524" y="18288"/>
                </a:lnTo>
                <a:lnTo>
                  <a:pt x="3048" y="22860"/>
                </a:lnTo>
                <a:lnTo>
                  <a:pt x="6096" y="27432"/>
                </a:lnTo>
                <a:lnTo>
                  <a:pt x="7620" y="30480"/>
                </a:lnTo>
                <a:lnTo>
                  <a:pt x="9144" y="32004"/>
                </a:lnTo>
                <a:lnTo>
                  <a:pt x="12192" y="41148"/>
                </a:lnTo>
                <a:lnTo>
                  <a:pt x="13716" y="47244"/>
                </a:lnTo>
                <a:lnTo>
                  <a:pt x="15240" y="51816"/>
                </a:lnTo>
                <a:lnTo>
                  <a:pt x="15240" y="54864"/>
                </a:lnTo>
                <a:lnTo>
                  <a:pt x="16764" y="59436"/>
                </a:lnTo>
                <a:lnTo>
                  <a:pt x="16764" y="68580"/>
                </a:lnTo>
                <a:lnTo>
                  <a:pt x="18288" y="70104"/>
                </a:lnTo>
                <a:lnTo>
                  <a:pt x="18288" y="73152"/>
                </a:lnTo>
                <a:lnTo>
                  <a:pt x="21336" y="73152"/>
                </a:lnTo>
                <a:lnTo>
                  <a:pt x="21336" y="71628"/>
                </a:lnTo>
                <a:lnTo>
                  <a:pt x="22860" y="70104"/>
                </a:lnTo>
                <a:lnTo>
                  <a:pt x="24384" y="65532"/>
                </a:lnTo>
                <a:lnTo>
                  <a:pt x="24384" y="47244"/>
                </a:lnTo>
                <a:lnTo>
                  <a:pt x="22860" y="41148"/>
                </a:lnTo>
                <a:lnTo>
                  <a:pt x="22860" y="36576"/>
                </a:lnTo>
                <a:lnTo>
                  <a:pt x="21336" y="30480"/>
                </a:lnTo>
                <a:lnTo>
                  <a:pt x="18288" y="24384"/>
                </a:lnTo>
                <a:lnTo>
                  <a:pt x="16621" y="16930"/>
                </a:lnTo>
                <a:lnTo>
                  <a:pt x="14097" y="10477"/>
                </a:lnTo>
                <a:lnTo>
                  <a:pt x="11001" y="4881"/>
                </a:lnTo>
                <a:lnTo>
                  <a:pt x="7620" y="0"/>
                </a:lnTo>
                <a:close/>
              </a:path>
            </a:pathLst>
          </a:custGeom>
          <a:solidFill>
            <a:srgbClr val="009E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3700773" y="2078643"/>
            <a:ext cx="2487299" cy="171335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7263602" y="2078643"/>
            <a:ext cx="2213566" cy="142240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5649229" y="2306012"/>
            <a:ext cx="3871047" cy="113145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3189950" y="2561397"/>
            <a:ext cx="6334637" cy="6465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3189950" y="2753205"/>
            <a:ext cx="6334637" cy="7543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3297718" y="4322156"/>
            <a:ext cx="5944514" cy="134697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9350000" y="4331855"/>
            <a:ext cx="185359" cy="92670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9397420" y="4353405"/>
            <a:ext cx="79928" cy="52083"/>
          </a:xfrm>
          <a:custGeom>
            <a:avLst/>
            <a:gdLst/>
            <a:ahLst/>
            <a:cxnLst/>
            <a:rect l="l" t="t" r="r" b="b"/>
            <a:pathLst>
              <a:path w="56515" h="73660">
                <a:moveTo>
                  <a:pt x="7620" y="1524"/>
                </a:moveTo>
                <a:lnTo>
                  <a:pt x="7620" y="3048"/>
                </a:lnTo>
                <a:lnTo>
                  <a:pt x="6096" y="4572"/>
                </a:lnTo>
                <a:lnTo>
                  <a:pt x="4572" y="7620"/>
                </a:lnTo>
                <a:lnTo>
                  <a:pt x="0" y="12192"/>
                </a:lnTo>
                <a:lnTo>
                  <a:pt x="0" y="13716"/>
                </a:lnTo>
                <a:lnTo>
                  <a:pt x="1524" y="15240"/>
                </a:lnTo>
                <a:lnTo>
                  <a:pt x="3048" y="18288"/>
                </a:lnTo>
                <a:lnTo>
                  <a:pt x="6096" y="22860"/>
                </a:lnTo>
                <a:lnTo>
                  <a:pt x="7620" y="25908"/>
                </a:lnTo>
                <a:lnTo>
                  <a:pt x="9144" y="30480"/>
                </a:lnTo>
                <a:lnTo>
                  <a:pt x="13144" y="39362"/>
                </a:lnTo>
                <a:lnTo>
                  <a:pt x="16002" y="47815"/>
                </a:lnTo>
                <a:lnTo>
                  <a:pt x="17716" y="55983"/>
                </a:lnTo>
                <a:lnTo>
                  <a:pt x="18288" y="64008"/>
                </a:lnTo>
                <a:lnTo>
                  <a:pt x="18288" y="70104"/>
                </a:lnTo>
                <a:lnTo>
                  <a:pt x="19812" y="73152"/>
                </a:lnTo>
                <a:lnTo>
                  <a:pt x="24384" y="73152"/>
                </a:lnTo>
                <a:lnTo>
                  <a:pt x="25908" y="67056"/>
                </a:lnTo>
                <a:lnTo>
                  <a:pt x="25908" y="44196"/>
                </a:lnTo>
                <a:lnTo>
                  <a:pt x="24384" y="41148"/>
                </a:lnTo>
                <a:lnTo>
                  <a:pt x="24384" y="38100"/>
                </a:lnTo>
                <a:lnTo>
                  <a:pt x="22860" y="35052"/>
                </a:lnTo>
                <a:lnTo>
                  <a:pt x="22860" y="28956"/>
                </a:lnTo>
                <a:lnTo>
                  <a:pt x="27432" y="28956"/>
                </a:lnTo>
                <a:lnTo>
                  <a:pt x="28956" y="25908"/>
                </a:lnTo>
                <a:lnTo>
                  <a:pt x="32004" y="22860"/>
                </a:lnTo>
                <a:lnTo>
                  <a:pt x="51054" y="22860"/>
                </a:lnTo>
                <a:lnTo>
                  <a:pt x="54864" y="15240"/>
                </a:lnTo>
                <a:lnTo>
                  <a:pt x="55372" y="13716"/>
                </a:lnTo>
                <a:lnTo>
                  <a:pt x="21336" y="13716"/>
                </a:lnTo>
                <a:lnTo>
                  <a:pt x="18288" y="12192"/>
                </a:lnTo>
                <a:lnTo>
                  <a:pt x="7620" y="1524"/>
                </a:lnTo>
                <a:close/>
              </a:path>
              <a:path w="56515" h="73660">
                <a:moveTo>
                  <a:pt x="51054" y="22860"/>
                </a:moveTo>
                <a:lnTo>
                  <a:pt x="32004" y="22860"/>
                </a:lnTo>
                <a:lnTo>
                  <a:pt x="32004" y="24384"/>
                </a:lnTo>
                <a:lnTo>
                  <a:pt x="35052" y="24384"/>
                </a:lnTo>
                <a:lnTo>
                  <a:pt x="39624" y="25908"/>
                </a:lnTo>
                <a:lnTo>
                  <a:pt x="42672" y="27432"/>
                </a:lnTo>
                <a:lnTo>
                  <a:pt x="47244" y="27432"/>
                </a:lnTo>
                <a:lnTo>
                  <a:pt x="50292" y="24384"/>
                </a:lnTo>
                <a:lnTo>
                  <a:pt x="51054" y="22860"/>
                </a:lnTo>
                <a:close/>
              </a:path>
              <a:path w="56515" h="73660">
                <a:moveTo>
                  <a:pt x="38100" y="0"/>
                </a:moveTo>
                <a:lnTo>
                  <a:pt x="36576" y="0"/>
                </a:lnTo>
                <a:lnTo>
                  <a:pt x="30480" y="7620"/>
                </a:lnTo>
                <a:lnTo>
                  <a:pt x="27432" y="12192"/>
                </a:lnTo>
                <a:lnTo>
                  <a:pt x="24384" y="13716"/>
                </a:lnTo>
                <a:lnTo>
                  <a:pt x="55372" y="13716"/>
                </a:lnTo>
                <a:lnTo>
                  <a:pt x="56388" y="10668"/>
                </a:lnTo>
                <a:lnTo>
                  <a:pt x="44196" y="10668"/>
                </a:lnTo>
                <a:lnTo>
                  <a:pt x="39624" y="7620"/>
                </a:lnTo>
                <a:lnTo>
                  <a:pt x="39624" y="3048"/>
                </a:lnTo>
                <a:lnTo>
                  <a:pt x="38100" y="1524"/>
                </a:lnTo>
                <a:lnTo>
                  <a:pt x="38100" y="0"/>
                </a:lnTo>
                <a:close/>
              </a:path>
              <a:path w="56515" h="73660">
                <a:moveTo>
                  <a:pt x="56388" y="1524"/>
                </a:moveTo>
                <a:lnTo>
                  <a:pt x="53340" y="1524"/>
                </a:lnTo>
                <a:lnTo>
                  <a:pt x="51816" y="3048"/>
                </a:lnTo>
                <a:lnTo>
                  <a:pt x="48768" y="9144"/>
                </a:lnTo>
                <a:lnTo>
                  <a:pt x="47244" y="10668"/>
                </a:lnTo>
                <a:lnTo>
                  <a:pt x="56388" y="10668"/>
                </a:lnTo>
                <a:lnTo>
                  <a:pt x="56388" y="1524"/>
                </a:lnTo>
                <a:close/>
              </a:path>
            </a:pathLst>
          </a:custGeom>
          <a:solidFill>
            <a:srgbClr val="009E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7140744" y="4501033"/>
            <a:ext cx="2388152" cy="143318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3189950" y="4788746"/>
            <a:ext cx="6334637" cy="7543"/>
          </a:xfrm>
          <a:prstGeom prst="rect">
            <a:avLst/>
          </a:prstGeom>
          <a:blipFill>
            <a:blip r:embed="rId6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3189950" y="4981633"/>
            <a:ext cx="6334637" cy="6465"/>
          </a:xfrm>
          <a:prstGeom prst="rect">
            <a:avLst/>
          </a:prstGeom>
          <a:blipFill>
            <a:blip r:embed="rId6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3189950" y="5173441"/>
            <a:ext cx="6334637" cy="7543"/>
          </a:xfrm>
          <a:prstGeom prst="rect">
            <a:avLst/>
          </a:prstGeom>
          <a:blipFill>
            <a:blip r:embed="rId6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4392647" y="3244580"/>
            <a:ext cx="4860363" cy="144395"/>
          </a:xfrm>
          <a:prstGeom prst="rect">
            <a:avLst/>
          </a:prstGeom>
          <a:blipFill>
            <a:blip r:embed="rId6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9350000" y="3268288"/>
            <a:ext cx="185359" cy="92670"/>
          </a:xfrm>
          <a:prstGeom prst="rect">
            <a:avLst/>
          </a:prstGeom>
          <a:blipFill>
            <a:blip r:embed="rId6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9410352" y="3289838"/>
            <a:ext cx="56579" cy="52083"/>
          </a:xfrm>
          <a:custGeom>
            <a:avLst/>
            <a:gdLst/>
            <a:ahLst/>
            <a:cxnLst/>
            <a:rect l="l" t="t" r="r" b="b"/>
            <a:pathLst>
              <a:path w="40004" h="73660">
                <a:moveTo>
                  <a:pt x="7620" y="0"/>
                </a:moveTo>
                <a:lnTo>
                  <a:pt x="6096" y="0"/>
                </a:lnTo>
                <a:lnTo>
                  <a:pt x="3048" y="3048"/>
                </a:lnTo>
                <a:lnTo>
                  <a:pt x="0" y="9144"/>
                </a:lnTo>
                <a:lnTo>
                  <a:pt x="0" y="13716"/>
                </a:lnTo>
                <a:lnTo>
                  <a:pt x="6096" y="19812"/>
                </a:lnTo>
                <a:lnTo>
                  <a:pt x="9144" y="25908"/>
                </a:lnTo>
                <a:lnTo>
                  <a:pt x="12192" y="35052"/>
                </a:lnTo>
                <a:lnTo>
                  <a:pt x="15335" y="42743"/>
                </a:lnTo>
                <a:lnTo>
                  <a:pt x="17907" y="49720"/>
                </a:lnTo>
                <a:lnTo>
                  <a:pt x="19907" y="55840"/>
                </a:lnTo>
                <a:lnTo>
                  <a:pt x="21336" y="60960"/>
                </a:lnTo>
                <a:lnTo>
                  <a:pt x="21336" y="68580"/>
                </a:lnTo>
                <a:lnTo>
                  <a:pt x="22860" y="71628"/>
                </a:lnTo>
                <a:lnTo>
                  <a:pt x="24384" y="73152"/>
                </a:lnTo>
                <a:lnTo>
                  <a:pt x="25908" y="73152"/>
                </a:lnTo>
                <a:lnTo>
                  <a:pt x="27432" y="71628"/>
                </a:lnTo>
                <a:lnTo>
                  <a:pt x="27432" y="67056"/>
                </a:lnTo>
                <a:lnTo>
                  <a:pt x="28956" y="64008"/>
                </a:lnTo>
                <a:lnTo>
                  <a:pt x="28956" y="57912"/>
                </a:lnTo>
                <a:lnTo>
                  <a:pt x="27432" y="53340"/>
                </a:lnTo>
                <a:lnTo>
                  <a:pt x="27432" y="44196"/>
                </a:lnTo>
                <a:lnTo>
                  <a:pt x="25908" y="38100"/>
                </a:lnTo>
                <a:lnTo>
                  <a:pt x="24384" y="35052"/>
                </a:lnTo>
                <a:lnTo>
                  <a:pt x="24384" y="30480"/>
                </a:lnTo>
                <a:lnTo>
                  <a:pt x="27432" y="30480"/>
                </a:lnTo>
                <a:lnTo>
                  <a:pt x="30480" y="28956"/>
                </a:lnTo>
                <a:lnTo>
                  <a:pt x="36576" y="22860"/>
                </a:lnTo>
                <a:lnTo>
                  <a:pt x="38100" y="19812"/>
                </a:lnTo>
                <a:lnTo>
                  <a:pt x="38100" y="15240"/>
                </a:lnTo>
                <a:lnTo>
                  <a:pt x="39243" y="10668"/>
                </a:lnTo>
                <a:lnTo>
                  <a:pt x="16764" y="10668"/>
                </a:lnTo>
                <a:lnTo>
                  <a:pt x="15240" y="7620"/>
                </a:lnTo>
                <a:lnTo>
                  <a:pt x="7620" y="0"/>
                </a:lnTo>
                <a:close/>
              </a:path>
              <a:path w="40004" h="73660">
                <a:moveTo>
                  <a:pt x="39624" y="0"/>
                </a:moveTo>
                <a:lnTo>
                  <a:pt x="38100" y="0"/>
                </a:lnTo>
                <a:lnTo>
                  <a:pt x="35052" y="1524"/>
                </a:lnTo>
                <a:lnTo>
                  <a:pt x="33528" y="6096"/>
                </a:lnTo>
                <a:lnTo>
                  <a:pt x="32004" y="7620"/>
                </a:lnTo>
                <a:lnTo>
                  <a:pt x="28956" y="9144"/>
                </a:lnTo>
                <a:lnTo>
                  <a:pt x="27432" y="10668"/>
                </a:lnTo>
                <a:lnTo>
                  <a:pt x="39243" y="10668"/>
                </a:lnTo>
                <a:lnTo>
                  <a:pt x="39624" y="9144"/>
                </a:lnTo>
                <a:lnTo>
                  <a:pt x="39624" y="0"/>
                </a:lnTo>
                <a:close/>
              </a:path>
            </a:pathLst>
          </a:custGeom>
          <a:solidFill>
            <a:srgbClr val="009E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3355913" y="3533370"/>
            <a:ext cx="5662161" cy="6465"/>
          </a:xfrm>
          <a:prstGeom prst="rect">
            <a:avLst/>
          </a:prstGeom>
          <a:blipFill>
            <a:blip r:embed="rId6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3355913" y="3725179"/>
            <a:ext cx="5662161" cy="7543"/>
          </a:xfrm>
          <a:prstGeom prst="rect">
            <a:avLst/>
          </a:prstGeom>
          <a:blipFill>
            <a:blip r:embed="rId6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9175415" y="1158393"/>
            <a:ext cx="763003" cy="381463"/>
          </a:xfrm>
          <a:prstGeom prst="rect">
            <a:avLst/>
          </a:prstGeom>
          <a:blipFill>
            <a:blip r:embed="rId7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9492256" y="1470890"/>
            <a:ext cx="385811" cy="203662"/>
          </a:xfrm>
          <a:prstGeom prst="rect">
            <a:avLst/>
          </a:prstGeom>
          <a:blipFill>
            <a:blip r:embed="rId7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مربع نص 187"/>
          <p:cNvSpPr txBox="1"/>
          <p:nvPr/>
        </p:nvSpPr>
        <p:spPr>
          <a:xfrm>
            <a:off x="3133725" y="2406650"/>
            <a:ext cx="61722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rgbClr val="0000FF"/>
                </a:solidFill>
              </a:rPr>
              <a:t>الرابط يتمثل في اختبار الصاحب قبل اختياره والحذر من الاغترار بالظاهر فالماء مع أنه صافياً إلا أن طعمه قد يتغير</a:t>
            </a:r>
          </a:p>
        </p:txBody>
      </p:sp>
      <p:sp>
        <p:nvSpPr>
          <p:cNvPr id="189" name="مربع نص 188"/>
          <p:cNvSpPr txBox="1"/>
          <p:nvPr/>
        </p:nvSpPr>
        <p:spPr>
          <a:xfrm>
            <a:off x="4276725" y="3549650"/>
            <a:ext cx="51816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>
              <a:buAutoNum type="arabicPeriod"/>
            </a:pPr>
            <a:r>
              <a:rPr lang="ar-SA" dirty="0">
                <a:solidFill>
                  <a:srgbClr val="0000FF"/>
                </a:solidFill>
              </a:rPr>
              <a:t>محمود الأخلاق                    3.   مؤثراً للخير </a:t>
            </a:r>
          </a:p>
          <a:p>
            <a:pPr marL="342900" indent="-342900">
              <a:buAutoNum type="arabicPeriod"/>
            </a:pPr>
            <a:r>
              <a:rPr lang="ar-SA" dirty="0">
                <a:solidFill>
                  <a:srgbClr val="0000FF"/>
                </a:solidFill>
              </a:rPr>
              <a:t>مرضي الفعال                     4.    كارهاً للشر</a:t>
            </a:r>
          </a:p>
        </p:txBody>
      </p:sp>
      <p:sp>
        <p:nvSpPr>
          <p:cNvPr id="190" name="مربع نص 189"/>
          <p:cNvSpPr txBox="1"/>
          <p:nvPr/>
        </p:nvSpPr>
        <p:spPr>
          <a:xfrm>
            <a:off x="2295525" y="4692650"/>
            <a:ext cx="71628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rgbClr val="0000FF"/>
                </a:solidFill>
              </a:rPr>
              <a:t>يقصد أنه لا ينبغي أن يترك الصاحب صاحبه بسبب </a:t>
            </a:r>
          </a:p>
          <a:p>
            <a:r>
              <a:rPr lang="ar-SA" dirty="0">
                <a:solidFill>
                  <a:srgbClr val="0000FF"/>
                </a:solidFill>
              </a:rPr>
              <a:t>فعل أنكره عليه ما دام أنه ذو أخلاق رفيعة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" grpId="0"/>
      <p:bldP spid="189" grpId="0"/>
      <p:bldP spid="19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540227"/>
            <a:ext cx="10682560" cy="8358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689143" y="1371754"/>
            <a:ext cx="993416" cy="41885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672704" y="5557059"/>
            <a:ext cx="1009855" cy="8405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369214" y="1371753"/>
            <a:ext cx="101225" cy="502581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" y="6393257"/>
            <a:ext cx="10682560" cy="63038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1034831"/>
            <a:ext cx="7369215" cy="463321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468641" y="1034831"/>
            <a:ext cx="2221909" cy="463321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5664816"/>
            <a:ext cx="9689047" cy="82973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900771" y="1638812"/>
            <a:ext cx="3439614" cy="18229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020137" y="1902998"/>
            <a:ext cx="357792" cy="754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584937" y="1902998"/>
            <a:ext cx="6465" cy="754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090895" y="537710"/>
            <a:ext cx="6509222" cy="149244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733104" y="771544"/>
            <a:ext cx="286664" cy="170257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061275" y="4150821"/>
            <a:ext cx="478672" cy="306211"/>
          </a:xfrm>
          <a:custGeom>
            <a:avLst/>
            <a:gdLst/>
            <a:ahLst/>
            <a:cxnLst/>
            <a:rect l="l" t="t" r="r" b="b"/>
            <a:pathLst>
              <a:path w="338454" h="433070">
                <a:moveTo>
                  <a:pt x="260604" y="0"/>
                </a:moveTo>
                <a:lnTo>
                  <a:pt x="77724" y="0"/>
                </a:lnTo>
                <a:lnTo>
                  <a:pt x="47577" y="5929"/>
                </a:lnTo>
                <a:lnTo>
                  <a:pt x="22860" y="22288"/>
                </a:lnTo>
                <a:lnTo>
                  <a:pt x="6143" y="46934"/>
                </a:lnTo>
                <a:lnTo>
                  <a:pt x="0" y="77724"/>
                </a:lnTo>
                <a:lnTo>
                  <a:pt x="0" y="355092"/>
                </a:lnTo>
                <a:lnTo>
                  <a:pt x="6143" y="385238"/>
                </a:lnTo>
                <a:lnTo>
                  <a:pt x="22860" y="409956"/>
                </a:lnTo>
                <a:lnTo>
                  <a:pt x="47577" y="426672"/>
                </a:lnTo>
                <a:lnTo>
                  <a:pt x="77724" y="432816"/>
                </a:lnTo>
                <a:lnTo>
                  <a:pt x="260604" y="432816"/>
                </a:lnTo>
                <a:lnTo>
                  <a:pt x="290750" y="426672"/>
                </a:lnTo>
                <a:lnTo>
                  <a:pt x="299693" y="420624"/>
                </a:lnTo>
                <a:lnTo>
                  <a:pt x="77724" y="420624"/>
                </a:lnTo>
                <a:lnTo>
                  <a:pt x="52054" y="415313"/>
                </a:lnTo>
                <a:lnTo>
                  <a:pt x="31242" y="401002"/>
                </a:lnTo>
                <a:lnTo>
                  <a:pt x="17287" y="380118"/>
                </a:lnTo>
                <a:lnTo>
                  <a:pt x="12192" y="355092"/>
                </a:lnTo>
                <a:lnTo>
                  <a:pt x="12192" y="77724"/>
                </a:lnTo>
                <a:lnTo>
                  <a:pt x="17287" y="52054"/>
                </a:lnTo>
                <a:lnTo>
                  <a:pt x="31242" y="31242"/>
                </a:lnTo>
                <a:lnTo>
                  <a:pt x="52054" y="17287"/>
                </a:lnTo>
                <a:lnTo>
                  <a:pt x="77724" y="12192"/>
                </a:lnTo>
                <a:lnTo>
                  <a:pt x="300213" y="12192"/>
                </a:lnTo>
                <a:lnTo>
                  <a:pt x="290750" y="5929"/>
                </a:lnTo>
                <a:lnTo>
                  <a:pt x="260604" y="0"/>
                </a:lnTo>
                <a:close/>
              </a:path>
              <a:path w="338454" h="433070">
                <a:moveTo>
                  <a:pt x="300213" y="12192"/>
                </a:moveTo>
                <a:lnTo>
                  <a:pt x="260604" y="12192"/>
                </a:lnTo>
                <a:lnTo>
                  <a:pt x="285392" y="17287"/>
                </a:lnTo>
                <a:lnTo>
                  <a:pt x="305752" y="31242"/>
                </a:lnTo>
                <a:lnTo>
                  <a:pt x="319539" y="52054"/>
                </a:lnTo>
                <a:lnTo>
                  <a:pt x="324612" y="77724"/>
                </a:lnTo>
                <a:lnTo>
                  <a:pt x="324612" y="355092"/>
                </a:lnTo>
                <a:lnTo>
                  <a:pt x="319539" y="380118"/>
                </a:lnTo>
                <a:lnTo>
                  <a:pt x="305752" y="401002"/>
                </a:lnTo>
                <a:lnTo>
                  <a:pt x="285392" y="415313"/>
                </a:lnTo>
                <a:lnTo>
                  <a:pt x="260604" y="420624"/>
                </a:lnTo>
                <a:lnTo>
                  <a:pt x="299693" y="420624"/>
                </a:lnTo>
                <a:lnTo>
                  <a:pt x="315468" y="409956"/>
                </a:lnTo>
                <a:lnTo>
                  <a:pt x="332184" y="385238"/>
                </a:lnTo>
                <a:lnTo>
                  <a:pt x="338328" y="355092"/>
                </a:lnTo>
                <a:lnTo>
                  <a:pt x="338328" y="77724"/>
                </a:lnTo>
                <a:lnTo>
                  <a:pt x="332184" y="46934"/>
                </a:lnTo>
                <a:lnTo>
                  <a:pt x="315468" y="22288"/>
                </a:lnTo>
                <a:lnTo>
                  <a:pt x="300213" y="12192"/>
                </a:lnTo>
                <a:close/>
              </a:path>
            </a:pathLst>
          </a:custGeom>
          <a:solidFill>
            <a:srgbClr val="7BD3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115159" y="4177761"/>
            <a:ext cx="369107" cy="252332"/>
          </a:xfrm>
          <a:custGeom>
            <a:avLst/>
            <a:gdLst/>
            <a:ahLst/>
            <a:cxnLst/>
            <a:rect l="l" t="t" r="r" b="b"/>
            <a:pathLst>
              <a:path w="260984" h="356870">
                <a:moveTo>
                  <a:pt x="161544" y="348996"/>
                </a:moveTo>
                <a:lnTo>
                  <a:pt x="39624" y="348996"/>
                </a:lnTo>
                <a:lnTo>
                  <a:pt x="57721" y="350186"/>
                </a:lnTo>
                <a:lnTo>
                  <a:pt x="82486" y="355425"/>
                </a:lnTo>
                <a:lnTo>
                  <a:pt x="100584" y="356616"/>
                </a:lnTo>
                <a:lnTo>
                  <a:pt x="118681" y="355425"/>
                </a:lnTo>
                <a:lnTo>
                  <a:pt x="143446" y="350186"/>
                </a:lnTo>
                <a:lnTo>
                  <a:pt x="161544" y="348996"/>
                </a:lnTo>
                <a:close/>
              </a:path>
              <a:path w="260984" h="356870">
                <a:moveTo>
                  <a:pt x="232410" y="348996"/>
                </a:moveTo>
                <a:lnTo>
                  <a:pt x="161544" y="348996"/>
                </a:lnTo>
                <a:lnTo>
                  <a:pt x="179641" y="350186"/>
                </a:lnTo>
                <a:lnTo>
                  <a:pt x="204406" y="355425"/>
                </a:lnTo>
                <a:lnTo>
                  <a:pt x="222504" y="356616"/>
                </a:lnTo>
                <a:lnTo>
                  <a:pt x="225552" y="352044"/>
                </a:lnTo>
                <a:lnTo>
                  <a:pt x="230886" y="352044"/>
                </a:lnTo>
                <a:lnTo>
                  <a:pt x="232410" y="348996"/>
                </a:lnTo>
                <a:close/>
              </a:path>
              <a:path w="260984" h="356870">
                <a:moveTo>
                  <a:pt x="225552" y="352044"/>
                </a:moveTo>
                <a:lnTo>
                  <a:pt x="222504" y="356616"/>
                </a:lnTo>
                <a:lnTo>
                  <a:pt x="225552" y="355092"/>
                </a:lnTo>
                <a:lnTo>
                  <a:pt x="225552" y="352044"/>
                </a:lnTo>
                <a:close/>
              </a:path>
              <a:path w="260984" h="356870">
                <a:moveTo>
                  <a:pt x="230886" y="352044"/>
                </a:moveTo>
                <a:lnTo>
                  <a:pt x="225552" y="352044"/>
                </a:lnTo>
                <a:lnTo>
                  <a:pt x="225552" y="355092"/>
                </a:lnTo>
                <a:lnTo>
                  <a:pt x="222504" y="356616"/>
                </a:lnTo>
                <a:lnTo>
                  <a:pt x="228600" y="356616"/>
                </a:lnTo>
                <a:lnTo>
                  <a:pt x="230886" y="352044"/>
                </a:lnTo>
                <a:close/>
              </a:path>
              <a:path w="260984" h="356870">
                <a:moveTo>
                  <a:pt x="39624" y="0"/>
                </a:moveTo>
                <a:lnTo>
                  <a:pt x="33528" y="0"/>
                </a:lnTo>
                <a:lnTo>
                  <a:pt x="28956" y="7620"/>
                </a:lnTo>
                <a:lnTo>
                  <a:pt x="22860" y="10668"/>
                </a:lnTo>
                <a:lnTo>
                  <a:pt x="18288" y="13716"/>
                </a:lnTo>
                <a:lnTo>
                  <a:pt x="9144" y="13716"/>
                </a:lnTo>
                <a:lnTo>
                  <a:pt x="6096" y="19812"/>
                </a:lnTo>
                <a:lnTo>
                  <a:pt x="3048" y="24384"/>
                </a:lnTo>
                <a:lnTo>
                  <a:pt x="7620" y="32004"/>
                </a:lnTo>
                <a:lnTo>
                  <a:pt x="7620" y="39624"/>
                </a:lnTo>
                <a:lnTo>
                  <a:pt x="6429" y="66770"/>
                </a:lnTo>
                <a:lnTo>
                  <a:pt x="1190" y="103917"/>
                </a:lnTo>
                <a:lnTo>
                  <a:pt x="0" y="131064"/>
                </a:lnTo>
                <a:lnTo>
                  <a:pt x="1190" y="159091"/>
                </a:lnTo>
                <a:lnTo>
                  <a:pt x="3810" y="178117"/>
                </a:lnTo>
                <a:lnTo>
                  <a:pt x="6429" y="196857"/>
                </a:lnTo>
                <a:lnTo>
                  <a:pt x="7620" y="224028"/>
                </a:lnTo>
                <a:lnTo>
                  <a:pt x="6429" y="252055"/>
                </a:lnTo>
                <a:lnTo>
                  <a:pt x="3810" y="271081"/>
                </a:lnTo>
                <a:lnTo>
                  <a:pt x="1190" y="289821"/>
                </a:lnTo>
                <a:lnTo>
                  <a:pt x="0" y="316992"/>
                </a:lnTo>
                <a:lnTo>
                  <a:pt x="0" y="323088"/>
                </a:lnTo>
                <a:lnTo>
                  <a:pt x="9144" y="327660"/>
                </a:lnTo>
                <a:lnTo>
                  <a:pt x="12192" y="332232"/>
                </a:lnTo>
                <a:lnTo>
                  <a:pt x="15240" y="338328"/>
                </a:lnTo>
                <a:lnTo>
                  <a:pt x="13716" y="347472"/>
                </a:lnTo>
                <a:lnTo>
                  <a:pt x="19812" y="350520"/>
                </a:lnTo>
                <a:lnTo>
                  <a:pt x="24384" y="353568"/>
                </a:lnTo>
                <a:lnTo>
                  <a:pt x="33528" y="348996"/>
                </a:lnTo>
                <a:lnTo>
                  <a:pt x="232410" y="348996"/>
                </a:lnTo>
                <a:lnTo>
                  <a:pt x="233172" y="347472"/>
                </a:lnTo>
                <a:lnTo>
                  <a:pt x="237744" y="344424"/>
                </a:lnTo>
                <a:lnTo>
                  <a:pt x="243840" y="341376"/>
                </a:lnTo>
                <a:lnTo>
                  <a:pt x="252984" y="341376"/>
                </a:lnTo>
                <a:lnTo>
                  <a:pt x="256032" y="336804"/>
                </a:lnTo>
                <a:lnTo>
                  <a:pt x="259080" y="330708"/>
                </a:lnTo>
                <a:lnTo>
                  <a:pt x="254508" y="323088"/>
                </a:lnTo>
                <a:lnTo>
                  <a:pt x="254508" y="316992"/>
                </a:lnTo>
                <a:lnTo>
                  <a:pt x="255460" y="289821"/>
                </a:lnTo>
                <a:lnTo>
                  <a:pt x="257556" y="271081"/>
                </a:lnTo>
                <a:lnTo>
                  <a:pt x="259651" y="252055"/>
                </a:lnTo>
                <a:lnTo>
                  <a:pt x="260604" y="224028"/>
                </a:lnTo>
                <a:lnTo>
                  <a:pt x="259651" y="196857"/>
                </a:lnTo>
                <a:lnTo>
                  <a:pt x="257556" y="178117"/>
                </a:lnTo>
                <a:lnTo>
                  <a:pt x="255460" y="159091"/>
                </a:lnTo>
                <a:lnTo>
                  <a:pt x="254508" y="131064"/>
                </a:lnTo>
                <a:lnTo>
                  <a:pt x="255460" y="103917"/>
                </a:lnTo>
                <a:lnTo>
                  <a:pt x="259651" y="66770"/>
                </a:lnTo>
                <a:lnTo>
                  <a:pt x="260604" y="39624"/>
                </a:lnTo>
                <a:lnTo>
                  <a:pt x="260604" y="32004"/>
                </a:lnTo>
                <a:lnTo>
                  <a:pt x="252984" y="27432"/>
                </a:lnTo>
                <a:lnTo>
                  <a:pt x="249936" y="22860"/>
                </a:lnTo>
                <a:lnTo>
                  <a:pt x="246888" y="16764"/>
                </a:lnTo>
                <a:lnTo>
                  <a:pt x="246888" y="7620"/>
                </a:lnTo>
                <a:lnTo>
                  <a:pt x="244602" y="6096"/>
                </a:lnTo>
                <a:lnTo>
                  <a:pt x="100584" y="6096"/>
                </a:lnTo>
                <a:lnTo>
                  <a:pt x="82486" y="5143"/>
                </a:lnTo>
                <a:lnTo>
                  <a:pt x="57721" y="952"/>
                </a:lnTo>
                <a:lnTo>
                  <a:pt x="39624" y="0"/>
                </a:lnTo>
                <a:close/>
              </a:path>
              <a:path w="260984" h="356870">
                <a:moveTo>
                  <a:pt x="161544" y="0"/>
                </a:moveTo>
                <a:lnTo>
                  <a:pt x="143446" y="952"/>
                </a:lnTo>
                <a:lnTo>
                  <a:pt x="118681" y="5143"/>
                </a:lnTo>
                <a:lnTo>
                  <a:pt x="100584" y="6096"/>
                </a:lnTo>
                <a:lnTo>
                  <a:pt x="222504" y="6096"/>
                </a:lnTo>
                <a:lnTo>
                  <a:pt x="204406" y="5143"/>
                </a:lnTo>
                <a:lnTo>
                  <a:pt x="179641" y="952"/>
                </a:lnTo>
                <a:lnTo>
                  <a:pt x="161544" y="0"/>
                </a:lnTo>
                <a:close/>
              </a:path>
              <a:path w="260984" h="356870">
                <a:moveTo>
                  <a:pt x="236220" y="1524"/>
                </a:moveTo>
                <a:lnTo>
                  <a:pt x="228600" y="6096"/>
                </a:lnTo>
                <a:lnTo>
                  <a:pt x="244602" y="6096"/>
                </a:lnTo>
                <a:lnTo>
                  <a:pt x="242316" y="4572"/>
                </a:lnTo>
                <a:lnTo>
                  <a:pt x="236220" y="1524"/>
                </a:lnTo>
                <a:close/>
              </a:path>
            </a:pathLst>
          </a:custGeom>
          <a:solidFill>
            <a:srgbClr val="A8E0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811250" y="2021531"/>
            <a:ext cx="872925" cy="141485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826339" y="1753215"/>
            <a:ext cx="286664" cy="170257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0225083" y="3536603"/>
            <a:ext cx="284689" cy="277027"/>
          </a:xfrm>
          <a:custGeom>
            <a:avLst/>
            <a:gdLst/>
            <a:ahLst/>
            <a:cxnLst/>
            <a:rect l="l" t="t" r="r" b="b"/>
            <a:pathLst>
              <a:path w="201295" h="391795">
                <a:moveTo>
                  <a:pt x="123444" y="0"/>
                </a:moveTo>
                <a:lnTo>
                  <a:pt x="77724" y="0"/>
                </a:lnTo>
                <a:lnTo>
                  <a:pt x="46934" y="6143"/>
                </a:lnTo>
                <a:lnTo>
                  <a:pt x="22288" y="22860"/>
                </a:lnTo>
                <a:lnTo>
                  <a:pt x="5929" y="47577"/>
                </a:lnTo>
                <a:lnTo>
                  <a:pt x="0" y="77724"/>
                </a:lnTo>
                <a:lnTo>
                  <a:pt x="0" y="313944"/>
                </a:lnTo>
                <a:lnTo>
                  <a:pt x="5929" y="344090"/>
                </a:lnTo>
                <a:lnTo>
                  <a:pt x="22288" y="368808"/>
                </a:lnTo>
                <a:lnTo>
                  <a:pt x="46934" y="385524"/>
                </a:lnTo>
                <a:lnTo>
                  <a:pt x="77724" y="391668"/>
                </a:lnTo>
                <a:lnTo>
                  <a:pt x="123444" y="391668"/>
                </a:lnTo>
                <a:lnTo>
                  <a:pt x="153590" y="385524"/>
                </a:lnTo>
                <a:lnTo>
                  <a:pt x="162533" y="379476"/>
                </a:lnTo>
                <a:lnTo>
                  <a:pt x="77724" y="379476"/>
                </a:lnTo>
                <a:lnTo>
                  <a:pt x="52054" y="374380"/>
                </a:lnTo>
                <a:lnTo>
                  <a:pt x="31242" y="360426"/>
                </a:lnTo>
                <a:lnTo>
                  <a:pt x="17287" y="339613"/>
                </a:lnTo>
                <a:lnTo>
                  <a:pt x="12192" y="313944"/>
                </a:lnTo>
                <a:lnTo>
                  <a:pt x="12192" y="77724"/>
                </a:lnTo>
                <a:lnTo>
                  <a:pt x="17287" y="52697"/>
                </a:lnTo>
                <a:lnTo>
                  <a:pt x="31242" y="31813"/>
                </a:lnTo>
                <a:lnTo>
                  <a:pt x="52054" y="17502"/>
                </a:lnTo>
                <a:lnTo>
                  <a:pt x="77724" y="12192"/>
                </a:lnTo>
                <a:lnTo>
                  <a:pt x="162533" y="12192"/>
                </a:lnTo>
                <a:lnTo>
                  <a:pt x="153590" y="6143"/>
                </a:lnTo>
                <a:lnTo>
                  <a:pt x="123444" y="0"/>
                </a:lnTo>
                <a:close/>
              </a:path>
              <a:path w="201295" h="391795">
                <a:moveTo>
                  <a:pt x="162533" y="12192"/>
                </a:moveTo>
                <a:lnTo>
                  <a:pt x="123444" y="12192"/>
                </a:lnTo>
                <a:lnTo>
                  <a:pt x="149113" y="17502"/>
                </a:lnTo>
                <a:lnTo>
                  <a:pt x="169926" y="31813"/>
                </a:lnTo>
                <a:lnTo>
                  <a:pt x="183880" y="52697"/>
                </a:lnTo>
                <a:lnTo>
                  <a:pt x="188976" y="77724"/>
                </a:lnTo>
                <a:lnTo>
                  <a:pt x="188976" y="313944"/>
                </a:lnTo>
                <a:lnTo>
                  <a:pt x="183880" y="339613"/>
                </a:lnTo>
                <a:lnTo>
                  <a:pt x="169926" y="360426"/>
                </a:lnTo>
                <a:lnTo>
                  <a:pt x="149113" y="374380"/>
                </a:lnTo>
                <a:lnTo>
                  <a:pt x="123444" y="379476"/>
                </a:lnTo>
                <a:lnTo>
                  <a:pt x="162533" y="379476"/>
                </a:lnTo>
                <a:lnTo>
                  <a:pt x="178308" y="368808"/>
                </a:lnTo>
                <a:lnTo>
                  <a:pt x="195024" y="344090"/>
                </a:lnTo>
                <a:lnTo>
                  <a:pt x="201168" y="313944"/>
                </a:lnTo>
                <a:lnTo>
                  <a:pt x="201168" y="77724"/>
                </a:lnTo>
                <a:lnTo>
                  <a:pt x="195024" y="47577"/>
                </a:lnTo>
                <a:lnTo>
                  <a:pt x="178308" y="22860"/>
                </a:lnTo>
                <a:lnTo>
                  <a:pt x="162533" y="12192"/>
                </a:lnTo>
                <a:close/>
              </a:path>
            </a:pathLst>
          </a:custGeom>
          <a:solidFill>
            <a:srgbClr val="7BD3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278967" y="3563543"/>
            <a:ext cx="176920" cy="223148"/>
          </a:xfrm>
          <a:custGeom>
            <a:avLst/>
            <a:gdLst/>
            <a:ahLst/>
            <a:cxnLst/>
            <a:rect l="l" t="t" r="r" b="b"/>
            <a:pathLst>
              <a:path w="125095" h="315595">
                <a:moveTo>
                  <a:pt x="62484" y="307848"/>
                </a:moveTo>
                <a:lnTo>
                  <a:pt x="47244" y="307848"/>
                </a:lnTo>
                <a:lnTo>
                  <a:pt x="47244" y="315468"/>
                </a:lnTo>
                <a:lnTo>
                  <a:pt x="62484" y="315468"/>
                </a:lnTo>
                <a:lnTo>
                  <a:pt x="62484" y="307848"/>
                </a:lnTo>
                <a:close/>
              </a:path>
              <a:path w="125095" h="315595">
                <a:moveTo>
                  <a:pt x="95250" y="307848"/>
                </a:moveTo>
                <a:lnTo>
                  <a:pt x="77724" y="307848"/>
                </a:lnTo>
                <a:lnTo>
                  <a:pt x="77724" y="315468"/>
                </a:lnTo>
                <a:lnTo>
                  <a:pt x="85344" y="315468"/>
                </a:lnTo>
                <a:lnTo>
                  <a:pt x="88392" y="312420"/>
                </a:lnTo>
                <a:lnTo>
                  <a:pt x="92964" y="312420"/>
                </a:lnTo>
                <a:lnTo>
                  <a:pt x="95250" y="307848"/>
                </a:lnTo>
                <a:close/>
              </a:path>
              <a:path w="125095" h="315595">
                <a:moveTo>
                  <a:pt x="88392" y="312420"/>
                </a:moveTo>
                <a:lnTo>
                  <a:pt x="85344" y="315468"/>
                </a:lnTo>
                <a:lnTo>
                  <a:pt x="88392" y="313944"/>
                </a:lnTo>
                <a:lnTo>
                  <a:pt x="88392" y="312420"/>
                </a:lnTo>
                <a:close/>
              </a:path>
              <a:path w="125095" h="315595">
                <a:moveTo>
                  <a:pt x="92964" y="312420"/>
                </a:moveTo>
                <a:lnTo>
                  <a:pt x="88392" y="312420"/>
                </a:lnTo>
                <a:lnTo>
                  <a:pt x="88392" y="313944"/>
                </a:lnTo>
                <a:lnTo>
                  <a:pt x="85344" y="315468"/>
                </a:lnTo>
                <a:lnTo>
                  <a:pt x="91440" y="315468"/>
                </a:lnTo>
                <a:lnTo>
                  <a:pt x="92964" y="312420"/>
                </a:lnTo>
                <a:close/>
              </a:path>
              <a:path w="125095" h="315595">
                <a:moveTo>
                  <a:pt x="47244" y="0"/>
                </a:moveTo>
                <a:lnTo>
                  <a:pt x="32004" y="0"/>
                </a:lnTo>
                <a:lnTo>
                  <a:pt x="27432" y="9144"/>
                </a:lnTo>
                <a:lnTo>
                  <a:pt x="22860" y="12192"/>
                </a:lnTo>
                <a:lnTo>
                  <a:pt x="16764" y="15240"/>
                </a:lnTo>
                <a:lnTo>
                  <a:pt x="7620" y="15240"/>
                </a:lnTo>
                <a:lnTo>
                  <a:pt x="4572" y="19812"/>
                </a:lnTo>
                <a:lnTo>
                  <a:pt x="1524" y="25908"/>
                </a:lnTo>
                <a:lnTo>
                  <a:pt x="6096" y="33528"/>
                </a:lnTo>
                <a:lnTo>
                  <a:pt x="6096" y="39624"/>
                </a:lnTo>
                <a:lnTo>
                  <a:pt x="5143" y="63150"/>
                </a:lnTo>
                <a:lnTo>
                  <a:pt x="952" y="95345"/>
                </a:lnTo>
                <a:lnTo>
                  <a:pt x="0" y="118872"/>
                </a:lnTo>
                <a:lnTo>
                  <a:pt x="952" y="142398"/>
                </a:lnTo>
                <a:lnTo>
                  <a:pt x="5143" y="174593"/>
                </a:lnTo>
                <a:lnTo>
                  <a:pt x="6096" y="198120"/>
                </a:lnTo>
                <a:lnTo>
                  <a:pt x="5143" y="220765"/>
                </a:lnTo>
                <a:lnTo>
                  <a:pt x="3048" y="236410"/>
                </a:lnTo>
                <a:lnTo>
                  <a:pt x="952" y="252341"/>
                </a:lnTo>
                <a:lnTo>
                  <a:pt x="0" y="275844"/>
                </a:lnTo>
                <a:lnTo>
                  <a:pt x="0" y="281940"/>
                </a:lnTo>
                <a:lnTo>
                  <a:pt x="7620" y="286512"/>
                </a:lnTo>
                <a:lnTo>
                  <a:pt x="10668" y="292608"/>
                </a:lnTo>
                <a:lnTo>
                  <a:pt x="13716" y="297180"/>
                </a:lnTo>
                <a:lnTo>
                  <a:pt x="13716" y="306324"/>
                </a:lnTo>
                <a:lnTo>
                  <a:pt x="19812" y="310896"/>
                </a:lnTo>
                <a:lnTo>
                  <a:pt x="24384" y="313944"/>
                </a:lnTo>
                <a:lnTo>
                  <a:pt x="32004" y="307848"/>
                </a:lnTo>
                <a:lnTo>
                  <a:pt x="95250" y="307848"/>
                </a:lnTo>
                <a:lnTo>
                  <a:pt x="96012" y="306324"/>
                </a:lnTo>
                <a:lnTo>
                  <a:pt x="102108" y="303276"/>
                </a:lnTo>
                <a:lnTo>
                  <a:pt x="106680" y="300228"/>
                </a:lnTo>
                <a:lnTo>
                  <a:pt x="116586" y="300228"/>
                </a:lnTo>
                <a:lnTo>
                  <a:pt x="118872" y="295656"/>
                </a:lnTo>
                <a:lnTo>
                  <a:pt x="121920" y="291084"/>
                </a:lnTo>
                <a:lnTo>
                  <a:pt x="117348" y="281940"/>
                </a:lnTo>
                <a:lnTo>
                  <a:pt x="117348" y="275844"/>
                </a:lnTo>
                <a:lnTo>
                  <a:pt x="118538" y="252317"/>
                </a:lnTo>
                <a:lnTo>
                  <a:pt x="123777" y="220122"/>
                </a:lnTo>
                <a:lnTo>
                  <a:pt x="124968" y="196596"/>
                </a:lnTo>
                <a:lnTo>
                  <a:pt x="123777" y="173950"/>
                </a:lnTo>
                <a:lnTo>
                  <a:pt x="121158" y="158305"/>
                </a:lnTo>
                <a:lnTo>
                  <a:pt x="118538" y="142374"/>
                </a:lnTo>
                <a:lnTo>
                  <a:pt x="117348" y="118872"/>
                </a:lnTo>
                <a:lnTo>
                  <a:pt x="118538" y="95345"/>
                </a:lnTo>
                <a:lnTo>
                  <a:pt x="123777" y="63150"/>
                </a:lnTo>
                <a:lnTo>
                  <a:pt x="124968" y="39624"/>
                </a:lnTo>
                <a:lnTo>
                  <a:pt x="124968" y="33528"/>
                </a:lnTo>
                <a:lnTo>
                  <a:pt x="115824" y="28956"/>
                </a:lnTo>
                <a:lnTo>
                  <a:pt x="112776" y="24384"/>
                </a:lnTo>
                <a:lnTo>
                  <a:pt x="109728" y="18288"/>
                </a:lnTo>
                <a:lnTo>
                  <a:pt x="111252" y="9144"/>
                </a:lnTo>
                <a:lnTo>
                  <a:pt x="108204" y="7620"/>
                </a:lnTo>
                <a:lnTo>
                  <a:pt x="47244" y="7620"/>
                </a:lnTo>
                <a:lnTo>
                  <a:pt x="47244" y="0"/>
                </a:lnTo>
                <a:close/>
              </a:path>
              <a:path w="125095" h="315595">
                <a:moveTo>
                  <a:pt x="116586" y="300228"/>
                </a:moveTo>
                <a:lnTo>
                  <a:pt x="106680" y="300228"/>
                </a:lnTo>
                <a:lnTo>
                  <a:pt x="115824" y="301752"/>
                </a:lnTo>
                <a:lnTo>
                  <a:pt x="116586" y="300228"/>
                </a:lnTo>
                <a:close/>
              </a:path>
              <a:path w="125095" h="315595">
                <a:moveTo>
                  <a:pt x="77724" y="0"/>
                </a:moveTo>
                <a:lnTo>
                  <a:pt x="62484" y="0"/>
                </a:lnTo>
                <a:lnTo>
                  <a:pt x="62484" y="7620"/>
                </a:lnTo>
                <a:lnTo>
                  <a:pt x="77724" y="7620"/>
                </a:lnTo>
                <a:lnTo>
                  <a:pt x="77724" y="0"/>
                </a:lnTo>
                <a:close/>
              </a:path>
              <a:path w="125095" h="315595">
                <a:moveTo>
                  <a:pt x="100584" y="3048"/>
                </a:moveTo>
                <a:lnTo>
                  <a:pt x="91440" y="7620"/>
                </a:lnTo>
                <a:lnTo>
                  <a:pt x="108204" y="7620"/>
                </a:lnTo>
                <a:lnTo>
                  <a:pt x="105156" y="6096"/>
                </a:lnTo>
                <a:lnTo>
                  <a:pt x="100584" y="3048"/>
                </a:lnTo>
                <a:close/>
              </a:path>
            </a:pathLst>
          </a:custGeom>
          <a:solidFill>
            <a:srgbClr val="A8E0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858669" y="3775825"/>
            <a:ext cx="267625" cy="180045"/>
          </a:xfrm>
          <a:custGeom>
            <a:avLst/>
            <a:gdLst/>
            <a:ahLst/>
            <a:cxnLst/>
            <a:rect l="l" t="t" r="r" b="b"/>
            <a:pathLst>
              <a:path w="189229" h="254635">
                <a:moveTo>
                  <a:pt x="111252" y="0"/>
                </a:moveTo>
                <a:lnTo>
                  <a:pt x="77724" y="0"/>
                </a:lnTo>
                <a:lnTo>
                  <a:pt x="47577" y="5929"/>
                </a:lnTo>
                <a:lnTo>
                  <a:pt x="22860" y="22288"/>
                </a:lnTo>
                <a:lnTo>
                  <a:pt x="6143" y="46934"/>
                </a:lnTo>
                <a:lnTo>
                  <a:pt x="0" y="77724"/>
                </a:lnTo>
                <a:lnTo>
                  <a:pt x="0" y="176784"/>
                </a:lnTo>
                <a:lnTo>
                  <a:pt x="6143" y="206930"/>
                </a:lnTo>
                <a:lnTo>
                  <a:pt x="22860" y="231648"/>
                </a:lnTo>
                <a:lnTo>
                  <a:pt x="47577" y="248364"/>
                </a:lnTo>
                <a:lnTo>
                  <a:pt x="77724" y="254508"/>
                </a:lnTo>
                <a:lnTo>
                  <a:pt x="111252" y="254508"/>
                </a:lnTo>
                <a:lnTo>
                  <a:pt x="141398" y="248364"/>
                </a:lnTo>
                <a:lnTo>
                  <a:pt x="150341" y="242316"/>
                </a:lnTo>
                <a:lnTo>
                  <a:pt x="77724" y="242316"/>
                </a:lnTo>
                <a:lnTo>
                  <a:pt x="52054" y="237220"/>
                </a:lnTo>
                <a:lnTo>
                  <a:pt x="31242" y="223266"/>
                </a:lnTo>
                <a:lnTo>
                  <a:pt x="17287" y="202453"/>
                </a:lnTo>
                <a:lnTo>
                  <a:pt x="12192" y="176784"/>
                </a:lnTo>
                <a:lnTo>
                  <a:pt x="12192" y="77724"/>
                </a:lnTo>
                <a:lnTo>
                  <a:pt x="17287" y="52054"/>
                </a:lnTo>
                <a:lnTo>
                  <a:pt x="31242" y="31242"/>
                </a:lnTo>
                <a:lnTo>
                  <a:pt x="52054" y="17287"/>
                </a:lnTo>
                <a:lnTo>
                  <a:pt x="77724" y="12192"/>
                </a:lnTo>
                <a:lnTo>
                  <a:pt x="150861" y="12192"/>
                </a:lnTo>
                <a:lnTo>
                  <a:pt x="141398" y="5929"/>
                </a:lnTo>
                <a:lnTo>
                  <a:pt x="111252" y="0"/>
                </a:lnTo>
                <a:close/>
              </a:path>
              <a:path w="189229" h="254635">
                <a:moveTo>
                  <a:pt x="150861" y="12192"/>
                </a:moveTo>
                <a:lnTo>
                  <a:pt x="111252" y="12192"/>
                </a:lnTo>
                <a:lnTo>
                  <a:pt x="136278" y="17287"/>
                </a:lnTo>
                <a:lnTo>
                  <a:pt x="157162" y="31242"/>
                </a:lnTo>
                <a:lnTo>
                  <a:pt x="171473" y="52054"/>
                </a:lnTo>
                <a:lnTo>
                  <a:pt x="176784" y="77724"/>
                </a:lnTo>
                <a:lnTo>
                  <a:pt x="176784" y="176784"/>
                </a:lnTo>
                <a:lnTo>
                  <a:pt x="171473" y="202453"/>
                </a:lnTo>
                <a:lnTo>
                  <a:pt x="157162" y="223266"/>
                </a:lnTo>
                <a:lnTo>
                  <a:pt x="136278" y="237220"/>
                </a:lnTo>
                <a:lnTo>
                  <a:pt x="111252" y="242316"/>
                </a:lnTo>
                <a:lnTo>
                  <a:pt x="150341" y="242316"/>
                </a:lnTo>
                <a:lnTo>
                  <a:pt x="166116" y="231648"/>
                </a:lnTo>
                <a:lnTo>
                  <a:pt x="182832" y="206930"/>
                </a:lnTo>
                <a:lnTo>
                  <a:pt x="188976" y="176784"/>
                </a:lnTo>
                <a:lnTo>
                  <a:pt x="188976" y="77724"/>
                </a:lnTo>
                <a:lnTo>
                  <a:pt x="182832" y="46934"/>
                </a:lnTo>
                <a:lnTo>
                  <a:pt x="166116" y="22288"/>
                </a:lnTo>
                <a:lnTo>
                  <a:pt x="150861" y="12192"/>
                </a:lnTo>
                <a:close/>
              </a:path>
            </a:pathLst>
          </a:custGeom>
          <a:solidFill>
            <a:srgbClr val="7BD3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912553" y="3802764"/>
            <a:ext cx="159497" cy="126076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802629" y="4008581"/>
            <a:ext cx="215537" cy="258618"/>
          </a:xfrm>
          <a:custGeom>
            <a:avLst/>
            <a:gdLst/>
            <a:ahLst/>
            <a:cxnLst/>
            <a:rect l="l" t="t" r="r" b="b"/>
            <a:pathLst>
              <a:path w="152400" h="365760">
                <a:moveTo>
                  <a:pt x="76200" y="0"/>
                </a:moveTo>
                <a:lnTo>
                  <a:pt x="46291" y="6143"/>
                </a:lnTo>
                <a:lnTo>
                  <a:pt x="22098" y="22860"/>
                </a:lnTo>
                <a:lnTo>
                  <a:pt x="5905" y="47577"/>
                </a:lnTo>
                <a:lnTo>
                  <a:pt x="0" y="77724"/>
                </a:lnTo>
                <a:lnTo>
                  <a:pt x="0" y="288036"/>
                </a:lnTo>
                <a:lnTo>
                  <a:pt x="5905" y="318182"/>
                </a:lnTo>
                <a:lnTo>
                  <a:pt x="22098" y="342900"/>
                </a:lnTo>
                <a:lnTo>
                  <a:pt x="46291" y="359616"/>
                </a:lnTo>
                <a:lnTo>
                  <a:pt x="76200" y="365760"/>
                </a:lnTo>
                <a:lnTo>
                  <a:pt x="105465" y="359616"/>
                </a:lnTo>
                <a:lnTo>
                  <a:pt x="114245" y="353568"/>
                </a:lnTo>
                <a:lnTo>
                  <a:pt x="76200" y="353568"/>
                </a:lnTo>
                <a:lnTo>
                  <a:pt x="51411" y="348257"/>
                </a:lnTo>
                <a:lnTo>
                  <a:pt x="31051" y="333946"/>
                </a:lnTo>
                <a:lnTo>
                  <a:pt x="17264" y="313062"/>
                </a:lnTo>
                <a:lnTo>
                  <a:pt x="12192" y="288036"/>
                </a:lnTo>
                <a:lnTo>
                  <a:pt x="12192" y="77724"/>
                </a:lnTo>
                <a:lnTo>
                  <a:pt x="17264" y="52935"/>
                </a:lnTo>
                <a:lnTo>
                  <a:pt x="31051" y="32575"/>
                </a:lnTo>
                <a:lnTo>
                  <a:pt x="51411" y="18788"/>
                </a:lnTo>
                <a:lnTo>
                  <a:pt x="76200" y="13716"/>
                </a:lnTo>
                <a:lnTo>
                  <a:pt x="116457" y="13716"/>
                </a:lnTo>
                <a:lnTo>
                  <a:pt x="105465" y="6143"/>
                </a:lnTo>
                <a:lnTo>
                  <a:pt x="76200" y="0"/>
                </a:lnTo>
                <a:close/>
              </a:path>
              <a:path w="152400" h="365760">
                <a:moveTo>
                  <a:pt x="116457" y="13716"/>
                </a:moveTo>
                <a:lnTo>
                  <a:pt x="76200" y="13716"/>
                </a:lnTo>
                <a:lnTo>
                  <a:pt x="100988" y="18788"/>
                </a:lnTo>
                <a:lnTo>
                  <a:pt x="121348" y="32575"/>
                </a:lnTo>
                <a:lnTo>
                  <a:pt x="135135" y="52935"/>
                </a:lnTo>
                <a:lnTo>
                  <a:pt x="140208" y="77724"/>
                </a:lnTo>
                <a:lnTo>
                  <a:pt x="140208" y="288036"/>
                </a:lnTo>
                <a:lnTo>
                  <a:pt x="135135" y="313062"/>
                </a:lnTo>
                <a:lnTo>
                  <a:pt x="121348" y="333946"/>
                </a:lnTo>
                <a:lnTo>
                  <a:pt x="100988" y="348257"/>
                </a:lnTo>
                <a:lnTo>
                  <a:pt x="76200" y="353568"/>
                </a:lnTo>
                <a:lnTo>
                  <a:pt x="114245" y="353568"/>
                </a:lnTo>
                <a:lnTo>
                  <a:pt x="129730" y="342900"/>
                </a:lnTo>
                <a:lnTo>
                  <a:pt x="146280" y="318182"/>
                </a:lnTo>
                <a:lnTo>
                  <a:pt x="152400" y="288036"/>
                </a:lnTo>
                <a:lnTo>
                  <a:pt x="152400" y="77724"/>
                </a:lnTo>
                <a:lnTo>
                  <a:pt x="146280" y="47577"/>
                </a:lnTo>
                <a:lnTo>
                  <a:pt x="129730" y="22860"/>
                </a:lnTo>
                <a:lnTo>
                  <a:pt x="116457" y="13716"/>
                </a:lnTo>
                <a:close/>
              </a:path>
            </a:pathLst>
          </a:custGeom>
          <a:solidFill>
            <a:srgbClr val="7BD3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856513" y="4037676"/>
            <a:ext cx="107769" cy="202943"/>
          </a:xfrm>
          <a:custGeom>
            <a:avLst/>
            <a:gdLst/>
            <a:ahLst/>
            <a:cxnLst/>
            <a:rect l="l" t="t" r="r" b="b"/>
            <a:pathLst>
              <a:path w="76200" h="287020">
                <a:moveTo>
                  <a:pt x="57912" y="271272"/>
                </a:moveTo>
                <a:lnTo>
                  <a:pt x="16764" y="271272"/>
                </a:lnTo>
                <a:lnTo>
                  <a:pt x="22860" y="274320"/>
                </a:lnTo>
                <a:lnTo>
                  <a:pt x="27432" y="277368"/>
                </a:lnTo>
                <a:lnTo>
                  <a:pt x="32004" y="286512"/>
                </a:lnTo>
                <a:lnTo>
                  <a:pt x="38100" y="286512"/>
                </a:lnTo>
                <a:lnTo>
                  <a:pt x="41148" y="281940"/>
                </a:lnTo>
                <a:lnTo>
                  <a:pt x="46482" y="281940"/>
                </a:lnTo>
                <a:lnTo>
                  <a:pt x="48768" y="277368"/>
                </a:lnTo>
                <a:lnTo>
                  <a:pt x="57912" y="271272"/>
                </a:lnTo>
                <a:close/>
              </a:path>
              <a:path w="76200" h="287020">
                <a:moveTo>
                  <a:pt x="41148" y="281940"/>
                </a:moveTo>
                <a:lnTo>
                  <a:pt x="38100" y="286512"/>
                </a:lnTo>
                <a:lnTo>
                  <a:pt x="41148" y="284988"/>
                </a:lnTo>
                <a:lnTo>
                  <a:pt x="41148" y="281940"/>
                </a:lnTo>
                <a:close/>
              </a:path>
              <a:path w="76200" h="287020">
                <a:moveTo>
                  <a:pt x="46482" y="281940"/>
                </a:moveTo>
                <a:lnTo>
                  <a:pt x="41148" y="281940"/>
                </a:lnTo>
                <a:lnTo>
                  <a:pt x="41148" y="284988"/>
                </a:lnTo>
                <a:lnTo>
                  <a:pt x="38100" y="286512"/>
                </a:lnTo>
                <a:lnTo>
                  <a:pt x="44196" y="286512"/>
                </a:lnTo>
                <a:lnTo>
                  <a:pt x="46482" y="281940"/>
                </a:lnTo>
                <a:close/>
              </a:path>
              <a:path w="76200" h="287020">
                <a:moveTo>
                  <a:pt x="22860" y="0"/>
                </a:moveTo>
                <a:lnTo>
                  <a:pt x="13716" y="6096"/>
                </a:lnTo>
                <a:lnTo>
                  <a:pt x="13716" y="15240"/>
                </a:lnTo>
                <a:lnTo>
                  <a:pt x="10668" y="21336"/>
                </a:lnTo>
                <a:lnTo>
                  <a:pt x="7620" y="25908"/>
                </a:lnTo>
                <a:lnTo>
                  <a:pt x="0" y="30480"/>
                </a:lnTo>
                <a:lnTo>
                  <a:pt x="0" y="36576"/>
                </a:lnTo>
                <a:lnTo>
                  <a:pt x="1190" y="57388"/>
                </a:lnTo>
                <a:lnTo>
                  <a:pt x="6429" y="85867"/>
                </a:lnTo>
                <a:lnTo>
                  <a:pt x="7620" y="106680"/>
                </a:lnTo>
                <a:lnTo>
                  <a:pt x="6429" y="127492"/>
                </a:lnTo>
                <a:lnTo>
                  <a:pt x="1190" y="155971"/>
                </a:lnTo>
                <a:lnTo>
                  <a:pt x="0" y="176784"/>
                </a:lnTo>
                <a:lnTo>
                  <a:pt x="1190" y="197596"/>
                </a:lnTo>
                <a:lnTo>
                  <a:pt x="6429" y="226075"/>
                </a:lnTo>
                <a:lnTo>
                  <a:pt x="7620" y="246888"/>
                </a:lnTo>
                <a:lnTo>
                  <a:pt x="7620" y="252984"/>
                </a:lnTo>
                <a:lnTo>
                  <a:pt x="1524" y="260604"/>
                </a:lnTo>
                <a:lnTo>
                  <a:pt x="4572" y="266700"/>
                </a:lnTo>
                <a:lnTo>
                  <a:pt x="7620" y="271272"/>
                </a:lnTo>
                <a:lnTo>
                  <a:pt x="68580" y="271272"/>
                </a:lnTo>
                <a:lnTo>
                  <a:pt x="70104" y="266700"/>
                </a:lnTo>
                <a:lnTo>
                  <a:pt x="73152" y="260604"/>
                </a:lnTo>
                <a:lnTo>
                  <a:pt x="68580" y="252984"/>
                </a:lnTo>
                <a:lnTo>
                  <a:pt x="68580" y="246888"/>
                </a:lnTo>
                <a:lnTo>
                  <a:pt x="69770" y="226075"/>
                </a:lnTo>
                <a:lnTo>
                  <a:pt x="75009" y="197596"/>
                </a:lnTo>
                <a:lnTo>
                  <a:pt x="76200" y="176784"/>
                </a:lnTo>
                <a:lnTo>
                  <a:pt x="75009" y="155971"/>
                </a:lnTo>
                <a:lnTo>
                  <a:pt x="69770" y="127492"/>
                </a:lnTo>
                <a:lnTo>
                  <a:pt x="68580" y="106680"/>
                </a:lnTo>
                <a:lnTo>
                  <a:pt x="69770" y="85867"/>
                </a:lnTo>
                <a:lnTo>
                  <a:pt x="75009" y="57388"/>
                </a:lnTo>
                <a:lnTo>
                  <a:pt x="76200" y="36576"/>
                </a:lnTo>
                <a:lnTo>
                  <a:pt x="76200" y="30480"/>
                </a:lnTo>
                <a:lnTo>
                  <a:pt x="67056" y="25908"/>
                </a:lnTo>
                <a:lnTo>
                  <a:pt x="64008" y="21336"/>
                </a:lnTo>
                <a:lnTo>
                  <a:pt x="60960" y="15240"/>
                </a:lnTo>
                <a:lnTo>
                  <a:pt x="62484" y="6096"/>
                </a:lnTo>
                <a:lnTo>
                  <a:pt x="59436" y="4572"/>
                </a:lnTo>
                <a:lnTo>
                  <a:pt x="32004" y="4572"/>
                </a:lnTo>
                <a:lnTo>
                  <a:pt x="22860" y="0"/>
                </a:lnTo>
                <a:close/>
              </a:path>
              <a:path w="76200" h="287020">
                <a:moveTo>
                  <a:pt x="51816" y="0"/>
                </a:moveTo>
                <a:lnTo>
                  <a:pt x="44196" y="4572"/>
                </a:lnTo>
                <a:lnTo>
                  <a:pt x="59436" y="4572"/>
                </a:lnTo>
                <a:lnTo>
                  <a:pt x="56388" y="3048"/>
                </a:lnTo>
                <a:lnTo>
                  <a:pt x="51816" y="0"/>
                </a:lnTo>
                <a:close/>
              </a:path>
            </a:pathLst>
          </a:custGeom>
          <a:solidFill>
            <a:srgbClr val="A8E0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576038" y="765078"/>
            <a:ext cx="287383" cy="223148"/>
          </a:xfrm>
          <a:custGeom>
            <a:avLst/>
            <a:gdLst/>
            <a:ahLst/>
            <a:cxnLst/>
            <a:rect l="l" t="t" r="r" b="b"/>
            <a:pathLst>
              <a:path w="203200" h="315594">
                <a:moveTo>
                  <a:pt x="79248" y="0"/>
                </a:moveTo>
                <a:lnTo>
                  <a:pt x="48434" y="6143"/>
                </a:lnTo>
                <a:lnTo>
                  <a:pt x="23622" y="22860"/>
                </a:lnTo>
                <a:lnTo>
                  <a:pt x="6810" y="47577"/>
                </a:lnTo>
                <a:lnTo>
                  <a:pt x="0" y="77724"/>
                </a:lnTo>
                <a:lnTo>
                  <a:pt x="0" y="237744"/>
                </a:lnTo>
                <a:lnTo>
                  <a:pt x="6810" y="268533"/>
                </a:lnTo>
                <a:lnTo>
                  <a:pt x="23622" y="293179"/>
                </a:lnTo>
                <a:lnTo>
                  <a:pt x="48434" y="309538"/>
                </a:lnTo>
                <a:lnTo>
                  <a:pt x="79248" y="315468"/>
                </a:lnTo>
                <a:lnTo>
                  <a:pt x="124968" y="315468"/>
                </a:lnTo>
                <a:lnTo>
                  <a:pt x="155114" y="309538"/>
                </a:lnTo>
                <a:lnTo>
                  <a:pt x="164577" y="303276"/>
                </a:lnTo>
                <a:lnTo>
                  <a:pt x="79248" y="303276"/>
                </a:lnTo>
                <a:lnTo>
                  <a:pt x="53578" y="298180"/>
                </a:lnTo>
                <a:lnTo>
                  <a:pt x="32766" y="284226"/>
                </a:lnTo>
                <a:lnTo>
                  <a:pt x="18811" y="263413"/>
                </a:lnTo>
                <a:lnTo>
                  <a:pt x="13716" y="237744"/>
                </a:lnTo>
                <a:lnTo>
                  <a:pt x="13716" y="77724"/>
                </a:lnTo>
                <a:lnTo>
                  <a:pt x="18811" y="52697"/>
                </a:lnTo>
                <a:lnTo>
                  <a:pt x="32766" y="31813"/>
                </a:lnTo>
                <a:lnTo>
                  <a:pt x="53578" y="17502"/>
                </a:lnTo>
                <a:lnTo>
                  <a:pt x="79248" y="12192"/>
                </a:lnTo>
                <a:lnTo>
                  <a:pt x="79248" y="0"/>
                </a:lnTo>
                <a:close/>
              </a:path>
              <a:path w="203200" h="315594">
                <a:moveTo>
                  <a:pt x="124968" y="0"/>
                </a:moveTo>
                <a:lnTo>
                  <a:pt x="79248" y="0"/>
                </a:lnTo>
                <a:lnTo>
                  <a:pt x="79248" y="12192"/>
                </a:lnTo>
                <a:lnTo>
                  <a:pt x="124968" y="12192"/>
                </a:lnTo>
                <a:lnTo>
                  <a:pt x="149994" y="17502"/>
                </a:lnTo>
                <a:lnTo>
                  <a:pt x="170878" y="31813"/>
                </a:lnTo>
                <a:lnTo>
                  <a:pt x="185189" y="52697"/>
                </a:lnTo>
                <a:lnTo>
                  <a:pt x="190500" y="77724"/>
                </a:lnTo>
                <a:lnTo>
                  <a:pt x="190500" y="237744"/>
                </a:lnTo>
                <a:lnTo>
                  <a:pt x="185189" y="263413"/>
                </a:lnTo>
                <a:lnTo>
                  <a:pt x="170878" y="284226"/>
                </a:lnTo>
                <a:lnTo>
                  <a:pt x="149994" y="298180"/>
                </a:lnTo>
                <a:lnTo>
                  <a:pt x="124968" y="303276"/>
                </a:lnTo>
                <a:lnTo>
                  <a:pt x="164577" y="303276"/>
                </a:lnTo>
                <a:lnTo>
                  <a:pt x="179832" y="293179"/>
                </a:lnTo>
                <a:lnTo>
                  <a:pt x="196548" y="268533"/>
                </a:lnTo>
                <a:lnTo>
                  <a:pt x="202692" y="237744"/>
                </a:lnTo>
                <a:lnTo>
                  <a:pt x="202692" y="77724"/>
                </a:lnTo>
                <a:lnTo>
                  <a:pt x="196548" y="47577"/>
                </a:lnTo>
                <a:lnTo>
                  <a:pt x="179832" y="22860"/>
                </a:lnTo>
                <a:lnTo>
                  <a:pt x="155114" y="6143"/>
                </a:lnTo>
                <a:lnTo>
                  <a:pt x="124968" y="0"/>
                </a:lnTo>
                <a:close/>
              </a:path>
            </a:pathLst>
          </a:custGeom>
          <a:solidFill>
            <a:srgbClr val="7BD3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632078" y="792018"/>
            <a:ext cx="176740" cy="16917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711642" y="714432"/>
            <a:ext cx="286664" cy="169179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073378" y="537710"/>
            <a:ext cx="267625" cy="272986"/>
          </a:xfrm>
          <a:custGeom>
            <a:avLst/>
            <a:gdLst/>
            <a:ahLst/>
            <a:cxnLst/>
            <a:rect l="l" t="t" r="r" b="b"/>
            <a:pathLst>
              <a:path w="189230" h="386080">
                <a:moveTo>
                  <a:pt x="17324" y="0"/>
                </a:moveTo>
                <a:lnTo>
                  <a:pt x="3620" y="0"/>
                </a:lnTo>
                <a:lnTo>
                  <a:pt x="0" y="18288"/>
                </a:lnTo>
                <a:lnTo>
                  <a:pt x="0" y="307848"/>
                </a:lnTo>
                <a:lnTo>
                  <a:pt x="6143" y="337995"/>
                </a:lnTo>
                <a:lnTo>
                  <a:pt x="22858" y="362712"/>
                </a:lnTo>
                <a:lnTo>
                  <a:pt x="47575" y="379428"/>
                </a:lnTo>
                <a:lnTo>
                  <a:pt x="77722" y="385572"/>
                </a:lnTo>
                <a:lnTo>
                  <a:pt x="77722" y="371856"/>
                </a:lnTo>
                <a:lnTo>
                  <a:pt x="52932" y="366784"/>
                </a:lnTo>
                <a:lnTo>
                  <a:pt x="32571" y="352996"/>
                </a:lnTo>
                <a:lnTo>
                  <a:pt x="18783" y="332637"/>
                </a:lnTo>
                <a:lnTo>
                  <a:pt x="13710" y="307848"/>
                </a:lnTo>
                <a:lnTo>
                  <a:pt x="13710" y="18288"/>
                </a:lnTo>
                <a:lnTo>
                  <a:pt x="17324" y="0"/>
                </a:lnTo>
                <a:close/>
              </a:path>
              <a:path w="189230" h="386080">
                <a:moveTo>
                  <a:pt x="185350" y="0"/>
                </a:moveTo>
                <a:lnTo>
                  <a:pt x="173152" y="0"/>
                </a:lnTo>
                <a:lnTo>
                  <a:pt x="176782" y="18288"/>
                </a:lnTo>
                <a:lnTo>
                  <a:pt x="176782" y="307848"/>
                </a:lnTo>
                <a:lnTo>
                  <a:pt x="171686" y="332637"/>
                </a:lnTo>
                <a:lnTo>
                  <a:pt x="157731" y="352996"/>
                </a:lnTo>
                <a:lnTo>
                  <a:pt x="136919" y="366784"/>
                </a:lnTo>
                <a:lnTo>
                  <a:pt x="111248" y="371856"/>
                </a:lnTo>
                <a:lnTo>
                  <a:pt x="77722" y="371856"/>
                </a:lnTo>
                <a:lnTo>
                  <a:pt x="77722" y="385572"/>
                </a:lnTo>
                <a:lnTo>
                  <a:pt x="111248" y="385572"/>
                </a:lnTo>
                <a:lnTo>
                  <a:pt x="141395" y="379428"/>
                </a:lnTo>
                <a:lnTo>
                  <a:pt x="166112" y="362712"/>
                </a:lnTo>
                <a:lnTo>
                  <a:pt x="182827" y="337995"/>
                </a:lnTo>
                <a:lnTo>
                  <a:pt x="188970" y="307848"/>
                </a:lnTo>
                <a:lnTo>
                  <a:pt x="188970" y="18288"/>
                </a:lnTo>
                <a:lnTo>
                  <a:pt x="185350" y="0"/>
                </a:lnTo>
                <a:close/>
              </a:path>
            </a:pathLst>
          </a:custGeom>
          <a:solidFill>
            <a:srgbClr val="7BD3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129416" y="537713"/>
            <a:ext cx="158061" cy="244699"/>
          </a:xfrm>
          <a:custGeom>
            <a:avLst/>
            <a:gdLst/>
            <a:ahLst/>
            <a:cxnLst/>
            <a:rect l="l" t="t" r="r" b="b"/>
            <a:pathLst>
              <a:path w="111759" h="346075">
                <a:moveTo>
                  <a:pt x="54862" y="339848"/>
                </a:moveTo>
                <a:lnTo>
                  <a:pt x="44197" y="339848"/>
                </a:lnTo>
                <a:lnTo>
                  <a:pt x="44197" y="345944"/>
                </a:lnTo>
                <a:lnTo>
                  <a:pt x="54862" y="345944"/>
                </a:lnTo>
                <a:lnTo>
                  <a:pt x="54862" y="339848"/>
                </a:lnTo>
                <a:close/>
              </a:path>
              <a:path w="111759" h="346075">
                <a:moveTo>
                  <a:pt x="81686" y="339848"/>
                </a:moveTo>
                <a:lnTo>
                  <a:pt x="67057" y="339848"/>
                </a:lnTo>
                <a:lnTo>
                  <a:pt x="67057" y="345944"/>
                </a:lnTo>
                <a:lnTo>
                  <a:pt x="71625" y="345944"/>
                </a:lnTo>
                <a:lnTo>
                  <a:pt x="76200" y="342896"/>
                </a:lnTo>
                <a:lnTo>
                  <a:pt x="80466" y="342896"/>
                </a:lnTo>
                <a:lnTo>
                  <a:pt x="81686" y="339848"/>
                </a:lnTo>
                <a:close/>
              </a:path>
              <a:path w="111759" h="346075">
                <a:moveTo>
                  <a:pt x="76200" y="342896"/>
                </a:moveTo>
                <a:lnTo>
                  <a:pt x="71625" y="345944"/>
                </a:lnTo>
                <a:lnTo>
                  <a:pt x="76200" y="344420"/>
                </a:lnTo>
                <a:lnTo>
                  <a:pt x="76200" y="342896"/>
                </a:lnTo>
                <a:close/>
              </a:path>
              <a:path w="111759" h="346075">
                <a:moveTo>
                  <a:pt x="80466" y="342896"/>
                </a:moveTo>
                <a:lnTo>
                  <a:pt x="76200" y="342896"/>
                </a:lnTo>
                <a:lnTo>
                  <a:pt x="76200" y="344420"/>
                </a:lnTo>
                <a:lnTo>
                  <a:pt x="71625" y="345944"/>
                </a:lnTo>
                <a:lnTo>
                  <a:pt x="79245" y="345944"/>
                </a:lnTo>
                <a:lnTo>
                  <a:pt x="80466" y="342896"/>
                </a:lnTo>
                <a:close/>
              </a:path>
              <a:path w="111759" h="346075">
                <a:moveTo>
                  <a:pt x="99441" y="0"/>
                </a:moveTo>
                <a:lnTo>
                  <a:pt x="3550" y="0"/>
                </a:lnTo>
                <a:lnTo>
                  <a:pt x="1522" y="3044"/>
                </a:lnTo>
                <a:lnTo>
                  <a:pt x="6097" y="10664"/>
                </a:lnTo>
                <a:lnTo>
                  <a:pt x="6097" y="18284"/>
                </a:lnTo>
                <a:lnTo>
                  <a:pt x="5144" y="46359"/>
                </a:lnTo>
                <a:lnTo>
                  <a:pt x="3048" y="65719"/>
                </a:lnTo>
                <a:lnTo>
                  <a:pt x="952" y="85364"/>
                </a:lnTo>
                <a:lnTo>
                  <a:pt x="0" y="114296"/>
                </a:lnTo>
                <a:lnTo>
                  <a:pt x="952" y="143228"/>
                </a:lnTo>
                <a:lnTo>
                  <a:pt x="3048" y="162874"/>
                </a:lnTo>
                <a:lnTo>
                  <a:pt x="5144" y="182233"/>
                </a:lnTo>
                <a:lnTo>
                  <a:pt x="6097" y="210308"/>
                </a:lnTo>
                <a:lnTo>
                  <a:pt x="5144" y="239264"/>
                </a:lnTo>
                <a:lnTo>
                  <a:pt x="952" y="278888"/>
                </a:lnTo>
                <a:lnTo>
                  <a:pt x="0" y="307844"/>
                </a:lnTo>
                <a:lnTo>
                  <a:pt x="0" y="313940"/>
                </a:lnTo>
                <a:lnTo>
                  <a:pt x="7620" y="318512"/>
                </a:lnTo>
                <a:lnTo>
                  <a:pt x="10665" y="323084"/>
                </a:lnTo>
                <a:lnTo>
                  <a:pt x="13717" y="329180"/>
                </a:lnTo>
                <a:lnTo>
                  <a:pt x="13717" y="338324"/>
                </a:lnTo>
                <a:lnTo>
                  <a:pt x="19808" y="341372"/>
                </a:lnTo>
                <a:lnTo>
                  <a:pt x="24382" y="344420"/>
                </a:lnTo>
                <a:lnTo>
                  <a:pt x="32002" y="339848"/>
                </a:lnTo>
                <a:lnTo>
                  <a:pt x="81686" y="339848"/>
                </a:lnTo>
                <a:lnTo>
                  <a:pt x="82297" y="338324"/>
                </a:lnTo>
                <a:lnTo>
                  <a:pt x="88388" y="335276"/>
                </a:lnTo>
                <a:lnTo>
                  <a:pt x="92962" y="332228"/>
                </a:lnTo>
                <a:lnTo>
                  <a:pt x="103628" y="332228"/>
                </a:lnTo>
                <a:lnTo>
                  <a:pt x="106680" y="326132"/>
                </a:lnTo>
                <a:lnTo>
                  <a:pt x="109725" y="321560"/>
                </a:lnTo>
                <a:lnTo>
                  <a:pt x="103628" y="313940"/>
                </a:lnTo>
                <a:lnTo>
                  <a:pt x="103628" y="307844"/>
                </a:lnTo>
                <a:lnTo>
                  <a:pt x="104818" y="278888"/>
                </a:lnTo>
                <a:lnTo>
                  <a:pt x="110057" y="239264"/>
                </a:lnTo>
                <a:lnTo>
                  <a:pt x="111248" y="210308"/>
                </a:lnTo>
                <a:lnTo>
                  <a:pt x="110057" y="181376"/>
                </a:lnTo>
                <a:lnTo>
                  <a:pt x="107438" y="161731"/>
                </a:lnTo>
                <a:lnTo>
                  <a:pt x="104818" y="142371"/>
                </a:lnTo>
                <a:lnTo>
                  <a:pt x="103628" y="114296"/>
                </a:lnTo>
                <a:lnTo>
                  <a:pt x="104818" y="85364"/>
                </a:lnTo>
                <a:lnTo>
                  <a:pt x="107438" y="65719"/>
                </a:lnTo>
                <a:lnTo>
                  <a:pt x="110057" y="46359"/>
                </a:lnTo>
                <a:lnTo>
                  <a:pt x="111248" y="18284"/>
                </a:lnTo>
                <a:lnTo>
                  <a:pt x="111248" y="10664"/>
                </a:lnTo>
                <a:lnTo>
                  <a:pt x="103628" y="6092"/>
                </a:lnTo>
                <a:lnTo>
                  <a:pt x="100582" y="1520"/>
                </a:lnTo>
                <a:lnTo>
                  <a:pt x="99441" y="0"/>
                </a:lnTo>
                <a:close/>
              </a:path>
            </a:pathLst>
          </a:custGeom>
          <a:solidFill>
            <a:srgbClr val="A8E0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733104" y="557106"/>
            <a:ext cx="466099" cy="116737"/>
          </a:xfrm>
          <a:custGeom>
            <a:avLst/>
            <a:gdLst/>
            <a:ahLst/>
            <a:cxnLst/>
            <a:rect l="l" t="t" r="r" b="b"/>
            <a:pathLst>
              <a:path w="329564" h="165100">
                <a:moveTo>
                  <a:pt x="251460" y="0"/>
                </a:moveTo>
                <a:lnTo>
                  <a:pt x="79248" y="0"/>
                </a:lnTo>
                <a:lnTo>
                  <a:pt x="48434" y="6143"/>
                </a:lnTo>
                <a:lnTo>
                  <a:pt x="23622" y="22860"/>
                </a:lnTo>
                <a:lnTo>
                  <a:pt x="6810" y="47577"/>
                </a:lnTo>
                <a:lnTo>
                  <a:pt x="0" y="77724"/>
                </a:lnTo>
                <a:lnTo>
                  <a:pt x="0" y="86868"/>
                </a:lnTo>
                <a:lnTo>
                  <a:pt x="6810" y="117014"/>
                </a:lnTo>
                <a:lnTo>
                  <a:pt x="23622" y="141732"/>
                </a:lnTo>
                <a:lnTo>
                  <a:pt x="48434" y="158448"/>
                </a:lnTo>
                <a:lnTo>
                  <a:pt x="79248" y="164592"/>
                </a:lnTo>
                <a:lnTo>
                  <a:pt x="79248" y="150876"/>
                </a:lnTo>
                <a:lnTo>
                  <a:pt x="53578" y="145803"/>
                </a:lnTo>
                <a:lnTo>
                  <a:pt x="32766" y="132016"/>
                </a:lnTo>
                <a:lnTo>
                  <a:pt x="18811" y="111656"/>
                </a:lnTo>
                <a:lnTo>
                  <a:pt x="13716" y="86868"/>
                </a:lnTo>
                <a:lnTo>
                  <a:pt x="13716" y="77724"/>
                </a:lnTo>
                <a:lnTo>
                  <a:pt x="18811" y="52054"/>
                </a:lnTo>
                <a:lnTo>
                  <a:pt x="32766" y="31242"/>
                </a:lnTo>
                <a:lnTo>
                  <a:pt x="53578" y="17287"/>
                </a:lnTo>
                <a:lnTo>
                  <a:pt x="79248" y="12192"/>
                </a:lnTo>
                <a:lnTo>
                  <a:pt x="290549" y="12192"/>
                </a:lnTo>
                <a:lnTo>
                  <a:pt x="281606" y="6143"/>
                </a:lnTo>
                <a:lnTo>
                  <a:pt x="251460" y="0"/>
                </a:lnTo>
                <a:close/>
              </a:path>
              <a:path w="329564" h="165100">
                <a:moveTo>
                  <a:pt x="290549" y="12192"/>
                </a:moveTo>
                <a:lnTo>
                  <a:pt x="251460" y="12192"/>
                </a:lnTo>
                <a:lnTo>
                  <a:pt x="276486" y="17287"/>
                </a:lnTo>
                <a:lnTo>
                  <a:pt x="297370" y="31242"/>
                </a:lnTo>
                <a:lnTo>
                  <a:pt x="311681" y="52054"/>
                </a:lnTo>
                <a:lnTo>
                  <a:pt x="316992" y="77724"/>
                </a:lnTo>
                <a:lnTo>
                  <a:pt x="316992" y="86868"/>
                </a:lnTo>
                <a:lnTo>
                  <a:pt x="311681" y="111656"/>
                </a:lnTo>
                <a:lnTo>
                  <a:pt x="297370" y="132016"/>
                </a:lnTo>
                <a:lnTo>
                  <a:pt x="276486" y="145803"/>
                </a:lnTo>
                <a:lnTo>
                  <a:pt x="251460" y="150876"/>
                </a:lnTo>
                <a:lnTo>
                  <a:pt x="79248" y="150876"/>
                </a:lnTo>
                <a:lnTo>
                  <a:pt x="79248" y="164592"/>
                </a:lnTo>
                <a:lnTo>
                  <a:pt x="251460" y="164592"/>
                </a:lnTo>
                <a:lnTo>
                  <a:pt x="281606" y="158448"/>
                </a:lnTo>
                <a:lnTo>
                  <a:pt x="306324" y="141732"/>
                </a:lnTo>
                <a:lnTo>
                  <a:pt x="323040" y="117014"/>
                </a:lnTo>
                <a:lnTo>
                  <a:pt x="329184" y="86868"/>
                </a:lnTo>
                <a:lnTo>
                  <a:pt x="329184" y="77724"/>
                </a:lnTo>
                <a:lnTo>
                  <a:pt x="323040" y="47577"/>
                </a:lnTo>
                <a:lnTo>
                  <a:pt x="306324" y="22860"/>
                </a:lnTo>
                <a:lnTo>
                  <a:pt x="290549" y="12192"/>
                </a:lnTo>
                <a:close/>
              </a:path>
            </a:pathLst>
          </a:custGeom>
          <a:solidFill>
            <a:srgbClr val="7BD3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789143" y="584046"/>
            <a:ext cx="355636" cy="62499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377468" y="537711"/>
            <a:ext cx="284689" cy="296333"/>
          </a:xfrm>
          <a:custGeom>
            <a:avLst/>
            <a:gdLst/>
            <a:ahLst/>
            <a:cxnLst/>
            <a:rect l="l" t="t" r="r" b="b"/>
            <a:pathLst>
              <a:path w="201294" h="419100">
                <a:moveTo>
                  <a:pt x="19911" y="0"/>
                </a:moveTo>
                <a:lnTo>
                  <a:pt x="5900" y="0"/>
                </a:lnTo>
                <a:lnTo>
                  <a:pt x="0" y="28953"/>
                </a:lnTo>
                <a:lnTo>
                  <a:pt x="0" y="341373"/>
                </a:lnTo>
                <a:lnTo>
                  <a:pt x="6143" y="371520"/>
                </a:lnTo>
                <a:lnTo>
                  <a:pt x="22860" y="396237"/>
                </a:lnTo>
                <a:lnTo>
                  <a:pt x="47577" y="412954"/>
                </a:lnTo>
                <a:lnTo>
                  <a:pt x="77724" y="419097"/>
                </a:lnTo>
                <a:lnTo>
                  <a:pt x="77724" y="406905"/>
                </a:lnTo>
                <a:lnTo>
                  <a:pt x="52054" y="401810"/>
                </a:lnTo>
                <a:lnTo>
                  <a:pt x="31242" y="387855"/>
                </a:lnTo>
                <a:lnTo>
                  <a:pt x="17287" y="367043"/>
                </a:lnTo>
                <a:lnTo>
                  <a:pt x="12192" y="341373"/>
                </a:lnTo>
                <a:lnTo>
                  <a:pt x="12192" y="28953"/>
                </a:lnTo>
                <a:lnTo>
                  <a:pt x="17287" y="3926"/>
                </a:lnTo>
                <a:lnTo>
                  <a:pt x="19911" y="0"/>
                </a:lnTo>
                <a:close/>
              </a:path>
              <a:path w="201294" h="419100">
                <a:moveTo>
                  <a:pt x="195267" y="0"/>
                </a:moveTo>
                <a:lnTo>
                  <a:pt x="181256" y="0"/>
                </a:lnTo>
                <a:lnTo>
                  <a:pt x="183880" y="3926"/>
                </a:lnTo>
                <a:lnTo>
                  <a:pt x="188976" y="28953"/>
                </a:lnTo>
                <a:lnTo>
                  <a:pt x="188976" y="341373"/>
                </a:lnTo>
                <a:lnTo>
                  <a:pt x="183880" y="367043"/>
                </a:lnTo>
                <a:lnTo>
                  <a:pt x="169926" y="387855"/>
                </a:lnTo>
                <a:lnTo>
                  <a:pt x="149113" y="401810"/>
                </a:lnTo>
                <a:lnTo>
                  <a:pt x="123444" y="406905"/>
                </a:lnTo>
                <a:lnTo>
                  <a:pt x="77724" y="406905"/>
                </a:lnTo>
                <a:lnTo>
                  <a:pt x="77724" y="419097"/>
                </a:lnTo>
                <a:lnTo>
                  <a:pt x="123444" y="419097"/>
                </a:lnTo>
                <a:lnTo>
                  <a:pt x="153590" y="412954"/>
                </a:lnTo>
                <a:lnTo>
                  <a:pt x="178308" y="396237"/>
                </a:lnTo>
                <a:lnTo>
                  <a:pt x="195024" y="371520"/>
                </a:lnTo>
                <a:lnTo>
                  <a:pt x="201168" y="341373"/>
                </a:lnTo>
                <a:lnTo>
                  <a:pt x="201168" y="28953"/>
                </a:lnTo>
                <a:lnTo>
                  <a:pt x="195267" y="0"/>
                </a:lnTo>
                <a:close/>
              </a:path>
            </a:pathLst>
          </a:custGeom>
          <a:solidFill>
            <a:srgbClr val="7BD3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431352" y="537711"/>
            <a:ext cx="176920" cy="269394"/>
          </a:xfrm>
          <a:custGeom>
            <a:avLst/>
            <a:gdLst/>
            <a:ahLst/>
            <a:cxnLst/>
            <a:rect l="l" t="t" r="r" b="b"/>
            <a:pathLst>
              <a:path w="125094" h="381000">
                <a:moveTo>
                  <a:pt x="62484" y="373377"/>
                </a:moveTo>
                <a:lnTo>
                  <a:pt x="47244" y="373377"/>
                </a:lnTo>
                <a:lnTo>
                  <a:pt x="47244" y="380997"/>
                </a:lnTo>
                <a:lnTo>
                  <a:pt x="62484" y="380997"/>
                </a:lnTo>
                <a:lnTo>
                  <a:pt x="62484" y="373377"/>
                </a:lnTo>
                <a:close/>
              </a:path>
              <a:path w="125094" h="381000">
                <a:moveTo>
                  <a:pt x="95504" y="373377"/>
                </a:moveTo>
                <a:lnTo>
                  <a:pt x="77724" y="373377"/>
                </a:lnTo>
                <a:lnTo>
                  <a:pt x="77724" y="380997"/>
                </a:lnTo>
                <a:lnTo>
                  <a:pt x="85344" y="380997"/>
                </a:lnTo>
                <a:lnTo>
                  <a:pt x="89916" y="377949"/>
                </a:lnTo>
                <a:lnTo>
                  <a:pt x="93980" y="377949"/>
                </a:lnTo>
                <a:lnTo>
                  <a:pt x="95504" y="373377"/>
                </a:lnTo>
                <a:close/>
              </a:path>
              <a:path w="125094" h="381000">
                <a:moveTo>
                  <a:pt x="89916" y="377949"/>
                </a:moveTo>
                <a:lnTo>
                  <a:pt x="85344" y="380997"/>
                </a:lnTo>
                <a:lnTo>
                  <a:pt x="89916" y="379473"/>
                </a:lnTo>
                <a:lnTo>
                  <a:pt x="89916" y="377949"/>
                </a:lnTo>
                <a:close/>
              </a:path>
              <a:path w="125094" h="381000">
                <a:moveTo>
                  <a:pt x="93980" y="377949"/>
                </a:moveTo>
                <a:lnTo>
                  <a:pt x="89916" y="377949"/>
                </a:lnTo>
                <a:lnTo>
                  <a:pt x="89916" y="379473"/>
                </a:lnTo>
                <a:lnTo>
                  <a:pt x="85344" y="380997"/>
                </a:lnTo>
                <a:lnTo>
                  <a:pt x="92964" y="380997"/>
                </a:lnTo>
                <a:lnTo>
                  <a:pt x="93980" y="377949"/>
                </a:lnTo>
                <a:close/>
              </a:path>
              <a:path w="125094" h="381000">
                <a:moveTo>
                  <a:pt x="111252" y="0"/>
                </a:moveTo>
                <a:lnTo>
                  <a:pt x="25903" y="0"/>
                </a:lnTo>
                <a:lnTo>
                  <a:pt x="22860" y="1521"/>
                </a:lnTo>
                <a:lnTo>
                  <a:pt x="18288" y="4569"/>
                </a:lnTo>
                <a:lnTo>
                  <a:pt x="9144" y="4569"/>
                </a:lnTo>
                <a:lnTo>
                  <a:pt x="6096" y="9141"/>
                </a:lnTo>
                <a:lnTo>
                  <a:pt x="3048" y="15237"/>
                </a:lnTo>
                <a:lnTo>
                  <a:pt x="7620" y="22857"/>
                </a:lnTo>
                <a:lnTo>
                  <a:pt x="7620" y="28953"/>
                </a:lnTo>
                <a:lnTo>
                  <a:pt x="6429" y="59719"/>
                </a:lnTo>
                <a:lnTo>
                  <a:pt x="1190" y="101820"/>
                </a:lnTo>
                <a:lnTo>
                  <a:pt x="0" y="132585"/>
                </a:lnTo>
                <a:lnTo>
                  <a:pt x="1190" y="164232"/>
                </a:lnTo>
                <a:lnTo>
                  <a:pt x="3810" y="185735"/>
                </a:lnTo>
                <a:lnTo>
                  <a:pt x="6429" y="206952"/>
                </a:lnTo>
                <a:lnTo>
                  <a:pt x="7620" y="237741"/>
                </a:lnTo>
                <a:lnTo>
                  <a:pt x="6429" y="268507"/>
                </a:lnTo>
                <a:lnTo>
                  <a:pt x="1190" y="310608"/>
                </a:lnTo>
                <a:lnTo>
                  <a:pt x="0" y="341373"/>
                </a:lnTo>
                <a:lnTo>
                  <a:pt x="0" y="347469"/>
                </a:lnTo>
                <a:lnTo>
                  <a:pt x="9144" y="352041"/>
                </a:lnTo>
                <a:lnTo>
                  <a:pt x="12192" y="358137"/>
                </a:lnTo>
                <a:lnTo>
                  <a:pt x="15240" y="362709"/>
                </a:lnTo>
                <a:lnTo>
                  <a:pt x="13716" y="371853"/>
                </a:lnTo>
                <a:lnTo>
                  <a:pt x="19812" y="374901"/>
                </a:lnTo>
                <a:lnTo>
                  <a:pt x="24384" y="377949"/>
                </a:lnTo>
                <a:lnTo>
                  <a:pt x="33528" y="373377"/>
                </a:lnTo>
                <a:lnTo>
                  <a:pt x="95504" y="373377"/>
                </a:lnTo>
                <a:lnTo>
                  <a:pt x="96012" y="371853"/>
                </a:lnTo>
                <a:lnTo>
                  <a:pt x="102108" y="368805"/>
                </a:lnTo>
                <a:lnTo>
                  <a:pt x="106680" y="365757"/>
                </a:lnTo>
                <a:lnTo>
                  <a:pt x="118110" y="365757"/>
                </a:lnTo>
                <a:lnTo>
                  <a:pt x="120396" y="361185"/>
                </a:lnTo>
                <a:lnTo>
                  <a:pt x="123444" y="356613"/>
                </a:lnTo>
                <a:lnTo>
                  <a:pt x="117348" y="347469"/>
                </a:lnTo>
                <a:lnTo>
                  <a:pt x="117348" y="341373"/>
                </a:lnTo>
                <a:lnTo>
                  <a:pt x="118538" y="310608"/>
                </a:lnTo>
                <a:lnTo>
                  <a:pt x="123777" y="268507"/>
                </a:lnTo>
                <a:lnTo>
                  <a:pt x="124968" y="237741"/>
                </a:lnTo>
                <a:lnTo>
                  <a:pt x="123777" y="206952"/>
                </a:lnTo>
                <a:lnTo>
                  <a:pt x="121158" y="185735"/>
                </a:lnTo>
                <a:lnTo>
                  <a:pt x="118538" y="164232"/>
                </a:lnTo>
                <a:lnTo>
                  <a:pt x="117348" y="132585"/>
                </a:lnTo>
                <a:lnTo>
                  <a:pt x="118538" y="101820"/>
                </a:lnTo>
                <a:lnTo>
                  <a:pt x="123777" y="59719"/>
                </a:lnTo>
                <a:lnTo>
                  <a:pt x="124968" y="28953"/>
                </a:lnTo>
                <a:lnTo>
                  <a:pt x="124968" y="22857"/>
                </a:lnTo>
                <a:lnTo>
                  <a:pt x="117348" y="18285"/>
                </a:lnTo>
                <a:lnTo>
                  <a:pt x="114300" y="13713"/>
                </a:lnTo>
                <a:lnTo>
                  <a:pt x="111252" y="7617"/>
                </a:lnTo>
                <a:lnTo>
                  <a:pt x="111252" y="0"/>
                </a:lnTo>
                <a:close/>
              </a:path>
              <a:path w="125094" h="381000">
                <a:moveTo>
                  <a:pt x="118110" y="365757"/>
                </a:moveTo>
                <a:lnTo>
                  <a:pt x="106680" y="365757"/>
                </a:lnTo>
                <a:lnTo>
                  <a:pt x="117348" y="367281"/>
                </a:lnTo>
                <a:lnTo>
                  <a:pt x="118110" y="365757"/>
                </a:lnTo>
                <a:close/>
              </a:path>
            </a:pathLst>
          </a:custGeom>
          <a:solidFill>
            <a:srgbClr val="A8E0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655328" y="537709"/>
            <a:ext cx="375394" cy="105962"/>
          </a:xfrm>
          <a:custGeom>
            <a:avLst/>
            <a:gdLst/>
            <a:ahLst/>
            <a:cxnLst/>
            <a:rect l="l" t="t" r="r" b="b"/>
            <a:pathLst>
              <a:path w="265430" h="149859">
                <a:moveTo>
                  <a:pt x="62990" y="0"/>
                </a:moveTo>
                <a:lnTo>
                  <a:pt x="34126" y="0"/>
                </a:lnTo>
                <a:lnTo>
                  <a:pt x="22858" y="7620"/>
                </a:lnTo>
                <a:lnTo>
                  <a:pt x="6143" y="32337"/>
                </a:lnTo>
                <a:lnTo>
                  <a:pt x="0" y="62484"/>
                </a:lnTo>
                <a:lnTo>
                  <a:pt x="0" y="71628"/>
                </a:lnTo>
                <a:lnTo>
                  <a:pt x="6143" y="101775"/>
                </a:lnTo>
                <a:lnTo>
                  <a:pt x="22858" y="126492"/>
                </a:lnTo>
                <a:lnTo>
                  <a:pt x="47575" y="143208"/>
                </a:lnTo>
                <a:lnTo>
                  <a:pt x="77722" y="149352"/>
                </a:lnTo>
                <a:lnTo>
                  <a:pt x="187449" y="149352"/>
                </a:lnTo>
                <a:lnTo>
                  <a:pt x="217596" y="143208"/>
                </a:lnTo>
                <a:lnTo>
                  <a:pt x="226539" y="137160"/>
                </a:lnTo>
                <a:lnTo>
                  <a:pt x="77722" y="137160"/>
                </a:lnTo>
                <a:lnTo>
                  <a:pt x="52051" y="131207"/>
                </a:lnTo>
                <a:lnTo>
                  <a:pt x="31238" y="116967"/>
                </a:lnTo>
                <a:lnTo>
                  <a:pt x="17284" y="96441"/>
                </a:lnTo>
                <a:lnTo>
                  <a:pt x="12188" y="71628"/>
                </a:lnTo>
                <a:lnTo>
                  <a:pt x="12188" y="62484"/>
                </a:lnTo>
                <a:lnTo>
                  <a:pt x="17284" y="37457"/>
                </a:lnTo>
                <a:lnTo>
                  <a:pt x="31238" y="16573"/>
                </a:lnTo>
                <a:lnTo>
                  <a:pt x="52051" y="2262"/>
                </a:lnTo>
                <a:lnTo>
                  <a:pt x="62990" y="0"/>
                </a:lnTo>
                <a:close/>
              </a:path>
              <a:path w="265430" h="149859">
                <a:moveTo>
                  <a:pt x="231045" y="0"/>
                </a:moveTo>
                <a:lnTo>
                  <a:pt x="201812" y="0"/>
                </a:lnTo>
                <a:lnTo>
                  <a:pt x="212476" y="2262"/>
                </a:lnTo>
                <a:lnTo>
                  <a:pt x="233359" y="16573"/>
                </a:lnTo>
                <a:lnTo>
                  <a:pt x="247671" y="37457"/>
                </a:lnTo>
                <a:lnTo>
                  <a:pt x="252981" y="62484"/>
                </a:lnTo>
                <a:lnTo>
                  <a:pt x="252981" y="71628"/>
                </a:lnTo>
                <a:lnTo>
                  <a:pt x="247671" y="96441"/>
                </a:lnTo>
                <a:lnTo>
                  <a:pt x="233359" y="116967"/>
                </a:lnTo>
                <a:lnTo>
                  <a:pt x="212476" y="131207"/>
                </a:lnTo>
                <a:lnTo>
                  <a:pt x="187449" y="137160"/>
                </a:lnTo>
                <a:lnTo>
                  <a:pt x="226539" y="137160"/>
                </a:lnTo>
                <a:lnTo>
                  <a:pt x="242313" y="126492"/>
                </a:lnTo>
                <a:lnTo>
                  <a:pt x="259029" y="101775"/>
                </a:lnTo>
                <a:lnTo>
                  <a:pt x="265173" y="71628"/>
                </a:lnTo>
                <a:lnTo>
                  <a:pt x="265173" y="62484"/>
                </a:lnTo>
                <a:lnTo>
                  <a:pt x="259029" y="32337"/>
                </a:lnTo>
                <a:lnTo>
                  <a:pt x="242313" y="7620"/>
                </a:lnTo>
                <a:lnTo>
                  <a:pt x="231045" y="0"/>
                </a:lnTo>
                <a:close/>
              </a:path>
            </a:pathLst>
          </a:custGeom>
          <a:solidFill>
            <a:srgbClr val="7BD3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709213" y="553873"/>
            <a:ext cx="267262" cy="62499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573512" y="537712"/>
            <a:ext cx="286664" cy="81894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394618" y="610985"/>
            <a:ext cx="196678" cy="223148"/>
          </a:xfrm>
          <a:custGeom>
            <a:avLst/>
            <a:gdLst/>
            <a:ahLst/>
            <a:cxnLst/>
            <a:rect l="l" t="t" r="r" b="b"/>
            <a:pathLst>
              <a:path w="139064" h="315594">
                <a:moveTo>
                  <a:pt x="70104" y="0"/>
                </a:moveTo>
                <a:lnTo>
                  <a:pt x="42433" y="6143"/>
                </a:lnTo>
                <a:lnTo>
                  <a:pt x="20193" y="22860"/>
                </a:lnTo>
                <a:lnTo>
                  <a:pt x="5381" y="47577"/>
                </a:lnTo>
                <a:lnTo>
                  <a:pt x="0" y="77724"/>
                </a:lnTo>
                <a:lnTo>
                  <a:pt x="0" y="237744"/>
                </a:lnTo>
                <a:lnTo>
                  <a:pt x="5381" y="267890"/>
                </a:lnTo>
                <a:lnTo>
                  <a:pt x="20193" y="292608"/>
                </a:lnTo>
                <a:lnTo>
                  <a:pt x="42433" y="309324"/>
                </a:lnTo>
                <a:lnTo>
                  <a:pt x="70104" y="315468"/>
                </a:lnTo>
                <a:lnTo>
                  <a:pt x="70104" y="303276"/>
                </a:lnTo>
                <a:lnTo>
                  <a:pt x="48434" y="298180"/>
                </a:lnTo>
                <a:lnTo>
                  <a:pt x="30480" y="284226"/>
                </a:lnTo>
                <a:lnTo>
                  <a:pt x="18240" y="263413"/>
                </a:lnTo>
                <a:lnTo>
                  <a:pt x="13716" y="237744"/>
                </a:lnTo>
                <a:lnTo>
                  <a:pt x="13716" y="77724"/>
                </a:lnTo>
                <a:lnTo>
                  <a:pt x="18240" y="52054"/>
                </a:lnTo>
                <a:lnTo>
                  <a:pt x="30480" y="31242"/>
                </a:lnTo>
                <a:lnTo>
                  <a:pt x="48434" y="17287"/>
                </a:lnTo>
                <a:lnTo>
                  <a:pt x="70104" y="12192"/>
                </a:lnTo>
                <a:lnTo>
                  <a:pt x="104776" y="12192"/>
                </a:lnTo>
                <a:lnTo>
                  <a:pt x="96893" y="6143"/>
                </a:lnTo>
                <a:lnTo>
                  <a:pt x="70104" y="0"/>
                </a:lnTo>
                <a:close/>
              </a:path>
              <a:path w="139064" h="315594">
                <a:moveTo>
                  <a:pt x="104776" y="12192"/>
                </a:moveTo>
                <a:lnTo>
                  <a:pt x="70104" y="12192"/>
                </a:lnTo>
                <a:lnTo>
                  <a:pt x="91773" y="17287"/>
                </a:lnTo>
                <a:lnTo>
                  <a:pt x="109728" y="31242"/>
                </a:lnTo>
                <a:lnTo>
                  <a:pt x="121967" y="52054"/>
                </a:lnTo>
                <a:lnTo>
                  <a:pt x="126492" y="77724"/>
                </a:lnTo>
                <a:lnTo>
                  <a:pt x="126492" y="237744"/>
                </a:lnTo>
                <a:lnTo>
                  <a:pt x="121967" y="263413"/>
                </a:lnTo>
                <a:lnTo>
                  <a:pt x="109728" y="284226"/>
                </a:lnTo>
                <a:lnTo>
                  <a:pt x="91773" y="298180"/>
                </a:lnTo>
                <a:lnTo>
                  <a:pt x="70104" y="303276"/>
                </a:lnTo>
                <a:lnTo>
                  <a:pt x="70104" y="315468"/>
                </a:lnTo>
                <a:lnTo>
                  <a:pt x="96893" y="309324"/>
                </a:lnTo>
                <a:lnTo>
                  <a:pt x="118681" y="292608"/>
                </a:lnTo>
                <a:lnTo>
                  <a:pt x="133326" y="267890"/>
                </a:lnTo>
                <a:lnTo>
                  <a:pt x="138684" y="237744"/>
                </a:lnTo>
                <a:lnTo>
                  <a:pt x="138684" y="77724"/>
                </a:lnTo>
                <a:lnTo>
                  <a:pt x="133326" y="47577"/>
                </a:lnTo>
                <a:lnTo>
                  <a:pt x="118681" y="22860"/>
                </a:lnTo>
                <a:lnTo>
                  <a:pt x="104776" y="12192"/>
                </a:lnTo>
                <a:close/>
              </a:path>
            </a:pathLst>
          </a:custGeom>
          <a:solidFill>
            <a:srgbClr val="7BD3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448503" y="640079"/>
            <a:ext cx="88909" cy="167024"/>
          </a:xfrm>
          <a:custGeom>
            <a:avLst/>
            <a:gdLst/>
            <a:ahLst/>
            <a:cxnLst/>
            <a:rect l="l" t="t" r="r" b="b"/>
            <a:pathLst>
              <a:path w="62864" h="236219">
                <a:moveTo>
                  <a:pt x="18288" y="0"/>
                </a:moveTo>
                <a:lnTo>
                  <a:pt x="13716" y="3048"/>
                </a:lnTo>
                <a:lnTo>
                  <a:pt x="10668" y="7620"/>
                </a:lnTo>
                <a:lnTo>
                  <a:pt x="12192" y="15240"/>
                </a:lnTo>
                <a:lnTo>
                  <a:pt x="10668" y="21336"/>
                </a:lnTo>
                <a:lnTo>
                  <a:pt x="9144" y="25908"/>
                </a:lnTo>
                <a:lnTo>
                  <a:pt x="0" y="30480"/>
                </a:lnTo>
                <a:lnTo>
                  <a:pt x="0" y="36576"/>
                </a:lnTo>
                <a:lnTo>
                  <a:pt x="1190" y="51982"/>
                </a:lnTo>
                <a:lnTo>
                  <a:pt x="3810" y="62674"/>
                </a:lnTo>
                <a:lnTo>
                  <a:pt x="6429" y="73652"/>
                </a:lnTo>
                <a:lnTo>
                  <a:pt x="7620" y="89916"/>
                </a:lnTo>
                <a:lnTo>
                  <a:pt x="6429" y="105322"/>
                </a:lnTo>
                <a:lnTo>
                  <a:pt x="3810" y="116014"/>
                </a:lnTo>
                <a:lnTo>
                  <a:pt x="1190" y="126992"/>
                </a:lnTo>
                <a:lnTo>
                  <a:pt x="0" y="143256"/>
                </a:lnTo>
                <a:lnTo>
                  <a:pt x="1190" y="159519"/>
                </a:lnTo>
                <a:lnTo>
                  <a:pt x="3810" y="170497"/>
                </a:lnTo>
                <a:lnTo>
                  <a:pt x="6429" y="181189"/>
                </a:lnTo>
                <a:lnTo>
                  <a:pt x="7620" y="196596"/>
                </a:lnTo>
                <a:lnTo>
                  <a:pt x="7620" y="202692"/>
                </a:lnTo>
                <a:lnTo>
                  <a:pt x="1524" y="208788"/>
                </a:lnTo>
                <a:lnTo>
                  <a:pt x="4572" y="214884"/>
                </a:lnTo>
                <a:lnTo>
                  <a:pt x="6096" y="219456"/>
                </a:lnTo>
                <a:lnTo>
                  <a:pt x="15240" y="220980"/>
                </a:lnTo>
                <a:lnTo>
                  <a:pt x="18288" y="224028"/>
                </a:lnTo>
                <a:lnTo>
                  <a:pt x="22860" y="227076"/>
                </a:lnTo>
                <a:lnTo>
                  <a:pt x="25908" y="236220"/>
                </a:lnTo>
                <a:lnTo>
                  <a:pt x="32004" y="236220"/>
                </a:lnTo>
                <a:lnTo>
                  <a:pt x="35052" y="233172"/>
                </a:lnTo>
                <a:lnTo>
                  <a:pt x="37592" y="233172"/>
                </a:lnTo>
                <a:lnTo>
                  <a:pt x="39624" y="227076"/>
                </a:lnTo>
                <a:lnTo>
                  <a:pt x="48768" y="220980"/>
                </a:lnTo>
                <a:lnTo>
                  <a:pt x="56388" y="219456"/>
                </a:lnTo>
                <a:lnTo>
                  <a:pt x="59436" y="214884"/>
                </a:lnTo>
                <a:lnTo>
                  <a:pt x="60960" y="208788"/>
                </a:lnTo>
                <a:lnTo>
                  <a:pt x="54864" y="202692"/>
                </a:lnTo>
                <a:lnTo>
                  <a:pt x="54864" y="196596"/>
                </a:lnTo>
                <a:lnTo>
                  <a:pt x="56054" y="181189"/>
                </a:lnTo>
                <a:lnTo>
                  <a:pt x="58674" y="170497"/>
                </a:lnTo>
                <a:lnTo>
                  <a:pt x="61293" y="159519"/>
                </a:lnTo>
                <a:lnTo>
                  <a:pt x="62484" y="143256"/>
                </a:lnTo>
                <a:lnTo>
                  <a:pt x="62364" y="126992"/>
                </a:lnTo>
                <a:lnTo>
                  <a:pt x="61531" y="116014"/>
                </a:lnTo>
                <a:lnTo>
                  <a:pt x="59269" y="105322"/>
                </a:lnTo>
                <a:lnTo>
                  <a:pt x="54864" y="89916"/>
                </a:lnTo>
                <a:lnTo>
                  <a:pt x="56054" y="73652"/>
                </a:lnTo>
                <a:lnTo>
                  <a:pt x="58674" y="62674"/>
                </a:lnTo>
                <a:lnTo>
                  <a:pt x="61293" y="51982"/>
                </a:lnTo>
                <a:lnTo>
                  <a:pt x="62484" y="36576"/>
                </a:lnTo>
                <a:lnTo>
                  <a:pt x="62484" y="30480"/>
                </a:lnTo>
                <a:lnTo>
                  <a:pt x="54864" y="25908"/>
                </a:lnTo>
                <a:lnTo>
                  <a:pt x="53340" y="21336"/>
                </a:lnTo>
                <a:lnTo>
                  <a:pt x="50292" y="15240"/>
                </a:lnTo>
                <a:lnTo>
                  <a:pt x="53340" y="7620"/>
                </a:lnTo>
                <a:lnTo>
                  <a:pt x="50292" y="4572"/>
                </a:lnTo>
                <a:lnTo>
                  <a:pt x="25908" y="4572"/>
                </a:lnTo>
                <a:lnTo>
                  <a:pt x="18288" y="0"/>
                </a:lnTo>
                <a:close/>
              </a:path>
              <a:path w="62864" h="236219">
                <a:moveTo>
                  <a:pt x="35052" y="233172"/>
                </a:moveTo>
                <a:lnTo>
                  <a:pt x="32004" y="236220"/>
                </a:lnTo>
                <a:lnTo>
                  <a:pt x="35052" y="234696"/>
                </a:lnTo>
                <a:lnTo>
                  <a:pt x="35052" y="233172"/>
                </a:lnTo>
                <a:close/>
              </a:path>
              <a:path w="62864" h="236219">
                <a:moveTo>
                  <a:pt x="37592" y="233172"/>
                </a:moveTo>
                <a:lnTo>
                  <a:pt x="35052" y="233172"/>
                </a:lnTo>
                <a:lnTo>
                  <a:pt x="35052" y="234696"/>
                </a:lnTo>
                <a:lnTo>
                  <a:pt x="32004" y="236220"/>
                </a:lnTo>
                <a:lnTo>
                  <a:pt x="36576" y="236220"/>
                </a:lnTo>
                <a:lnTo>
                  <a:pt x="37592" y="233172"/>
                </a:lnTo>
                <a:close/>
              </a:path>
              <a:path w="62864" h="236219">
                <a:moveTo>
                  <a:pt x="44196" y="0"/>
                </a:moveTo>
                <a:lnTo>
                  <a:pt x="36576" y="4572"/>
                </a:lnTo>
                <a:lnTo>
                  <a:pt x="50292" y="4572"/>
                </a:lnTo>
                <a:lnTo>
                  <a:pt x="48768" y="3048"/>
                </a:lnTo>
                <a:lnTo>
                  <a:pt x="44196" y="0"/>
                </a:lnTo>
                <a:close/>
              </a:path>
            </a:pathLst>
          </a:custGeom>
          <a:solidFill>
            <a:srgbClr val="A8E0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9776765" y="3590482"/>
            <a:ext cx="375394" cy="116737"/>
          </a:xfrm>
          <a:custGeom>
            <a:avLst/>
            <a:gdLst/>
            <a:ahLst/>
            <a:cxnLst/>
            <a:rect l="l" t="t" r="r" b="b"/>
            <a:pathLst>
              <a:path w="265429" h="165100">
                <a:moveTo>
                  <a:pt x="187452" y="0"/>
                </a:moveTo>
                <a:lnTo>
                  <a:pt x="77724" y="0"/>
                </a:lnTo>
                <a:lnTo>
                  <a:pt x="47577" y="6143"/>
                </a:lnTo>
                <a:lnTo>
                  <a:pt x="22860" y="22860"/>
                </a:lnTo>
                <a:lnTo>
                  <a:pt x="6143" y="47577"/>
                </a:lnTo>
                <a:lnTo>
                  <a:pt x="0" y="77724"/>
                </a:lnTo>
                <a:lnTo>
                  <a:pt x="0" y="86868"/>
                </a:lnTo>
                <a:lnTo>
                  <a:pt x="6143" y="117014"/>
                </a:lnTo>
                <a:lnTo>
                  <a:pt x="22860" y="141732"/>
                </a:lnTo>
                <a:lnTo>
                  <a:pt x="47577" y="158448"/>
                </a:lnTo>
                <a:lnTo>
                  <a:pt x="77724" y="164592"/>
                </a:lnTo>
                <a:lnTo>
                  <a:pt x="187452" y="164592"/>
                </a:lnTo>
                <a:lnTo>
                  <a:pt x="217598" y="158448"/>
                </a:lnTo>
                <a:lnTo>
                  <a:pt x="228795" y="150876"/>
                </a:lnTo>
                <a:lnTo>
                  <a:pt x="77724" y="150876"/>
                </a:lnTo>
                <a:lnTo>
                  <a:pt x="52935" y="145803"/>
                </a:lnTo>
                <a:lnTo>
                  <a:pt x="32575" y="132016"/>
                </a:lnTo>
                <a:lnTo>
                  <a:pt x="18788" y="111656"/>
                </a:lnTo>
                <a:lnTo>
                  <a:pt x="13716" y="86868"/>
                </a:lnTo>
                <a:lnTo>
                  <a:pt x="13716" y="77724"/>
                </a:lnTo>
                <a:lnTo>
                  <a:pt x="18788" y="52054"/>
                </a:lnTo>
                <a:lnTo>
                  <a:pt x="32575" y="31242"/>
                </a:lnTo>
                <a:lnTo>
                  <a:pt x="52935" y="17287"/>
                </a:lnTo>
                <a:lnTo>
                  <a:pt x="77724" y="12192"/>
                </a:lnTo>
                <a:lnTo>
                  <a:pt x="226541" y="12192"/>
                </a:lnTo>
                <a:lnTo>
                  <a:pt x="217598" y="6143"/>
                </a:lnTo>
                <a:lnTo>
                  <a:pt x="187452" y="0"/>
                </a:lnTo>
                <a:close/>
              </a:path>
              <a:path w="265429" h="165100">
                <a:moveTo>
                  <a:pt x="226541" y="12192"/>
                </a:moveTo>
                <a:lnTo>
                  <a:pt x="187452" y="12192"/>
                </a:lnTo>
                <a:lnTo>
                  <a:pt x="213121" y="17287"/>
                </a:lnTo>
                <a:lnTo>
                  <a:pt x="233934" y="31242"/>
                </a:lnTo>
                <a:lnTo>
                  <a:pt x="247888" y="52054"/>
                </a:lnTo>
                <a:lnTo>
                  <a:pt x="252984" y="77724"/>
                </a:lnTo>
                <a:lnTo>
                  <a:pt x="252984" y="86868"/>
                </a:lnTo>
                <a:lnTo>
                  <a:pt x="247888" y="111656"/>
                </a:lnTo>
                <a:lnTo>
                  <a:pt x="233934" y="132016"/>
                </a:lnTo>
                <a:lnTo>
                  <a:pt x="213121" y="145803"/>
                </a:lnTo>
                <a:lnTo>
                  <a:pt x="187452" y="150876"/>
                </a:lnTo>
                <a:lnTo>
                  <a:pt x="228795" y="150876"/>
                </a:lnTo>
                <a:lnTo>
                  <a:pt x="242316" y="141732"/>
                </a:lnTo>
                <a:lnTo>
                  <a:pt x="259032" y="117014"/>
                </a:lnTo>
                <a:lnTo>
                  <a:pt x="265176" y="86868"/>
                </a:lnTo>
                <a:lnTo>
                  <a:pt x="265176" y="77724"/>
                </a:lnTo>
                <a:lnTo>
                  <a:pt x="259032" y="47577"/>
                </a:lnTo>
                <a:lnTo>
                  <a:pt x="242316" y="22860"/>
                </a:lnTo>
                <a:lnTo>
                  <a:pt x="226541" y="12192"/>
                </a:lnTo>
                <a:close/>
              </a:path>
            </a:pathLst>
          </a:custGeom>
          <a:solidFill>
            <a:srgbClr val="00C0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9832804" y="3617421"/>
            <a:ext cx="265111" cy="61422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0225082" y="3858799"/>
            <a:ext cx="375394" cy="169269"/>
          </a:xfrm>
          <a:custGeom>
            <a:avLst/>
            <a:gdLst/>
            <a:ahLst/>
            <a:cxnLst/>
            <a:rect l="l" t="t" r="r" b="b"/>
            <a:pathLst>
              <a:path w="265429" h="239395">
                <a:moveTo>
                  <a:pt x="185928" y="0"/>
                </a:moveTo>
                <a:lnTo>
                  <a:pt x="77724" y="0"/>
                </a:lnTo>
                <a:lnTo>
                  <a:pt x="46934" y="6143"/>
                </a:lnTo>
                <a:lnTo>
                  <a:pt x="22288" y="22860"/>
                </a:lnTo>
                <a:lnTo>
                  <a:pt x="5929" y="47577"/>
                </a:lnTo>
                <a:lnTo>
                  <a:pt x="0" y="77724"/>
                </a:lnTo>
                <a:lnTo>
                  <a:pt x="0" y="161544"/>
                </a:lnTo>
                <a:lnTo>
                  <a:pt x="5929" y="191690"/>
                </a:lnTo>
                <a:lnTo>
                  <a:pt x="22288" y="216408"/>
                </a:lnTo>
                <a:lnTo>
                  <a:pt x="46934" y="233124"/>
                </a:lnTo>
                <a:lnTo>
                  <a:pt x="77724" y="239268"/>
                </a:lnTo>
                <a:lnTo>
                  <a:pt x="185928" y="239268"/>
                </a:lnTo>
                <a:lnTo>
                  <a:pt x="216741" y="233124"/>
                </a:lnTo>
                <a:lnTo>
                  <a:pt x="225719" y="227076"/>
                </a:lnTo>
                <a:lnTo>
                  <a:pt x="77724" y="227076"/>
                </a:lnTo>
                <a:lnTo>
                  <a:pt x="52054" y="221980"/>
                </a:lnTo>
                <a:lnTo>
                  <a:pt x="31242" y="208026"/>
                </a:lnTo>
                <a:lnTo>
                  <a:pt x="17287" y="187213"/>
                </a:lnTo>
                <a:lnTo>
                  <a:pt x="12192" y="161544"/>
                </a:lnTo>
                <a:lnTo>
                  <a:pt x="12192" y="77724"/>
                </a:lnTo>
                <a:lnTo>
                  <a:pt x="17287" y="52054"/>
                </a:lnTo>
                <a:lnTo>
                  <a:pt x="31242" y="31242"/>
                </a:lnTo>
                <a:lnTo>
                  <a:pt x="52054" y="17287"/>
                </a:lnTo>
                <a:lnTo>
                  <a:pt x="77724" y="12192"/>
                </a:lnTo>
                <a:lnTo>
                  <a:pt x="225719" y="12192"/>
                </a:lnTo>
                <a:lnTo>
                  <a:pt x="216741" y="6143"/>
                </a:lnTo>
                <a:lnTo>
                  <a:pt x="185928" y="0"/>
                </a:lnTo>
                <a:close/>
              </a:path>
              <a:path w="265429" h="239395">
                <a:moveTo>
                  <a:pt x="225719" y="12192"/>
                </a:moveTo>
                <a:lnTo>
                  <a:pt x="185928" y="12192"/>
                </a:lnTo>
                <a:lnTo>
                  <a:pt x="211597" y="17287"/>
                </a:lnTo>
                <a:lnTo>
                  <a:pt x="232410" y="31242"/>
                </a:lnTo>
                <a:lnTo>
                  <a:pt x="246364" y="52054"/>
                </a:lnTo>
                <a:lnTo>
                  <a:pt x="251460" y="77724"/>
                </a:lnTo>
                <a:lnTo>
                  <a:pt x="251460" y="161544"/>
                </a:lnTo>
                <a:lnTo>
                  <a:pt x="246364" y="187213"/>
                </a:lnTo>
                <a:lnTo>
                  <a:pt x="232410" y="208026"/>
                </a:lnTo>
                <a:lnTo>
                  <a:pt x="211597" y="221980"/>
                </a:lnTo>
                <a:lnTo>
                  <a:pt x="185928" y="227076"/>
                </a:lnTo>
                <a:lnTo>
                  <a:pt x="225719" y="227076"/>
                </a:lnTo>
                <a:lnTo>
                  <a:pt x="241554" y="216408"/>
                </a:lnTo>
                <a:lnTo>
                  <a:pt x="258365" y="191690"/>
                </a:lnTo>
                <a:lnTo>
                  <a:pt x="265176" y="161544"/>
                </a:lnTo>
                <a:lnTo>
                  <a:pt x="265176" y="77724"/>
                </a:lnTo>
                <a:lnTo>
                  <a:pt x="258365" y="47577"/>
                </a:lnTo>
                <a:lnTo>
                  <a:pt x="241554" y="22860"/>
                </a:lnTo>
                <a:lnTo>
                  <a:pt x="225719" y="12192"/>
                </a:lnTo>
                <a:close/>
              </a:path>
            </a:pathLst>
          </a:custGeom>
          <a:solidFill>
            <a:srgbClr val="00C0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0278966" y="3885738"/>
            <a:ext cx="265111" cy="115301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504452" y="686415"/>
            <a:ext cx="463405" cy="140085"/>
          </a:xfrm>
          <a:custGeom>
            <a:avLst/>
            <a:gdLst/>
            <a:ahLst/>
            <a:cxnLst/>
            <a:rect l="l" t="t" r="r" b="b"/>
            <a:pathLst>
              <a:path w="327659" h="198119">
                <a:moveTo>
                  <a:pt x="77722" y="0"/>
                </a:moveTo>
                <a:lnTo>
                  <a:pt x="46932" y="6143"/>
                </a:lnTo>
                <a:lnTo>
                  <a:pt x="22287" y="22860"/>
                </a:lnTo>
                <a:lnTo>
                  <a:pt x="5928" y="47577"/>
                </a:lnTo>
                <a:lnTo>
                  <a:pt x="0" y="77724"/>
                </a:lnTo>
                <a:lnTo>
                  <a:pt x="0" y="120396"/>
                </a:lnTo>
                <a:lnTo>
                  <a:pt x="5928" y="150542"/>
                </a:lnTo>
                <a:lnTo>
                  <a:pt x="22287" y="175260"/>
                </a:lnTo>
                <a:lnTo>
                  <a:pt x="46932" y="191976"/>
                </a:lnTo>
                <a:lnTo>
                  <a:pt x="77722" y="198120"/>
                </a:lnTo>
                <a:lnTo>
                  <a:pt x="249933" y="198120"/>
                </a:lnTo>
                <a:lnTo>
                  <a:pt x="280080" y="191976"/>
                </a:lnTo>
                <a:lnTo>
                  <a:pt x="289023" y="185928"/>
                </a:lnTo>
                <a:lnTo>
                  <a:pt x="77722" y="185928"/>
                </a:lnTo>
                <a:lnTo>
                  <a:pt x="52051" y="180832"/>
                </a:lnTo>
                <a:lnTo>
                  <a:pt x="31238" y="166878"/>
                </a:lnTo>
                <a:lnTo>
                  <a:pt x="17284" y="146065"/>
                </a:lnTo>
                <a:lnTo>
                  <a:pt x="12188" y="120396"/>
                </a:lnTo>
                <a:lnTo>
                  <a:pt x="12188" y="77724"/>
                </a:lnTo>
                <a:lnTo>
                  <a:pt x="17284" y="52054"/>
                </a:lnTo>
                <a:lnTo>
                  <a:pt x="31238" y="31242"/>
                </a:lnTo>
                <a:lnTo>
                  <a:pt x="52051" y="17287"/>
                </a:lnTo>
                <a:lnTo>
                  <a:pt x="77722" y="12192"/>
                </a:lnTo>
                <a:lnTo>
                  <a:pt x="77722" y="0"/>
                </a:lnTo>
                <a:close/>
              </a:path>
              <a:path w="327659" h="198119">
                <a:moveTo>
                  <a:pt x="249933" y="0"/>
                </a:moveTo>
                <a:lnTo>
                  <a:pt x="77722" y="0"/>
                </a:lnTo>
                <a:lnTo>
                  <a:pt x="77722" y="12192"/>
                </a:lnTo>
                <a:lnTo>
                  <a:pt x="249933" y="12192"/>
                </a:lnTo>
                <a:lnTo>
                  <a:pt x="274960" y="17287"/>
                </a:lnTo>
                <a:lnTo>
                  <a:pt x="295843" y="31242"/>
                </a:lnTo>
                <a:lnTo>
                  <a:pt x="310155" y="52054"/>
                </a:lnTo>
                <a:lnTo>
                  <a:pt x="315465" y="77724"/>
                </a:lnTo>
                <a:lnTo>
                  <a:pt x="315465" y="120396"/>
                </a:lnTo>
                <a:lnTo>
                  <a:pt x="310155" y="146065"/>
                </a:lnTo>
                <a:lnTo>
                  <a:pt x="295843" y="166878"/>
                </a:lnTo>
                <a:lnTo>
                  <a:pt x="274960" y="180832"/>
                </a:lnTo>
                <a:lnTo>
                  <a:pt x="249933" y="185928"/>
                </a:lnTo>
                <a:lnTo>
                  <a:pt x="289023" y="185928"/>
                </a:lnTo>
                <a:lnTo>
                  <a:pt x="304797" y="175260"/>
                </a:lnTo>
                <a:lnTo>
                  <a:pt x="321513" y="150542"/>
                </a:lnTo>
                <a:lnTo>
                  <a:pt x="327657" y="120396"/>
                </a:lnTo>
                <a:lnTo>
                  <a:pt x="327657" y="77724"/>
                </a:lnTo>
                <a:lnTo>
                  <a:pt x="321513" y="47577"/>
                </a:lnTo>
                <a:lnTo>
                  <a:pt x="304797" y="22860"/>
                </a:lnTo>
                <a:lnTo>
                  <a:pt x="280080" y="6143"/>
                </a:lnTo>
                <a:lnTo>
                  <a:pt x="249933" y="0"/>
                </a:lnTo>
                <a:close/>
              </a:path>
            </a:pathLst>
          </a:custGeom>
          <a:solidFill>
            <a:srgbClr val="00C0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558337" y="713354"/>
            <a:ext cx="355632" cy="86206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840779" y="610985"/>
            <a:ext cx="375394" cy="223148"/>
          </a:xfrm>
          <a:custGeom>
            <a:avLst/>
            <a:gdLst/>
            <a:ahLst/>
            <a:cxnLst/>
            <a:rect l="l" t="t" r="r" b="b"/>
            <a:pathLst>
              <a:path w="265430" h="315594">
                <a:moveTo>
                  <a:pt x="187452" y="0"/>
                </a:moveTo>
                <a:lnTo>
                  <a:pt x="77724" y="0"/>
                </a:lnTo>
                <a:lnTo>
                  <a:pt x="47577" y="6143"/>
                </a:lnTo>
                <a:lnTo>
                  <a:pt x="22860" y="22860"/>
                </a:lnTo>
                <a:lnTo>
                  <a:pt x="6143" y="47577"/>
                </a:lnTo>
                <a:lnTo>
                  <a:pt x="0" y="77724"/>
                </a:lnTo>
                <a:lnTo>
                  <a:pt x="0" y="237744"/>
                </a:lnTo>
                <a:lnTo>
                  <a:pt x="6143" y="267890"/>
                </a:lnTo>
                <a:lnTo>
                  <a:pt x="22860" y="292608"/>
                </a:lnTo>
                <a:lnTo>
                  <a:pt x="47577" y="309324"/>
                </a:lnTo>
                <a:lnTo>
                  <a:pt x="77724" y="315468"/>
                </a:lnTo>
                <a:lnTo>
                  <a:pt x="77724" y="303276"/>
                </a:lnTo>
                <a:lnTo>
                  <a:pt x="52935" y="298180"/>
                </a:lnTo>
                <a:lnTo>
                  <a:pt x="32575" y="284226"/>
                </a:lnTo>
                <a:lnTo>
                  <a:pt x="18788" y="263413"/>
                </a:lnTo>
                <a:lnTo>
                  <a:pt x="13716" y="237744"/>
                </a:lnTo>
                <a:lnTo>
                  <a:pt x="13716" y="77724"/>
                </a:lnTo>
                <a:lnTo>
                  <a:pt x="18788" y="52054"/>
                </a:lnTo>
                <a:lnTo>
                  <a:pt x="32575" y="31242"/>
                </a:lnTo>
                <a:lnTo>
                  <a:pt x="52935" y="17287"/>
                </a:lnTo>
                <a:lnTo>
                  <a:pt x="77724" y="12192"/>
                </a:lnTo>
                <a:lnTo>
                  <a:pt x="226541" y="12192"/>
                </a:lnTo>
                <a:lnTo>
                  <a:pt x="217598" y="6143"/>
                </a:lnTo>
                <a:lnTo>
                  <a:pt x="187452" y="0"/>
                </a:lnTo>
                <a:close/>
              </a:path>
              <a:path w="265430" h="315594">
                <a:moveTo>
                  <a:pt x="226541" y="12192"/>
                </a:moveTo>
                <a:lnTo>
                  <a:pt x="187452" y="12192"/>
                </a:lnTo>
                <a:lnTo>
                  <a:pt x="213121" y="17287"/>
                </a:lnTo>
                <a:lnTo>
                  <a:pt x="233934" y="31242"/>
                </a:lnTo>
                <a:lnTo>
                  <a:pt x="247888" y="52054"/>
                </a:lnTo>
                <a:lnTo>
                  <a:pt x="252984" y="77724"/>
                </a:lnTo>
                <a:lnTo>
                  <a:pt x="252984" y="237744"/>
                </a:lnTo>
                <a:lnTo>
                  <a:pt x="247888" y="263413"/>
                </a:lnTo>
                <a:lnTo>
                  <a:pt x="233934" y="284226"/>
                </a:lnTo>
                <a:lnTo>
                  <a:pt x="213121" y="298180"/>
                </a:lnTo>
                <a:lnTo>
                  <a:pt x="187452" y="303276"/>
                </a:lnTo>
                <a:lnTo>
                  <a:pt x="77724" y="303276"/>
                </a:lnTo>
                <a:lnTo>
                  <a:pt x="77724" y="315468"/>
                </a:lnTo>
                <a:lnTo>
                  <a:pt x="187452" y="315468"/>
                </a:lnTo>
                <a:lnTo>
                  <a:pt x="217598" y="309324"/>
                </a:lnTo>
                <a:lnTo>
                  <a:pt x="242316" y="292608"/>
                </a:lnTo>
                <a:lnTo>
                  <a:pt x="259032" y="267890"/>
                </a:lnTo>
                <a:lnTo>
                  <a:pt x="265176" y="237744"/>
                </a:lnTo>
                <a:lnTo>
                  <a:pt x="265176" y="77724"/>
                </a:lnTo>
                <a:lnTo>
                  <a:pt x="259032" y="47577"/>
                </a:lnTo>
                <a:lnTo>
                  <a:pt x="242316" y="22860"/>
                </a:lnTo>
                <a:lnTo>
                  <a:pt x="226541" y="12192"/>
                </a:lnTo>
                <a:close/>
              </a:path>
            </a:pathLst>
          </a:custGeom>
          <a:solidFill>
            <a:srgbClr val="00C0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896818" y="637924"/>
            <a:ext cx="265111" cy="169179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10819" y="537710"/>
            <a:ext cx="375394" cy="155351"/>
          </a:xfrm>
          <a:custGeom>
            <a:avLst/>
            <a:gdLst/>
            <a:ahLst/>
            <a:cxnLst/>
            <a:rect l="l" t="t" r="r" b="b"/>
            <a:pathLst>
              <a:path w="265430" h="219709">
                <a:moveTo>
                  <a:pt x="13717" y="0"/>
                </a:moveTo>
                <a:lnTo>
                  <a:pt x="0" y="0"/>
                </a:lnTo>
                <a:lnTo>
                  <a:pt x="0" y="141731"/>
                </a:lnTo>
                <a:lnTo>
                  <a:pt x="6144" y="171877"/>
                </a:lnTo>
                <a:lnTo>
                  <a:pt x="22861" y="196595"/>
                </a:lnTo>
                <a:lnTo>
                  <a:pt x="47580" y="213311"/>
                </a:lnTo>
                <a:lnTo>
                  <a:pt x="77729" y="219455"/>
                </a:lnTo>
                <a:lnTo>
                  <a:pt x="77729" y="207263"/>
                </a:lnTo>
                <a:lnTo>
                  <a:pt x="52938" y="201953"/>
                </a:lnTo>
                <a:lnTo>
                  <a:pt x="32577" y="187641"/>
                </a:lnTo>
                <a:lnTo>
                  <a:pt x="18789" y="166758"/>
                </a:lnTo>
                <a:lnTo>
                  <a:pt x="13717" y="141731"/>
                </a:lnTo>
                <a:lnTo>
                  <a:pt x="13717" y="0"/>
                </a:lnTo>
                <a:close/>
              </a:path>
              <a:path w="265430" h="219709">
                <a:moveTo>
                  <a:pt x="265177" y="0"/>
                </a:moveTo>
                <a:lnTo>
                  <a:pt x="252989" y="0"/>
                </a:lnTo>
                <a:lnTo>
                  <a:pt x="252989" y="141731"/>
                </a:lnTo>
                <a:lnTo>
                  <a:pt x="247892" y="166758"/>
                </a:lnTo>
                <a:lnTo>
                  <a:pt x="233938" y="187641"/>
                </a:lnTo>
                <a:lnTo>
                  <a:pt x="213125" y="201953"/>
                </a:lnTo>
                <a:lnTo>
                  <a:pt x="187454" y="207263"/>
                </a:lnTo>
                <a:lnTo>
                  <a:pt x="77729" y="207263"/>
                </a:lnTo>
                <a:lnTo>
                  <a:pt x="77729" y="219455"/>
                </a:lnTo>
                <a:lnTo>
                  <a:pt x="187454" y="219455"/>
                </a:lnTo>
                <a:lnTo>
                  <a:pt x="217602" y="213311"/>
                </a:lnTo>
                <a:lnTo>
                  <a:pt x="242318" y="196595"/>
                </a:lnTo>
                <a:lnTo>
                  <a:pt x="259034" y="171877"/>
                </a:lnTo>
                <a:lnTo>
                  <a:pt x="265177" y="141731"/>
                </a:lnTo>
                <a:lnTo>
                  <a:pt x="265177" y="0"/>
                </a:lnTo>
                <a:close/>
              </a:path>
            </a:pathLst>
          </a:custGeom>
          <a:solidFill>
            <a:srgbClr val="00C0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66866" y="537711"/>
            <a:ext cx="265105" cy="128231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028205" y="692880"/>
            <a:ext cx="284689" cy="224495"/>
          </a:xfrm>
          <a:custGeom>
            <a:avLst/>
            <a:gdLst/>
            <a:ahLst/>
            <a:cxnLst/>
            <a:rect l="l" t="t" r="r" b="b"/>
            <a:pathLst>
              <a:path w="201294" h="317500">
                <a:moveTo>
                  <a:pt x="77724" y="0"/>
                </a:moveTo>
                <a:lnTo>
                  <a:pt x="47577" y="6143"/>
                </a:lnTo>
                <a:lnTo>
                  <a:pt x="22860" y="22860"/>
                </a:lnTo>
                <a:lnTo>
                  <a:pt x="6143" y="47577"/>
                </a:lnTo>
                <a:lnTo>
                  <a:pt x="0" y="77724"/>
                </a:lnTo>
                <a:lnTo>
                  <a:pt x="0" y="239268"/>
                </a:lnTo>
                <a:lnTo>
                  <a:pt x="6143" y="269414"/>
                </a:lnTo>
                <a:lnTo>
                  <a:pt x="22860" y="294132"/>
                </a:lnTo>
                <a:lnTo>
                  <a:pt x="47577" y="310848"/>
                </a:lnTo>
                <a:lnTo>
                  <a:pt x="77724" y="316992"/>
                </a:lnTo>
                <a:lnTo>
                  <a:pt x="123444" y="316992"/>
                </a:lnTo>
                <a:lnTo>
                  <a:pt x="153590" y="310848"/>
                </a:lnTo>
                <a:lnTo>
                  <a:pt x="164787" y="303276"/>
                </a:lnTo>
                <a:lnTo>
                  <a:pt x="77724" y="303276"/>
                </a:lnTo>
                <a:lnTo>
                  <a:pt x="52054" y="298203"/>
                </a:lnTo>
                <a:lnTo>
                  <a:pt x="31242" y="284416"/>
                </a:lnTo>
                <a:lnTo>
                  <a:pt x="17287" y="264056"/>
                </a:lnTo>
                <a:lnTo>
                  <a:pt x="12192" y="239268"/>
                </a:lnTo>
                <a:lnTo>
                  <a:pt x="12192" y="77724"/>
                </a:lnTo>
                <a:lnTo>
                  <a:pt x="17287" y="52697"/>
                </a:lnTo>
                <a:lnTo>
                  <a:pt x="31242" y="31813"/>
                </a:lnTo>
                <a:lnTo>
                  <a:pt x="52054" y="17502"/>
                </a:lnTo>
                <a:lnTo>
                  <a:pt x="77724" y="12192"/>
                </a:lnTo>
                <a:lnTo>
                  <a:pt x="77724" y="0"/>
                </a:lnTo>
                <a:close/>
              </a:path>
              <a:path w="201294" h="317500">
                <a:moveTo>
                  <a:pt x="123444" y="0"/>
                </a:moveTo>
                <a:lnTo>
                  <a:pt x="77724" y="0"/>
                </a:lnTo>
                <a:lnTo>
                  <a:pt x="77724" y="12192"/>
                </a:lnTo>
                <a:lnTo>
                  <a:pt x="123444" y="12192"/>
                </a:lnTo>
                <a:lnTo>
                  <a:pt x="149113" y="17502"/>
                </a:lnTo>
                <a:lnTo>
                  <a:pt x="169926" y="31813"/>
                </a:lnTo>
                <a:lnTo>
                  <a:pt x="183880" y="52697"/>
                </a:lnTo>
                <a:lnTo>
                  <a:pt x="188976" y="77724"/>
                </a:lnTo>
                <a:lnTo>
                  <a:pt x="188976" y="239268"/>
                </a:lnTo>
                <a:lnTo>
                  <a:pt x="183880" y="264056"/>
                </a:lnTo>
                <a:lnTo>
                  <a:pt x="169926" y="284416"/>
                </a:lnTo>
                <a:lnTo>
                  <a:pt x="149113" y="298203"/>
                </a:lnTo>
                <a:lnTo>
                  <a:pt x="123444" y="303276"/>
                </a:lnTo>
                <a:lnTo>
                  <a:pt x="164787" y="303276"/>
                </a:lnTo>
                <a:lnTo>
                  <a:pt x="178308" y="294132"/>
                </a:lnTo>
                <a:lnTo>
                  <a:pt x="195024" y="269414"/>
                </a:lnTo>
                <a:lnTo>
                  <a:pt x="201168" y="239268"/>
                </a:lnTo>
                <a:lnTo>
                  <a:pt x="201168" y="77724"/>
                </a:lnTo>
                <a:lnTo>
                  <a:pt x="195024" y="47577"/>
                </a:lnTo>
                <a:lnTo>
                  <a:pt x="178308" y="22860"/>
                </a:lnTo>
                <a:lnTo>
                  <a:pt x="153590" y="6143"/>
                </a:lnTo>
                <a:lnTo>
                  <a:pt x="123444" y="0"/>
                </a:lnTo>
                <a:close/>
              </a:path>
            </a:pathLst>
          </a:custGeom>
          <a:solidFill>
            <a:srgbClr val="00C0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082089" y="719820"/>
            <a:ext cx="176740" cy="169179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9787541" y="4515042"/>
            <a:ext cx="810420" cy="1056024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0257412" y="5799512"/>
            <a:ext cx="308937" cy="212372"/>
          </a:xfrm>
          <a:custGeom>
            <a:avLst/>
            <a:gdLst/>
            <a:ahLst/>
            <a:cxnLst/>
            <a:rect l="l" t="t" r="r" b="b"/>
            <a:pathLst>
              <a:path w="218440" h="300354">
                <a:moveTo>
                  <a:pt x="140208" y="0"/>
                </a:moveTo>
                <a:lnTo>
                  <a:pt x="77724" y="0"/>
                </a:lnTo>
                <a:lnTo>
                  <a:pt x="47577" y="6143"/>
                </a:lnTo>
                <a:lnTo>
                  <a:pt x="22860" y="22860"/>
                </a:lnTo>
                <a:lnTo>
                  <a:pt x="6143" y="47577"/>
                </a:lnTo>
                <a:lnTo>
                  <a:pt x="0" y="77724"/>
                </a:lnTo>
                <a:lnTo>
                  <a:pt x="0" y="222504"/>
                </a:lnTo>
                <a:lnTo>
                  <a:pt x="6143" y="252650"/>
                </a:lnTo>
                <a:lnTo>
                  <a:pt x="22860" y="277368"/>
                </a:lnTo>
                <a:lnTo>
                  <a:pt x="47577" y="294084"/>
                </a:lnTo>
                <a:lnTo>
                  <a:pt x="77724" y="300228"/>
                </a:lnTo>
                <a:lnTo>
                  <a:pt x="140208" y="300228"/>
                </a:lnTo>
                <a:lnTo>
                  <a:pt x="170354" y="294084"/>
                </a:lnTo>
                <a:lnTo>
                  <a:pt x="179297" y="288036"/>
                </a:lnTo>
                <a:lnTo>
                  <a:pt x="77724" y="288036"/>
                </a:lnTo>
                <a:lnTo>
                  <a:pt x="52697" y="282940"/>
                </a:lnTo>
                <a:lnTo>
                  <a:pt x="31813" y="268986"/>
                </a:lnTo>
                <a:lnTo>
                  <a:pt x="17502" y="248173"/>
                </a:lnTo>
                <a:lnTo>
                  <a:pt x="12192" y="222504"/>
                </a:lnTo>
                <a:lnTo>
                  <a:pt x="12192" y="77724"/>
                </a:lnTo>
                <a:lnTo>
                  <a:pt x="17502" y="52935"/>
                </a:lnTo>
                <a:lnTo>
                  <a:pt x="31813" y="32575"/>
                </a:lnTo>
                <a:lnTo>
                  <a:pt x="52697" y="18788"/>
                </a:lnTo>
                <a:lnTo>
                  <a:pt x="77724" y="13716"/>
                </a:lnTo>
                <a:lnTo>
                  <a:pt x="181551" y="13716"/>
                </a:lnTo>
                <a:lnTo>
                  <a:pt x="170354" y="6143"/>
                </a:lnTo>
                <a:lnTo>
                  <a:pt x="140208" y="0"/>
                </a:lnTo>
                <a:close/>
              </a:path>
              <a:path w="218440" h="300354">
                <a:moveTo>
                  <a:pt x="181551" y="13716"/>
                </a:moveTo>
                <a:lnTo>
                  <a:pt x="140208" y="13716"/>
                </a:lnTo>
                <a:lnTo>
                  <a:pt x="164996" y="18788"/>
                </a:lnTo>
                <a:lnTo>
                  <a:pt x="185356" y="32575"/>
                </a:lnTo>
                <a:lnTo>
                  <a:pt x="199143" y="52935"/>
                </a:lnTo>
                <a:lnTo>
                  <a:pt x="204216" y="77724"/>
                </a:lnTo>
                <a:lnTo>
                  <a:pt x="204216" y="222504"/>
                </a:lnTo>
                <a:lnTo>
                  <a:pt x="199143" y="248173"/>
                </a:lnTo>
                <a:lnTo>
                  <a:pt x="185356" y="268986"/>
                </a:lnTo>
                <a:lnTo>
                  <a:pt x="164996" y="282940"/>
                </a:lnTo>
                <a:lnTo>
                  <a:pt x="140208" y="288036"/>
                </a:lnTo>
                <a:lnTo>
                  <a:pt x="179297" y="288036"/>
                </a:lnTo>
                <a:lnTo>
                  <a:pt x="195072" y="277368"/>
                </a:lnTo>
                <a:lnTo>
                  <a:pt x="211788" y="252650"/>
                </a:lnTo>
                <a:lnTo>
                  <a:pt x="217932" y="222504"/>
                </a:lnTo>
                <a:lnTo>
                  <a:pt x="217932" y="77724"/>
                </a:lnTo>
                <a:lnTo>
                  <a:pt x="211788" y="47577"/>
                </a:lnTo>
                <a:lnTo>
                  <a:pt x="195072" y="22860"/>
                </a:lnTo>
                <a:lnTo>
                  <a:pt x="181551" y="13716"/>
                </a:lnTo>
                <a:close/>
              </a:path>
            </a:pathLst>
          </a:custGeom>
          <a:solidFill>
            <a:srgbClr val="7BD3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0311297" y="5827530"/>
            <a:ext cx="198294" cy="157326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9847893" y="6819978"/>
            <a:ext cx="424788" cy="203841"/>
          </a:xfrm>
          <a:custGeom>
            <a:avLst/>
            <a:gdLst/>
            <a:ahLst/>
            <a:cxnLst/>
            <a:rect l="l" t="t" r="r" b="b"/>
            <a:pathLst>
              <a:path w="300354" h="288290">
                <a:moveTo>
                  <a:pt x="222504" y="0"/>
                </a:moveTo>
                <a:lnTo>
                  <a:pt x="77723" y="0"/>
                </a:lnTo>
                <a:lnTo>
                  <a:pt x="47577" y="6142"/>
                </a:lnTo>
                <a:lnTo>
                  <a:pt x="22860" y="22858"/>
                </a:lnTo>
                <a:lnTo>
                  <a:pt x="6143" y="47575"/>
                </a:lnTo>
                <a:lnTo>
                  <a:pt x="0" y="77722"/>
                </a:lnTo>
                <a:lnTo>
                  <a:pt x="0" y="214882"/>
                </a:lnTo>
                <a:lnTo>
                  <a:pt x="6143" y="245030"/>
                </a:lnTo>
                <a:lnTo>
                  <a:pt x="22860" y="269746"/>
                </a:lnTo>
                <a:lnTo>
                  <a:pt x="47577" y="286462"/>
                </a:lnTo>
                <a:lnTo>
                  <a:pt x="55306" y="288037"/>
                </a:lnTo>
                <a:lnTo>
                  <a:pt x="244921" y="288037"/>
                </a:lnTo>
                <a:lnTo>
                  <a:pt x="252650" y="286462"/>
                </a:lnTo>
                <a:lnTo>
                  <a:pt x="261589" y="280417"/>
                </a:lnTo>
                <a:lnTo>
                  <a:pt x="77724" y="280417"/>
                </a:lnTo>
                <a:lnTo>
                  <a:pt x="52054" y="275321"/>
                </a:lnTo>
                <a:lnTo>
                  <a:pt x="31242" y="261366"/>
                </a:lnTo>
                <a:lnTo>
                  <a:pt x="17287" y="240553"/>
                </a:lnTo>
                <a:lnTo>
                  <a:pt x="12192" y="214882"/>
                </a:lnTo>
                <a:lnTo>
                  <a:pt x="12192" y="77722"/>
                </a:lnTo>
                <a:lnTo>
                  <a:pt x="17287" y="52051"/>
                </a:lnTo>
                <a:lnTo>
                  <a:pt x="31242" y="31238"/>
                </a:lnTo>
                <a:lnTo>
                  <a:pt x="52054" y="17284"/>
                </a:lnTo>
                <a:lnTo>
                  <a:pt x="77724" y="12188"/>
                </a:lnTo>
                <a:lnTo>
                  <a:pt x="261589" y="12188"/>
                </a:lnTo>
                <a:lnTo>
                  <a:pt x="252650" y="6142"/>
                </a:lnTo>
                <a:lnTo>
                  <a:pt x="222504" y="0"/>
                </a:lnTo>
                <a:close/>
              </a:path>
              <a:path w="300354" h="288290">
                <a:moveTo>
                  <a:pt x="261589" y="12188"/>
                </a:moveTo>
                <a:lnTo>
                  <a:pt x="222504" y="12188"/>
                </a:lnTo>
                <a:lnTo>
                  <a:pt x="247292" y="17284"/>
                </a:lnTo>
                <a:lnTo>
                  <a:pt x="267652" y="31238"/>
                </a:lnTo>
                <a:lnTo>
                  <a:pt x="281439" y="52051"/>
                </a:lnTo>
                <a:lnTo>
                  <a:pt x="286512" y="77722"/>
                </a:lnTo>
                <a:lnTo>
                  <a:pt x="286512" y="214882"/>
                </a:lnTo>
                <a:lnTo>
                  <a:pt x="281439" y="240553"/>
                </a:lnTo>
                <a:lnTo>
                  <a:pt x="267652" y="261366"/>
                </a:lnTo>
                <a:lnTo>
                  <a:pt x="247292" y="275321"/>
                </a:lnTo>
                <a:lnTo>
                  <a:pt x="222504" y="280417"/>
                </a:lnTo>
                <a:lnTo>
                  <a:pt x="261589" y="280417"/>
                </a:lnTo>
                <a:lnTo>
                  <a:pt x="277368" y="269746"/>
                </a:lnTo>
                <a:lnTo>
                  <a:pt x="294084" y="245030"/>
                </a:lnTo>
                <a:lnTo>
                  <a:pt x="300228" y="214882"/>
                </a:lnTo>
                <a:lnTo>
                  <a:pt x="300228" y="77722"/>
                </a:lnTo>
                <a:lnTo>
                  <a:pt x="294084" y="47575"/>
                </a:lnTo>
                <a:lnTo>
                  <a:pt x="277368" y="22858"/>
                </a:lnTo>
                <a:lnTo>
                  <a:pt x="261589" y="12188"/>
                </a:lnTo>
                <a:close/>
              </a:path>
            </a:pathLst>
          </a:custGeom>
          <a:solidFill>
            <a:srgbClr val="7BD3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9901776" y="6846917"/>
            <a:ext cx="314684" cy="153014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8619331" y="6608772"/>
            <a:ext cx="269421" cy="160557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9442683" y="6572135"/>
            <a:ext cx="272116" cy="263108"/>
          </a:xfrm>
          <a:custGeom>
            <a:avLst/>
            <a:gdLst/>
            <a:ahLst/>
            <a:cxnLst/>
            <a:rect l="l" t="t" r="r" b="b"/>
            <a:pathLst>
              <a:path w="192404" h="372109">
                <a:moveTo>
                  <a:pt x="114300" y="0"/>
                </a:moveTo>
                <a:lnTo>
                  <a:pt x="77724" y="0"/>
                </a:lnTo>
                <a:lnTo>
                  <a:pt x="47577" y="6143"/>
                </a:lnTo>
                <a:lnTo>
                  <a:pt x="22860" y="22860"/>
                </a:lnTo>
                <a:lnTo>
                  <a:pt x="6143" y="47577"/>
                </a:lnTo>
                <a:lnTo>
                  <a:pt x="0" y="77724"/>
                </a:lnTo>
                <a:lnTo>
                  <a:pt x="0" y="294129"/>
                </a:lnTo>
                <a:lnTo>
                  <a:pt x="6143" y="324277"/>
                </a:lnTo>
                <a:lnTo>
                  <a:pt x="22860" y="348996"/>
                </a:lnTo>
                <a:lnTo>
                  <a:pt x="47577" y="365714"/>
                </a:lnTo>
                <a:lnTo>
                  <a:pt x="77724" y="371858"/>
                </a:lnTo>
                <a:lnTo>
                  <a:pt x="114300" y="371858"/>
                </a:lnTo>
                <a:lnTo>
                  <a:pt x="144446" y="365714"/>
                </a:lnTo>
                <a:lnTo>
                  <a:pt x="153392" y="359664"/>
                </a:lnTo>
                <a:lnTo>
                  <a:pt x="77724" y="359664"/>
                </a:lnTo>
                <a:lnTo>
                  <a:pt x="52054" y="354567"/>
                </a:lnTo>
                <a:lnTo>
                  <a:pt x="31242" y="340613"/>
                </a:lnTo>
                <a:lnTo>
                  <a:pt x="17287" y="319800"/>
                </a:lnTo>
                <a:lnTo>
                  <a:pt x="12192" y="294129"/>
                </a:lnTo>
                <a:lnTo>
                  <a:pt x="12192" y="77724"/>
                </a:lnTo>
                <a:lnTo>
                  <a:pt x="17287" y="52935"/>
                </a:lnTo>
                <a:lnTo>
                  <a:pt x="31242" y="32575"/>
                </a:lnTo>
                <a:lnTo>
                  <a:pt x="52054" y="18788"/>
                </a:lnTo>
                <a:lnTo>
                  <a:pt x="77724" y="13716"/>
                </a:lnTo>
                <a:lnTo>
                  <a:pt x="155643" y="13716"/>
                </a:lnTo>
                <a:lnTo>
                  <a:pt x="144446" y="6143"/>
                </a:lnTo>
                <a:lnTo>
                  <a:pt x="114300" y="0"/>
                </a:lnTo>
                <a:close/>
              </a:path>
              <a:path w="192404" h="372109">
                <a:moveTo>
                  <a:pt x="155643" y="13716"/>
                </a:moveTo>
                <a:lnTo>
                  <a:pt x="114300" y="13716"/>
                </a:lnTo>
                <a:lnTo>
                  <a:pt x="139088" y="18788"/>
                </a:lnTo>
                <a:lnTo>
                  <a:pt x="159448" y="32575"/>
                </a:lnTo>
                <a:lnTo>
                  <a:pt x="173235" y="52935"/>
                </a:lnTo>
                <a:lnTo>
                  <a:pt x="178308" y="77724"/>
                </a:lnTo>
                <a:lnTo>
                  <a:pt x="178308" y="294129"/>
                </a:lnTo>
                <a:lnTo>
                  <a:pt x="173235" y="319800"/>
                </a:lnTo>
                <a:lnTo>
                  <a:pt x="159448" y="340613"/>
                </a:lnTo>
                <a:lnTo>
                  <a:pt x="139088" y="354567"/>
                </a:lnTo>
                <a:lnTo>
                  <a:pt x="114300" y="359664"/>
                </a:lnTo>
                <a:lnTo>
                  <a:pt x="153392" y="359664"/>
                </a:lnTo>
                <a:lnTo>
                  <a:pt x="169164" y="348996"/>
                </a:lnTo>
                <a:lnTo>
                  <a:pt x="185880" y="324277"/>
                </a:lnTo>
                <a:lnTo>
                  <a:pt x="192024" y="294129"/>
                </a:lnTo>
                <a:lnTo>
                  <a:pt x="192024" y="77724"/>
                </a:lnTo>
                <a:lnTo>
                  <a:pt x="185880" y="47577"/>
                </a:lnTo>
                <a:lnTo>
                  <a:pt x="169164" y="22860"/>
                </a:lnTo>
                <a:lnTo>
                  <a:pt x="155643" y="13716"/>
                </a:lnTo>
                <a:close/>
              </a:path>
            </a:pathLst>
          </a:custGeom>
          <a:solidFill>
            <a:srgbClr val="7BD3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9496566" y="6600152"/>
            <a:ext cx="161653" cy="208331"/>
          </a:xfrm>
          <a:custGeom>
            <a:avLst/>
            <a:gdLst/>
            <a:ahLst/>
            <a:cxnLst/>
            <a:rect l="l" t="t" r="r" b="b"/>
            <a:pathLst>
              <a:path w="114300" h="294640">
                <a:moveTo>
                  <a:pt x="57912" y="286514"/>
                </a:moveTo>
                <a:lnTo>
                  <a:pt x="45720" y="286514"/>
                </a:lnTo>
                <a:lnTo>
                  <a:pt x="45720" y="294134"/>
                </a:lnTo>
                <a:lnTo>
                  <a:pt x="57912" y="294134"/>
                </a:lnTo>
                <a:lnTo>
                  <a:pt x="57912" y="286514"/>
                </a:lnTo>
                <a:close/>
              </a:path>
              <a:path w="114300" h="294640">
                <a:moveTo>
                  <a:pt x="86103" y="286514"/>
                </a:moveTo>
                <a:lnTo>
                  <a:pt x="70104" y="286514"/>
                </a:lnTo>
                <a:lnTo>
                  <a:pt x="70104" y="294134"/>
                </a:lnTo>
                <a:lnTo>
                  <a:pt x="76200" y="294134"/>
                </a:lnTo>
                <a:lnTo>
                  <a:pt x="79248" y="291082"/>
                </a:lnTo>
                <a:lnTo>
                  <a:pt x="83821" y="291082"/>
                </a:lnTo>
                <a:lnTo>
                  <a:pt x="86103" y="286514"/>
                </a:lnTo>
                <a:close/>
              </a:path>
              <a:path w="114300" h="294640">
                <a:moveTo>
                  <a:pt x="79248" y="291082"/>
                </a:moveTo>
                <a:lnTo>
                  <a:pt x="76200" y="294134"/>
                </a:lnTo>
                <a:lnTo>
                  <a:pt x="79248" y="292605"/>
                </a:lnTo>
                <a:lnTo>
                  <a:pt x="79248" y="291082"/>
                </a:lnTo>
                <a:close/>
              </a:path>
              <a:path w="114300" h="294640">
                <a:moveTo>
                  <a:pt x="83821" y="291082"/>
                </a:moveTo>
                <a:lnTo>
                  <a:pt x="79248" y="291082"/>
                </a:lnTo>
                <a:lnTo>
                  <a:pt x="79248" y="292605"/>
                </a:lnTo>
                <a:lnTo>
                  <a:pt x="76200" y="294134"/>
                </a:lnTo>
                <a:lnTo>
                  <a:pt x="82296" y="294134"/>
                </a:lnTo>
                <a:lnTo>
                  <a:pt x="83821" y="291082"/>
                </a:lnTo>
                <a:close/>
              </a:path>
              <a:path w="114300" h="294640">
                <a:moveTo>
                  <a:pt x="45720" y="0"/>
                </a:moveTo>
                <a:lnTo>
                  <a:pt x="32004" y="0"/>
                </a:lnTo>
                <a:lnTo>
                  <a:pt x="28956" y="7620"/>
                </a:lnTo>
                <a:lnTo>
                  <a:pt x="22860" y="10668"/>
                </a:lnTo>
                <a:lnTo>
                  <a:pt x="18288" y="13716"/>
                </a:lnTo>
                <a:lnTo>
                  <a:pt x="7620" y="13716"/>
                </a:lnTo>
                <a:lnTo>
                  <a:pt x="4572" y="19812"/>
                </a:lnTo>
                <a:lnTo>
                  <a:pt x="1524" y="24384"/>
                </a:lnTo>
                <a:lnTo>
                  <a:pt x="7620" y="32004"/>
                </a:lnTo>
                <a:lnTo>
                  <a:pt x="7620" y="38100"/>
                </a:lnTo>
                <a:lnTo>
                  <a:pt x="6429" y="59817"/>
                </a:lnTo>
                <a:lnTo>
                  <a:pt x="1190" y="89536"/>
                </a:lnTo>
                <a:lnTo>
                  <a:pt x="0" y="111254"/>
                </a:lnTo>
                <a:lnTo>
                  <a:pt x="1190" y="132088"/>
                </a:lnTo>
                <a:lnTo>
                  <a:pt x="3810" y="146493"/>
                </a:lnTo>
                <a:lnTo>
                  <a:pt x="6429" y="161186"/>
                </a:lnTo>
                <a:lnTo>
                  <a:pt x="7620" y="182880"/>
                </a:lnTo>
                <a:lnTo>
                  <a:pt x="6429" y="204573"/>
                </a:lnTo>
                <a:lnTo>
                  <a:pt x="3810" y="219266"/>
                </a:lnTo>
                <a:lnTo>
                  <a:pt x="1190" y="233671"/>
                </a:lnTo>
                <a:lnTo>
                  <a:pt x="0" y="254505"/>
                </a:lnTo>
                <a:lnTo>
                  <a:pt x="0" y="260602"/>
                </a:lnTo>
                <a:lnTo>
                  <a:pt x="7620" y="265177"/>
                </a:lnTo>
                <a:lnTo>
                  <a:pt x="10668" y="271274"/>
                </a:lnTo>
                <a:lnTo>
                  <a:pt x="13716" y="275842"/>
                </a:lnTo>
                <a:lnTo>
                  <a:pt x="13716" y="284985"/>
                </a:lnTo>
                <a:lnTo>
                  <a:pt x="19812" y="289560"/>
                </a:lnTo>
                <a:lnTo>
                  <a:pt x="24384" y="292605"/>
                </a:lnTo>
                <a:lnTo>
                  <a:pt x="32004" y="286514"/>
                </a:lnTo>
                <a:lnTo>
                  <a:pt x="86103" y="286514"/>
                </a:lnTo>
                <a:lnTo>
                  <a:pt x="86868" y="284985"/>
                </a:lnTo>
                <a:lnTo>
                  <a:pt x="91440" y="281940"/>
                </a:lnTo>
                <a:lnTo>
                  <a:pt x="97536" y="278894"/>
                </a:lnTo>
                <a:lnTo>
                  <a:pt x="107441" y="278894"/>
                </a:lnTo>
                <a:lnTo>
                  <a:pt x="109728" y="274320"/>
                </a:lnTo>
                <a:lnTo>
                  <a:pt x="112776" y="269745"/>
                </a:lnTo>
                <a:lnTo>
                  <a:pt x="108204" y="260602"/>
                </a:lnTo>
                <a:lnTo>
                  <a:pt x="108204" y="254505"/>
                </a:lnTo>
                <a:lnTo>
                  <a:pt x="109156" y="233671"/>
                </a:lnTo>
                <a:lnTo>
                  <a:pt x="111252" y="219266"/>
                </a:lnTo>
                <a:lnTo>
                  <a:pt x="113347" y="204573"/>
                </a:lnTo>
                <a:lnTo>
                  <a:pt x="114300" y="182880"/>
                </a:lnTo>
                <a:lnTo>
                  <a:pt x="113347" y="161186"/>
                </a:lnTo>
                <a:lnTo>
                  <a:pt x="111252" y="146493"/>
                </a:lnTo>
                <a:lnTo>
                  <a:pt x="109156" y="132088"/>
                </a:lnTo>
                <a:lnTo>
                  <a:pt x="108204" y="111254"/>
                </a:lnTo>
                <a:lnTo>
                  <a:pt x="109156" y="89536"/>
                </a:lnTo>
                <a:lnTo>
                  <a:pt x="113347" y="59817"/>
                </a:lnTo>
                <a:lnTo>
                  <a:pt x="114300" y="38100"/>
                </a:lnTo>
                <a:lnTo>
                  <a:pt x="114300" y="32004"/>
                </a:lnTo>
                <a:lnTo>
                  <a:pt x="106680" y="27432"/>
                </a:lnTo>
                <a:lnTo>
                  <a:pt x="103632" y="22860"/>
                </a:lnTo>
                <a:lnTo>
                  <a:pt x="100584" y="16764"/>
                </a:lnTo>
                <a:lnTo>
                  <a:pt x="100584" y="7620"/>
                </a:lnTo>
                <a:lnTo>
                  <a:pt x="97536" y="6096"/>
                </a:lnTo>
                <a:lnTo>
                  <a:pt x="45720" y="6096"/>
                </a:lnTo>
                <a:lnTo>
                  <a:pt x="45720" y="0"/>
                </a:lnTo>
                <a:close/>
              </a:path>
              <a:path w="114300" h="294640">
                <a:moveTo>
                  <a:pt x="107441" y="278894"/>
                </a:moveTo>
                <a:lnTo>
                  <a:pt x="97536" y="278894"/>
                </a:lnTo>
                <a:lnTo>
                  <a:pt x="106680" y="280417"/>
                </a:lnTo>
                <a:lnTo>
                  <a:pt x="107441" y="278894"/>
                </a:lnTo>
                <a:close/>
              </a:path>
              <a:path w="114300" h="294640">
                <a:moveTo>
                  <a:pt x="70104" y="0"/>
                </a:moveTo>
                <a:lnTo>
                  <a:pt x="57912" y="0"/>
                </a:lnTo>
                <a:lnTo>
                  <a:pt x="57912" y="6096"/>
                </a:lnTo>
                <a:lnTo>
                  <a:pt x="70104" y="6096"/>
                </a:lnTo>
                <a:lnTo>
                  <a:pt x="70104" y="0"/>
                </a:lnTo>
                <a:close/>
              </a:path>
              <a:path w="114300" h="294640">
                <a:moveTo>
                  <a:pt x="89916" y="1524"/>
                </a:moveTo>
                <a:lnTo>
                  <a:pt x="82296" y="6096"/>
                </a:lnTo>
                <a:lnTo>
                  <a:pt x="97536" y="6096"/>
                </a:lnTo>
                <a:lnTo>
                  <a:pt x="94488" y="4572"/>
                </a:lnTo>
                <a:lnTo>
                  <a:pt x="89916" y="1524"/>
                </a:lnTo>
                <a:close/>
              </a:path>
            </a:pathLst>
          </a:custGeom>
          <a:solidFill>
            <a:srgbClr val="A8E0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0209995" y="6700368"/>
            <a:ext cx="355636" cy="109911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9966438" y="5963305"/>
            <a:ext cx="272116" cy="405438"/>
          </a:xfrm>
          <a:custGeom>
            <a:avLst/>
            <a:gdLst/>
            <a:ahLst/>
            <a:cxnLst/>
            <a:rect l="l" t="t" r="r" b="b"/>
            <a:pathLst>
              <a:path w="192404" h="573404">
                <a:moveTo>
                  <a:pt x="114300" y="0"/>
                </a:moveTo>
                <a:lnTo>
                  <a:pt x="77724" y="0"/>
                </a:lnTo>
                <a:lnTo>
                  <a:pt x="47577" y="6143"/>
                </a:lnTo>
                <a:lnTo>
                  <a:pt x="22860" y="22860"/>
                </a:lnTo>
                <a:lnTo>
                  <a:pt x="6143" y="47577"/>
                </a:lnTo>
                <a:lnTo>
                  <a:pt x="0" y="77724"/>
                </a:lnTo>
                <a:lnTo>
                  <a:pt x="0" y="495300"/>
                </a:lnTo>
                <a:lnTo>
                  <a:pt x="6143" y="525446"/>
                </a:lnTo>
                <a:lnTo>
                  <a:pt x="22860" y="550164"/>
                </a:lnTo>
                <a:lnTo>
                  <a:pt x="47577" y="566880"/>
                </a:lnTo>
                <a:lnTo>
                  <a:pt x="77724" y="573024"/>
                </a:lnTo>
                <a:lnTo>
                  <a:pt x="114300" y="573024"/>
                </a:lnTo>
                <a:lnTo>
                  <a:pt x="144446" y="566880"/>
                </a:lnTo>
                <a:lnTo>
                  <a:pt x="153389" y="560832"/>
                </a:lnTo>
                <a:lnTo>
                  <a:pt x="77724" y="560832"/>
                </a:lnTo>
                <a:lnTo>
                  <a:pt x="52697" y="555736"/>
                </a:lnTo>
                <a:lnTo>
                  <a:pt x="31813" y="541782"/>
                </a:lnTo>
                <a:lnTo>
                  <a:pt x="17502" y="520969"/>
                </a:lnTo>
                <a:lnTo>
                  <a:pt x="12192" y="495300"/>
                </a:lnTo>
                <a:lnTo>
                  <a:pt x="12192" y="77724"/>
                </a:lnTo>
                <a:lnTo>
                  <a:pt x="17502" y="52935"/>
                </a:lnTo>
                <a:lnTo>
                  <a:pt x="31813" y="32575"/>
                </a:lnTo>
                <a:lnTo>
                  <a:pt x="52697" y="18788"/>
                </a:lnTo>
                <a:lnTo>
                  <a:pt x="77724" y="13716"/>
                </a:lnTo>
                <a:lnTo>
                  <a:pt x="155643" y="13716"/>
                </a:lnTo>
                <a:lnTo>
                  <a:pt x="144446" y="6143"/>
                </a:lnTo>
                <a:lnTo>
                  <a:pt x="114300" y="0"/>
                </a:lnTo>
                <a:close/>
              </a:path>
              <a:path w="192404" h="573404">
                <a:moveTo>
                  <a:pt x="155643" y="13716"/>
                </a:moveTo>
                <a:lnTo>
                  <a:pt x="114300" y="13716"/>
                </a:lnTo>
                <a:lnTo>
                  <a:pt x="139969" y="18788"/>
                </a:lnTo>
                <a:lnTo>
                  <a:pt x="160782" y="32575"/>
                </a:lnTo>
                <a:lnTo>
                  <a:pt x="174736" y="52935"/>
                </a:lnTo>
                <a:lnTo>
                  <a:pt x="179832" y="77724"/>
                </a:lnTo>
                <a:lnTo>
                  <a:pt x="179832" y="495300"/>
                </a:lnTo>
                <a:lnTo>
                  <a:pt x="174736" y="520969"/>
                </a:lnTo>
                <a:lnTo>
                  <a:pt x="160782" y="541782"/>
                </a:lnTo>
                <a:lnTo>
                  <a:pt x="139969" y="555736"/>
                </a:lnTo>
                <a:lnTo>
                  <a:pt x="114300" y="560832"/>
                </a:lnTo>
                <a:lnTo>
                  <a:pt x="153389" y="560832"/>
                </a:lnTo>
                <a:lnTo>
                  <a:pt x="169164" y="550164"/>
                </a:lnTo>
                <a:lnTo>
                  <a:pt x="185880" y="525446"/>
                </a:lnTo>
                <a:lnTo>
                  <a:pt x="192024" y="495300"/>
                </a:lnTo>
                <a:lnTo>
                  <a:pt x="192024" y="77724"/>
                </a:lnTo>
                <a:lnTo>
                  <a:pt x="185880" y="47577"/>
                </a:lnTo>
                <a:lnTo>
                  <a:pt x="169164" y="22860"/>
                </a:lnTo>
                <a:lnTo>
                  <a:pt x="155643" y="13716"/>
                </a:lnTo>
                <a:close/>
              </a:path>
            </a:pathLst>
          </a:custGeom>
          <a:solidFill>
            <a:srgbClr val="7BD3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0020323" y="5991321"/>
            <a:ext cx="164347" cy="350212"/>
          </a:xfrm>
          <a:custGeom>
            <a:avLst/>
            <a:gdLst/>
            <a:ahLst/>
            <a:cxnLst/>
            <a:rect l="l" t="t" r="r" b="b"/>
            <a:pathLst>
              <a:path w="116204" h="495300">
                <a:moveTo>
                  <a:pt x="57912" y="487680"/>
                </a:moveTo>
                <a:lnTo>
                  <a:pt x="45720" y="487680"/>
                </a:lnTo>
                <a:lnTo>
                  <a:pt x="45720" y="495300"/>
                </a:lnTo>
                <a:lnTo>
                  <a:pt x="57912" y="495300"/>
                </a:lnTo>
                <a:lnTo>
                  <a:pt x="57912" y="487680"/>
                </a:lnTo>
                <a:close/>
              </a:path>
              <a:path w="116204" h="495300">
                <a:moveTo>
                  <a:pt x="86868" y="487680"/>
                </a:moveTo>
                <a:lnTo>
                  <a:pt x="70104" y="487680"/>
                </a:lnTo>
                <a:lnTo>
                  <a:pt x="70104" y="495300"/>
                </a:lnTo>
                <a:lnTo>
                  <a:pt x="76200" y="495300"/>
                </a:lnTo>
                <a:lnTo>
                  <a:pt x="79248" y="492252"/>
                </a:lnTo>
                <a:lnTo>
                  <a:pt x="84124" y="492252"/>
                </a:lnTo>
                <a:lnTo>
                  <a:pt x="86868" y="487680"/>
                </a:lnTo>
                <a:close/>
              </a:path>
              <a:path w="116204" h="495300">
                <a:moveTo>
                  <a:pt x="79248" y="492252"/>
                </a:moveTo>
                <a:lnTo>
                  <a:pt x="76200" y="495300"/>
                </a:lnTo>
                <a:lnTo>
                  <a:pt x="79248" y="493776"/>
                </a:lnTo>
                <a:lnTo>
                  <a:pt x="79248" y="492252"/>
                </a:lnTo>
                <a:close/>
              </a:path>
              <a:path w="116204" h="495300">
                <a:moveTo>
                  <a:pt x="84124" y="492252"/>
                </a:moveTo>
                <a:lnTo>
                  <a:pt x="79248" y="492252"/>
                </a:lnTo>
                <a:lnTo>
                  <a:pt x="79248" y="493776"/>
                </a:lnTo>
                <a:lnTo>
                  <a:pt x="76200" y="495300"/>
                </a:lnTo>
                <a:lnTo>
                  <a:pt x="82296" y="495300"/>
                </a:lnTo>
                <a:lnTo>
                  <a:pt x="84124" y="492252"/>
                </a:lnTo>
                <a:close/>
              </a:path>
              <a:path w="116204" h="495300">
                <a:moveTo>
                  <a:pt x="45720" y="0"/>
                </a:moveTo>
                <a:lnTo>
                  <a:pt x="33528" y="0"/>
                </a:lnTo>
                <a:lnTo>
                  <a:pt x="28956" y="7620"/>
                </a:lnTo>
                <a:lnTo>
                  <a:pt x="24384" y="10668"/>
                </a:lnTo>
                <a:lnTo>
                  <a:pt x="18288" y="13716"/>
                </a:lnTo>
                <a:lnTo>
                  <a:pt x="9144" y="13716"/>
                </a:lnTo>
                <a:lnTo>
                  <a:pt x="6096" y="18288"/>
                </a:lnTo>
                <a:lnTo>
                  <a:pt x="3048" y="24384"/>
                </a:lnTo>
                <a:lnTo>
                  <a:pt x="7620" y="32004"/>
                </a:lnTo>
                <a:lnTo>
                  <a:pt x="7620" y="38100"/>
                </a:lnTo>
                <a:lnTo>
                  <a:pt x="6429" y="79724"/>
                </a:lnTo>
                <a:lnTo>
                  <a:pt x="1190" y="136683"/>
                </a:lnTo>
                <a:lnTo>
                  <a:pt x="0" y="178308"/>
                </a:lnTo>
                <a:lnTo>
                  <a:pt x="1190" y="219051"/>
                </a:lnTo>
                <a:lnTo>
                  <a:pt x="3810" y="247078"/>
                </a:lnTo>
                <a:lnTo>
                  <a:pt x="6429" y="275391"/>
                </a:lnTo>
                <a:lnTo>
                  <a:pt x="7620" y="316992"/>
                </a:lnTo>
                <a:lnTo>
                  <a:pt x="6429" y="358592"/>
                </a:lnTo>
                <a:lnTo>
                  <a:pt x="3810" y="386905"/>
                </a:lnTo>
                <a:lnTo>
                  <a:pt x="1190" y="414932"/>
                </a:lnTo>
                <a:lnTo>
                  <a:pt x="0" y="455676"/>
                </a:lnTo>
                <a:lnTo>
                  <a:pt x="0" y="463296"/>
                </a:lnTo>
                <a:lnTo>
                  <a:pt x="9144" y="466344"/>
                </a:lnTo>
                <a:lnTo>
                  <a:pt x="12192" y="472440"/>
                </a:lnTo>
                <a:lnTo>
                  <a:pt x="15240" y="477012"/>
                </a:lnTo>
                <a:lnTo>
                  <a:pt x="15240" y="487680"/>
                </a:lnTo>
                <a:lnTo>
                  <a:pt x="19812" y="490728"/>
                </a:lnTo>
                <a:lnTo>
                  <a:pt x="25908" y="493776"/>
                </a:lnTo>
                <a:lnTo>
                  <a:pt x="33528" y="487680"/>
                </a:lnTo>
                <a:lnTo>
                  <a:pt x="86868" y="487680"/>
                </a:lnTo>
                <a:lnTo>
                  <a:pt x="92964" y="484632"/>
                </a:lnTo>
                <a:lnTo>
                  <a:pt x="97536" y="481584"/>
                </a:lnTo>
                <a:lnTo>
                  <a:pt x="106680" y="481584"/>
                </a:lnTo>
                <a:lnTo>
                  <a:pt x="109728" y="475488"/>
                </a:lnTo>
                <a:lnTo>
                  <a:pt x="112776" y="470916"/>
                </a:lnTo>
                <a:lnTo>
                  <a:pt x="108204" y="463296"/>
                </a:lnTo>
                <a:lnTo>
                  <a:pt x="108204" y="455676"/>
                </a:lnTo>
                <a:lnTo>
                  <a:pt x="109394" y="414932"/>
                </a:lnTo>
                <a:lnTo>
                  <a:pt x="112014" y="386905"/>
                </a:lnTo>
                <a:lnTo>
                  <a:pt x="114633" y="358592"/>
                </a:lnTo>
                <a:lnTo>
                  <a:pt x="115824" y="316992"/>
                </a:lnTo>
                <a:lnTo>
                  <a:pt x="114633" y="275391"/>
                </a:lnTo>
                <a:lnTo>
                  <a:pt x="112014" y="247078"/>
                </a:lnTo>
                <a:lnTo>
                  <a:pt x="109394" y="219051"/>
                </a:lnTo>
                <a:lnTo>
                  <a:pt x="108204" y="178308"/>
                </a:lnTo>
                <a:lnTo>
                  <a:pt x="109394" y="136683"/>
                </a:lnTo>
                <a:lnTo>
                  <a:pt x="114633" y="79724"/>
                </a:lnTo>
                <a:lnTo>
                  <a:pt x="115824" y="38100"/>
                </a:lnTo>
                <a:lnTo>
                  <a:pt x="115824" y="32004"/>
                </a:lnTo>
                <a:lnTo>
                  <a:pt x="106680" y="27432"/>
                </a:lnTo>
                <a:lnTo>
                  <a:pt x="103632" y="22860"/>
                </a:lnTo>
                <a:lnTo>
                  <a:pt x="100584" y="16764"/>
                </a:lnTo>
                <a:lnTo>
                  <a:pt x="100584" y="7620"/>
                </a:lnTo>
                <a:lnTo>
                  <a:pt x="98298" y="6096"/>
                </a:lnTo>
                <a:lnTo>
                  <a:pt x="45720" y="6096"/>
                </a:lnTo>
                <a:lnTo>
                  <a:pt x="45720" y="0"/>
                </a:lnTo>
                <a:close/>
              </a:path>
              <a:path w="116204" h="495300">
                <a:moveTo>
                  <a:pt x="70104" y="0"/>
                </a:moveTo>
                <a:lnTo>
                  <a:pt x="57912" y="0"/>
                </a:lnTo>
                <a:lnTo>
                  <a:pt x="57912" y="6096"/>
                </a:lnTo>
                <a:lnTo>
                  <a:pt x="70104" y="6096"/>
                </a:lnTo>
                <a:lnTo>
                  <a:pt x="70104" y="0"/>
                </a:lnTo>
                <a:close/>
              </a:path>
              <a:path w="116204" h="495300">
                <a:moveTo>
                  <a:pt x="89916" y="1524"/>
                </a:moveTo>
                <a:lnTo>
                  <a:pt x="82296" y="6096"/>
                </a:lnTo>
                <a:lnTo>
                  <a:pt x="98298" y="6096"/>
                </a:lnTo>
                <a:lnTo>
                  <a:pt x="96012" y="4572"/>
                </a:lnTo>
                <a:lnTo>
                  <a:pt x="89916" y="1524"/>
                </a:lnTo>
                <a:close/>
              </a:path>
            </a:pathLst>
          </a:custGeom>
          <a:solidFill>
            <a:srgbClr val="A8E0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0212149" y="6425583"/>
            <a:ext cx="347554" cy="186780"/>
          </a:xfrm>
          <a:custGeom>
            <a:avLst/>
            <a:gdLst/>
            <a:ahLst/>
            <a:cxnLst/>
            <a:rect l="l" t="t" r="r" b="b"/>
            <a:pathLst>
              <a:path w="245745" h="264159">
                <a:moveTo>
                  <a:pt x="167640" y="0"/>
                </a:moveTo>
                <a:lnTo>
                  <a:pt x="77724" y="0"/>
                </a:lnTo>
                <a:lnTo>
                  <a:pt x="47577" y="6143"/>
                </a:lnTo>
                <a:lnTo>
                  <a:pt x="22860" y="22860"/>
                </a:lnTo>
                <a:lnTo>
                  <a:pt x="6143" y="47577"/>
                </a:lnTo>
                <a:lnTo>
                  <a:pt x="0" y="77724"/>
                </a:lnTo>
                <a:lnTo>
                  <a:pt x="0" y="185928"/>
                </a:lnTo>
                <a:lnTo>
                  <a:pt x="6143" y="216717"/>
                </a:lnTo>
                <a:lnTo>
                  <a:pt x="22860" y="241363"/>
                </a:lnTo>
                <a:lnTo>
                  <a:pt x="47577" y="257722"/>
                </a:lnTo>
                <a:lnTo>
                  <a:pt x="77724" y="263652"/>
                </a:lnTo>
                <a:lnTo>
                  <a:pt x="167640" y="263652"/>
                </a:lnTo>
                <a:lnTo>
                  <a:pt x="197786" y="257722"/>
                </a:lnTo>
                <a:lnTo>
                  <a:pt x="207249" y="251460"/>
                </a:lnTo>
                <a:lnTo>
                  <a:pt x="77724" y="251460"/>
                </a:lnTo>
                <a:lnTo>
                  <a:pt x="52697" y="246364"/>
                </a:lnTo>
                <a:lnTo>
                  <a:pt x="31813" y="232410"/>
                </a:lnTo>
                <a:lnTo>
                  <a:pt x="17502" y="211597"/>
                </a:lnTo>
                <a:lnTo>
                  <a:pt x="12192" y="185928"/>
                </a:lnTo>
                <a:lnTo>
                  <a:pt x="12192" y="77724"/>
                </a:lnTo>
                <a:lnTo>
                  <a:pt x="17502" y="52054"/>
                </a:lnTo>
                <a:lnTo>
                  <a:pt x="31813" y="31242"/>
                </a:lnTo>
                <a:lnTo>
                  <a:pt x="52697" y="17287"/>
                </a:lnTo>
                <a:lnTo>
                  <a:pt x="77724" y="12192"/>
                </a:lnTo>
                <a:lnTo>
                  <a:pt x="206729" y="12192"/>
                </a:lnTo>
                <a:lnTo>
                  <a:pt x="197786" y="6143"/>
                </a:lnTo>
                <a:lnTo>
                  <a:pt x="167640" y="0"/>
                </a:lnTo>
                <a:close/>
              </a:path>
              <a:path w="245745" h="264159">
                <a:moveTo>
                  <a:pt x="206729" y="12192"/>
                </a:moveTo>
                <a:lnTo>
                  <a:pt x="167640" y="12192"/>
                </a:lnTo>
                <a:lnTo>
                  <a:pt x="193309" y="17287"/>
                </a:lnTo>
                <a:lnTo>
                  <a:pt x="214122" y="31242"/>
                </a:lnTo>
                <a:lnTo>
                  <a:pt x="228076" y="52054"/>
                </a:lnTo>
                <a:lnTo>
                  <a:pt x="233172" y="77724"/>
                </a:lnTo>
                <a:lnTo>
                  <a:pt x="233172" y="185928"/>
                </a:lnTo>
                <a:lnTo>
                  <a:pt x="228076" y="211597"/>
                </a:lnTo>
                <a:lnTo>
                  <a:pt x="214122" y="232410"/>
                </a:lnTo>
                <a:lnTo>
                  <a:pt x="193309" y="246364"/>
                </a:lnTo>
                <a:lnTo>
                  <a:pt x="167640" y="251460"/>
                </a:lnTo>
                <a:lnTo>
                  <a:pt x="207249" y="251460"/>
                </a:lnTo>
                <a:lnTo>
                  <a:pt x="222504" y="241363"/>
                </a:lnTo>
                <a:lnTo>
                  <a:pt x="239220" y="216717"/>
                </a:lnTo>
                <a:lnTo>
                  <a:pt x="245364" y="185928"/>
                </a:lnTo>
                <a:lnTo>
                  <a:pt x="245364" y="77724"/>
                </a:lnTo>
                <a:lnTo>
                  <a:pt x="239220" y="47577"/>
                </a:lnTo>
                <a:lnTo>
                  <a:pt x="222504" y="22860"/>
                </a:lnTo>
                <a:lnTo>
                  <a:pt x="206729" y="12192"/>
                </a:lnTo>
                <a:close/>
              </a:path>
            </a:pathLst>
          </a:custGeom>
          <a:solidFill>
            <a:srgbClr val="00C0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0266033" y="6452523"/>
            <a:ext cx="239246" cy="132542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8957724" y="6789804"/>
            <a:ext cx="355636" cy="233924"/>
          </a:xfrm>
          <a:custGeom>
            <a:avLst/>
            <a:gdLst/>
            <a:ahLst/>
            <a:cxnLst/>
            <a:rect l="l" t="t" r="r" b="b"/>
            <a:pathLst>
              <a:path w="251459" h="330834">
                <a:moveTo>
                  <a:pt x="173742" y="0"/>
                </a:moveTo>
                <a:lnTo>
                  <a:pt x="77717" y="0"/>
                </a:lnTo>
                <a:lnTo>
                  <a:pt x="47577" y="6142"/>
                </a:lnTo>
                <a:lnTo>
                  <a:pt x="22860" y="22859"/>
                </a:lnTo>
                <a:lnTo>
                  <a:pt x="6143" y="47576"/>
                </a:lnTo>
                <a:lnTo>
                  <a:pt x="0" y="77721"/>
                </a:lnTo>
                <a:lnTo>
                  <a:pt x="0" y="294133"/>
                </a:lnTo>
                <a:lnTo>
                  <a:pt x="6143" y="324278"/>
                </a:lnTo>
                <a:lnTo>
                  <a:pt x="10493" y="330710"/>
                </a:lnTo>
                <a:lnTo>
                  <a:pt x="24601" y="330710"/>
                </a:lnTo>
                <a:lnTo>
                  <a:pt x="17287" y="319803"/>
                </a:lnTo>
                <a:lnTo>
                  <a:pt x="12192" y="294133"/>
                </a:lnTo>
                <a:lnTo>
                  <a:pt x="12192" y="77721"/>
                </a:lnTo>
                <a:lnTo>
                  <a:pt x="17287" y="52934"/>
                </a:lnTo>
                <a:lnTo>
                  <a:pt x="31242" y="32575"/>
                </a:lnTo>
                <a:lnTo>
                  <a:pt x="52054" y="18788"/>
                </a:lnTo>
                <a:lnTo>
                  <a:pt x="77724" y="13715"/>
                </a:lnTo>
                <a:lnTo>
                  <a:pt x="215080" y="13715"/>
                </a:lnTo>
                <a:lnTo>
                  <a:pt x="203882" y="6142"/>
                </a:lnTo>
                <a:lnTo>
                  <a:pt x="173742" y="0"/>
                </a:lnTo>
                <a:close/>
              </a:path>
              <a:path w="251459" h="330834">
                <a:moveTo>
                  <a:pt x="215080" y="13715"/>
                </a:moveTo>
                <a:lnTo>
                  <a:pt x="173736" y="13715"/>
                </a:lnTo>
                <a:lnTo>
                  <a:pt x="198762" y="18788"/>
                </a:lnTo>
                <a:lnTo>
                  <a:pt x="219646" y="32575"/>
                </a:lnTo>
                <a:lnTo>
                  <a:pt x="233957" y="52934"/>
                </a:lnTo>
                <a:lnTo>
                  <a:pt x="239268" y="77721"/>
                </a:lnTo>
                <a:lnTo>
                  <a:pt x="239268" y="294133"/>
                </a:lnTo>
                <a:lnTo>
                  <a:pt x="233957" y="319803"/>
                </a:lnTo>
                <a:lnTo>
                  <a:pt x="226456" y="330710"/>
                </a:lnTo>
                <a:lnTo>
                  <a:pt x="240966" y="330710"/>
                </a:lnTo>
                <a:lnTo>
                  <a:pt x="245316" y="324278"/>
                </a:lnTo>
                <a:lnTo>
                  <a:pt x="251460" y="294133"/>
                </a:lnTo>
                <a:lnTo>
                  <a:pt x="251460" y="77721"/>
                </a:lnTo>
                <a:lnTo>
                  <a:pt x="245316" y="47576"/>
                </a:lnTo>
                <a:lnTo>
                  <a:pt x="228600" y="22859"/>
                </a:lnTo>
                <a:lnTo>
                  <a:pt x="215080" y="13715"/>
                </a:lnTo>
                <a:close/>
              </a:path>
            </a:pathLst>
          </a:custGeom>
          <a:solidFill>
            <a:srgbClr val="00C0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9011608" y="6817822"/>
            <a:ext cx="247868" cy="206086"/>
          </a:xfrm>
          <a:custGeom>
            <a:avLst/>
            <a:gdLst/>
            <a:ahLst/>
            <a:cxnLst/>
            <a:rect l="l" t="t" r="r" b="b"/>
            <a:pathLst>
              <a:path w="175259" h="291465">
                <a:moveTo>
                  <a:pt x="39636" y="0"/>
                </a:moveTo>
                <a:lnTo>
                  <a:pt x="33527" y="0"/>
                </a:lnTo>
                <a:lnTo>
                  <a:pt x="28956" y="7618"/>
                </a:lnTo>
                <a:lnTo>
                  <a:pt x="22860" y="10670"/>
                </a:lnTo>
                <a:lnTo>
                  <a:pt x="18288" y="13715"/>
                </a:lnTo>
                <a:lnTo>
                  <a:pt x="9144" y="13715"/>
                </a:lnTo>
                <a:lnTo>
                  <a:pt x="6096" y="19813"/>
                </a:lnTo>
                <a:lnTo>
                  <a:pt x="3048" y="24382"/>
                </a:lnTo>
                <a:lnTo>
                  <a:pt x="7620" y="32002"/>
                </a:lnTo>
                <a:lnTo>
                  <a:pt x="7620" y="38098"/>
                </a:lnTo>
                <a:lnTo>
                  <a:pt x="6429" y="59816"/>
                </a:lnTo>
                <a:lnTo>
                  <a:pt x="1190" y="89535"/>
                </a:lnTo>
                <a:lnTo>
                  <a:pt x="0" y="111253"/>
                </a:lnTo>
                <a:lnTo>
                  <a:pt x="1190" y="132087"/>
                </a:lnTo>
                <a:lnTo>
                  <a:pt x="3810" y="146493"/>
                </a:lnTo>
                <a:lnTo>
                  <a:pt x="6429" y="161185"/>
                </a:lnTo>
                <a:lnTo>
                  <a:pt x="7620" y="182878"/>
                </a:lnTo>
                <a:lnTo>
                  <a:pt x="6429" y="204572"/>
                </a:lnTo>
                <a:lnTo>
                  <a:pt x="3810" y="219265"/>
                </a:lnTo>
                <a:lnTo>
                  <a:pt x="1190" y="233673"/>
                </a:lnTo>
                <a:lnTo>
                  <a:pt x="0" y="254510"/>
                </a:lnTo>
                <a:lnTo>
                  <a:pt x="0" y="262130"/>
                </a:lnTo>
                <a:lnTo>
                  <a:pt x="9144" y="265175"/>
                </a:lnTo>
                <a:lnTo>
                  <a:pt x="12192" y="271273"/>
                </a:lnTo>
                <a:lnTo>
                  <a:pt x="15240" y="275842"/>
                </a:lnTo>
                <a:lnTo>
                  <a:pt x="13716" y="286513"/>
                </a:lnTo>
                <a:lnTo>
                  <a:pt x="19812" y="289558"/>
                </a:lnTo>
                <a:lnTo>
                  <a:pt x="22095" y="291082"/>
                </a:lnTo>
                <a:lnTo>
                  <a:pt x="26675" y="291082"/>
                </a:lnTo>
                <a:lnTo>
                  <a:pt x="33528" y="286513"/>
                </a:lnTo>
                <a:lnTo>
                  <a:pt x="146304" y="286513"/>
                </a:lnTo>
                <a:lnTo>
                  <a:pt x="150876" y="283462"/>
                </a:lnTo>
                <a:lnTo>
                  <a:pt x="156972" y="280415"/>
                </a:lnTo>
                <a:lnTo>
                  <a:pt x="166116" y="280415"/>
                </a:lnTo>
                <a:lnTo>
                  <a:pt x="169164" y="274318"/>
                </a:lnTo>
                <a:lnTo>
                  <a:pt x="172212" y="269750"/>
                </a:lnTo>
                <a:lnTo>
                  <a:pt x="167640" y="262130"/>
                </a:lnTo>
                <a:lnTo>
                  <a:pt x="167640" y="254510"/>
                </a:lnTo>
                <a:lnTo>
                  <a:pt x="168830" y="233673"/>
                </a:lnTo>
                <a:lnTo>
                  <a:pt x="171450" y="219265"/>
                </a:lnTo>
                <a:lnTo>
                  <a:pt x="174069" y="204572"/>
                </a:lnTo>
                <a:lnTo>
                  <a:pt x="175260" y="182878"/>
                </a:lnTo>
                <a:lnTo>
                  <a:pt x="174069" y="161185"/>
                </a:lnTo>
                <a:lnTo>
                  <a:pt x="171450" y="146493"/>
                </a:lnTo>
                <a:lnTo>
                  <a:pt x="168830" y="132087"/>
                </a:lnTo>
                <a:lnTo>
                  <a:pt x="167640" y="111253"/>
                </a:lnTo>
                <a:lnTo>
                  <a:pt x="168830" y="89535"/>
                </a:lnTo>
                <a:lnTo>
                  <a:pt x="174069" y="59816"/>
                </a:lnTo>
                <a:lnTo>
                  <a:pt x="175260" y="38098"/>
                </a:lnTo>
                <a:lnTo>
                  <a:pt x="175260" y="32002"/>
                </a:lnTo>
                <a:lnTo>
                  <a:pt x="166116" y="27433"/>
                </a:lnTo>
                <a:lnTo>
                  <a:pt x="163068" y="22858"/>
                </a:lnTo>
                <a:lnTo>
                  <a:pt x="160020" y="16762"/>
                </a:lnTo>
                <a:lnTo>
                  <a:pt x="160020" y="7618"/>
                </a:lnTo>
                <a:lnTo>
                  <a:pt x="157734" y="6095"/>
                </a:lnTo>
                <a:lnTo>
                  <a:pt x="71628" y="6095"/>
                </a:lnTo>
                <a:lnTo>
                  <a:pt x="61698" y="5143"/>
                </a:lnTo>
                <a:lnTo>
                  <a:pt x="55054" y="3047"/>
                </a:lnTo>
                <a:lnTo>
                  <a:pt x="48696" y="951"/>
                </a:lnTo>
                <a:lnTo>
                  <a:pt x="39636" y="0"/>
                </a:lnTo>
                <a:close/>
              </a:path>
              <a:path w="175259" h="291465">
                <a:moveTo>
                  <a:pt x="103632" y="286513"/>
                </a:moveTo>
                <a:lnTo>
                  <a:pt x="39624" y="286513"/>
                </a:lnTo>
                <a:lnTo>
                  <a:pt x="48696" y="287703"/>
                </a:lnTo>
                <a:lnTo>
                  <a:pt x="55054" y="290323"/>
                </a:lnTo>
                <a:lnTo>
                  <a:pt x="56980" y="291082"/>
                </a:lnTo>
                <a:lnTo>
                  <a:pt x="85215" y="291082"/>
                </a:lnTo>
                <a:lnTo>
                  <a:pt x="87058" y="290323"/>
                </a:lnTo>
                <a:lnTo>
                  <a:pt x="93702" y="287703"/>
                </a:lnTo>
                <a:lnTo>
                  <a:pt x="103632" y="286513"/>
                </a:lnTo>
                <a:close/>
              </a:path>
              <a:path w="175259" h="291465">
                <a:moveTo>
                  <a:pt x="146304" y="286513"/>
                </a:moveTo>
                <a:lnTo>
                  <a:pt x="103632" y="286513"/>
                </a:lnTo>
                <a:lnTo>
                  <a:pt x="112704" y="287703"/>
                </a:lnTo>
                <a:lnTo>
                  <a:pt x="119062" y="290323"/>
                </a:lnTo>
                <a:lnTo>
                  <a:pt x="120988" y="291082"/>
                </a:lnTo>
                <a:lnTo>
                  <a:pt x="138684" y="291082"/>
                </a:lnTo>
                <a:lnTo>
                  <a:pt x="143562" y="291082"/>
                </a:lnTo>
                <a:lnTo>
                  <a:pt x="146304" y="286513"/>
                </a:lnTo>
                <a:close/>
              </a:path>
              <a:path w="175259" h="291465">
                <a:moveTo>
                  <a:pt x="138684" y="291082"/>
                </a:moveTo>
                <a:close/>
              </a:path>
              <a:path w="175259" h="291465">
                <a:moveTo>
                  <a:pt x="103617" y="0"/>
                </a:moveTo>
                <a:lnTo>
                  <a:pt x="93702" y="951"/>
                </a:lnTo>
                <a:lnTo>
                  <a:pt x="87058" y="3047"/>
                </a:lnTo>
                <a:lnTo>
                  <a:pt x="80700" y="5143"/>
                </a:lnTo>
                <a:lnTo>
                  <a:pt x="71628" y="6095"/>
                </a:lnTo>
                <a:lnTo>
                  <a:pt x="135636" y="6095"/>
                </a:lnTo>
                <a:lnTo>
                  <a:pt x="125706" y="5143"/>
                </a:lnTo>
                <a:lnTo>
                  <a:pt x="119062" y="3047"/>
                </a:lnTo>
                <a:lnTo>
                  <a:pt x="112704" y="951"/>
                </a:lnTo>
                <a:lnTo>
                  <a:pt x="103617" y="0"/>
                </a:lnTo>
                <a:close/>
              </a:path>
              <a:path w="175259" h="291465">
                <a:moveTo>
                  <a:pt x="149352" y="1522"/>
                </a:moveTo>
                <a:lnTo>
                  <a:pt x="141732" y="6095"/>
                </a:lnTo>
                <a:lnTo>
                  <a:pt x="157734" y="6095"/>
                </a:lnTo>
                <a:lnTo>
                  <a:pt x="155448" y="4573"/>
                </a:lnTo>
                <a:lnTo>
                  <a:pt x="149352" y="1522"/>
                </a:lnTo>
                <a:close/>
              </a:path>
            </a:pathLst>
          </a:custGeom>
          <a:solidFill>
            <a:srgbClr val="7BD3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9819872" y="6524721"/>
            <a:ext cx="355636" cy="161636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9869446" y="5596928"/>
            <a:ext cx="524474" cy="160738"/>
          </a:xfrm>
          <a:custGeom>
            <a:avLst/>
            <a:gdLst/>
            <a:ahLst/>
            <a:cxnLst/>
            <a:rect l="l" t="t" r="r" b="b"/>
            <a:pathLst>
              <a:path w="370840" h="227329">
                <a:moveTo>
                  <a:pt x="292608" y="0"/>
                </a:moveTo>
                <a:lnTo>
                  <a:pt x="77724" y="0"/>
                </a:lnTo>
                <a:lnTo>
                  <a:pt x="47577" y="6143"/>
                </a:lnTo>
                <a:lnTo>
                  <a:pt x="22860" y="22860"/>
                </a:lnTo>
                <a:lnTo>
                  <a:pt x="6143" y="47577"/>
                </a:lnTo>
                <a:lnTo>
                  <a:pt x="0" y="77724"/>
                </a:lnTo>
                <a:lnTo>
                  <a:pt x="0" y="149352"/>
                </a:lnTo>
                <a:lnTo>
                  <a:pt x="6143" y="180141"/>
                </a:lnTo>
                <a:lnTo>
                  <a:pt x="22860" y="204787"/>
                </a:lnTo>
                <a:lnTo>
                  <a:pt x="47577" y="221146"/>
                </a:lnTo>
                <a:lnTo>
                  <a:pt x="77724" y="227076"/>
                </a:lnTo>
                <a:lnTo>
                  <a:pt x="77724" y="214884"/>
                </a:lnTo>
                <a:lnTo>
                  <a:pt x="52054" y="209788"/>
                </a:lnTo>
                <a:lnTo>
                  <a:pt x="31242" y="195834"/>
                </a:lnTo>
                <a:lnTo>
                  <a:pt x="17287" y="175021"/>
                </a:lnTo>
                <a:lnTo>
                  <a:pt x="12192" y="149352"/>
                </a:lnTo>
                <a:lnTo>
                  <a:pt x="12192" y="77724"/>
                </a:lnTo>
                <a:lnTo>
                  <a:pt x="17287" y="52054"/>
                </a:lnTo>
                <a:lnTo>
                  <a:pt x="31242" y="31242"/>
                </a:lnTo>
                <a:lnTo>
                  <a:pt x="52054" y="17287"/>
                </a:lnTo>
                <a:lnTo>
                  <a:pt x="77724" y="12192"/>
                </a:lnTo>
                <a:lnTo>
                  <a:pt x="331697" y="12192"/>
                </a:lnTo>
                <a:lnTo>
                  <a:pt x="322754" y="6143"/>
                </a:lnTo>
                <a:lnTo>
                  <a:pt x="292608" y="0"/>
                </a:lnTo>
                <a:close/>
              </a:path>
              <a:path w="370840" h="227329">
                <a:moveTo>
                  <a:pt x="331697" y="12192"/>
                </a:moveTo>
                <a:lnTo>
                  <a:pt x="292608" y="12192"/>
                </a:lnTo>
                <a:lnTo>
                  <a:pt x="318277" y="17287"/>
                </a:lnTo>
                <a:lnTo>
                  <a:pt x="339090" y="31242"/>
                </a:lnTo>
                <a:lnTo>
                  <a:pt x="353044" y="52054"/>
                </a:lnTo>
                <a:lnTo>
                  <a:pt x="358140" y="77724"/>
                </a:lnTo>
                <a:lnTo>
                  <a:pt x="358140" y="149352"/>
                </a:lnTo>
                <a:lnTo>
                  <a:pt x="353044" y="175021"/>
                </a:lnTo>
                <a:lnTo>
                  <a:pt x="339090" y="195834"/>
                </a:lnTo>
                <a:lnTo>
                  <a:pt x="318277" y="209788"/>
                </a:lnTo>
                <a:lnTo>
                  <a:pt x="292608" y="214884"/>
                </a:lnTo>
                <a:lnTo>
                  <a:pt x="77724" y="214884"/>
                </a:lnTo>
                <a:lnTo>
                  <a:pt x="77724" y="227076"/>
                </a:lnTo>
                <a:lnTo>
                  <a:pt x="292608" y="227076"/>
                </a:lnTo>
                <a:lnTo>
                  <a:pt x="322754" y="221146"/>
                </a:lnTo>
                <a:lnTo>
                  <a:pt x="347472" y="204787"/>
                </a:lnTo>
                <a:lnTo>
                  <a:pt x="364188" y="180141"/>
                </a:lnTo>
                <a:lnTo>
                  <a:pt x="370332" y="149352"/>
                </a:lnTo>
                <a:lnTo>
                  <a:pt x="370332" y="77724"/>
                </a:lnTo>
                <a:lnTo>
                  <a:pt x="364188" y="47577"/>
                </a:lnTo>
                <a:lnTo>
                  <a:pt x="347472" y="22860"/>
                </a:lnTo>
                <a:lnTo>
                  <a:pt x="331697" y="12192"/>
                </a:lnTo>
                <a:close/>
              </a:path>
            </a:pathLst>
          </a:custGeom>
          <a:solidFill>
            <a:srgbClr val="00C0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9923330" y="5623867"/>
            <a:ext cx="416705" cy="106860"/>
          </a:xfrm>
          <a:custGeom>
            <a:avLst/>
            <a:gdLst/>
            <a:ahLst/>
            <a:cxnLst/>
            <a:rect l="l" t="t" r="r" b="b"/>
            <a:pathLst>
              <a:path w="294640" h="151129">
                <a:moveTo>
                  <a:pt x="182880" y="144780"/>
                </a:moveTo>
                <a:lnTo>
                  <a:pt x="39624" y="144780"/>
                </a:lnTo>
                <a:lnTo>
                  <a:pt x="60459" y="145732"/>
                </a:lnTo>
                <a:lnTo>
                  <a:pt x="89558" y="149923"/>
                </a:lnTo>
                <a:lnTo>
                  <a:pt x="111252" y="150876"/>
                </a:lnTo>
                <a:lnTo>
                  <a:pt x="132945" y="149923"/>
                </a:lnTo>
                <a:lnTo>
                  <a:pt x="162044" y="145732"/>
                </a:lnTo>
                <a:lnTo>
                  <a:pt x="182880" y="144780"/>
                </a:lnTo>
                <a:close/>
              </a:path>
              <a:path w="294640" h="151129">
                <a:moveTo>
                  <a:pt x="264566" y="144780"/>
                </a:moveTo>
                <a:lnTo>
                  <a:pt x="182880" y="144780"/>
                </a:lnTo>
                <a:lnTo>
                  <a:pt x="204573" y="145732"/>
                </a:lnTo>
                <a:lnTo>
                  <a:pt x="233672" y="149923"/>
                </a:lnTo>
                <a:lnTo>
                  <a:pt x="254508" y="150876"/>
                </a:lnTo>
                <a:lnTo>
                  <a:pt x="259080" y="147828"/>
                </a:lnTo>
                <a:lnTo>
                  <a:pt x="263347" y="147828"/>
                </a:lnTo>
                <a:lnTo>
                  <a:pt x="264566" y="144780"/>
                </a:lnTo>
                <a:close/>
              </a:path>
              <a:path w="294640" h="151129">
                <a:moveTo>
                  <a:pt x="259080" y="147828"/>
                </a:moveTo>
                <a:lnTo>
                  <a:pt x="254508" y="150876"/>
                </a:lnTo>
                <a:lnTo>
                  <a:pt x="259080" y="149352"/>
                </a:lnTo>
                <a:lnTo>
                  <a:pt x="259080" y="147828"/>
                </a:lnTo>
                <a:close/>
              </a:path>
              <a:path w="294640" h="151129">
                <a:moveTo>
                  <a:pt x="263347" y="147828"/>
                </a:moveTo>
                <a:lnTo>
                  <a:pt x="259080" y="147828"/>
                </a:lnTo>
                <a:lnTo>
                  <a:pt x="259080" y="149352"/>
                </a:lnTo>
                <a:lnTo>
                  <a:pt x="254508" y="150876"/>
                </a:lnTo>
                <a:lnTo>
                  <a:pt x="262128" y="150876"/>
                </a:lnTo>
                <a:lnTo>
                  <a:pt x="263347" y="147828"/>
                </a:lnTo>
                <a:close/>
              </a:path>
              <a:path w="294640" h="151129">
                <a:moveTo>
                  <a:pt x="286512" y="100584"/>
                </a:moveTo>
                <a:lnTo>
                  <a:pt x="0" y="100584"/>
                </a:lnTo>
                <a:lnTo>
                  <a:pt x="0" y="118872"/>
                </a:lnTo>
                <a:lnTo>
                  <a:pt x="9144" y="123444"/>
                </a:lnTo>
                <a:lnTo>
                  <a:pt x="12192" y="128016"/>
                </a:lnTo>
                <a:lnTo>
                  <a:pt x="15240" y="134112"/>
                </a:lnTo>
                <a:lnTo>
                  <a:pt x="13716" y="143256"/>
                </a:lnTo>
                <a:lnTo>
                  <a:pt x="19812" y="146304"/>
                </a:lnTo>
                <a:lnTo>
                  <a:pt x="24384" y="149352"/>
                </a:lnTo>
                <a:lnTo>
                  <a:pt x="33528" y="144780"/>
                </a:lnTo>
                <a:lnTo>
                  <a:pt x="264566" y="144780"/>
                </a:lnTo>
                <a:lnTo>
                  <a:pt x="265176" y="143256"/>
                </a:lnTo>
                <a:lnTo>
                  <a:pt x="271272" y="140208"/>
                </a:lnTo>
                <a:lnTo>
                  <a:pt x="275844" y="137160"/>
                </a:lnTo>
                <a:lnTo>
                  <a:pt x="286512" y="137160"/>
                </a:lnTo>
                <a:lnTo>
                  <a:pt x="289560" y="131064"/>
                </a:lnTo>
                <a:lnTo>
                  <a:pt x="292608" y="126492"/>
                </a:lnTo>
                <a:lnTo>
                  <a:pt x="286512" y="118872"/>
                </a:lnTo>
                <a:lnTo>
                  <a:pt x="286512" y="100584"/>
                </a:lnTo>
                <a:close/>
              </a:path>
              <a:path w="294640" h="151129">
                <a:moveTo>
                  <a:pt x="9144" y="13716"/>
                </a:moveTo>
                <a:lnTo>
                  <a:pt x="4572" y="19812"/>
                </a:lnTo>
                <a:lnTo>
                  <a:pt x="1524" y="24384"/>
                </a:lnTo>
                <a:lnTo>
                  <a:pt x="7620" y="33528"/>
                </a:lnTo>
                <a:lnTo>
                  <a:pt x="7620" y="39624"/>
                </a:lnTo>
                <a:lnTo>
                  <a:pt x="6429" y="46863"/>
                </a:lnTo>
                <a:lnTo>
                  <a:pt x="1190" y="56769"/>
                </a:lnTo>
                <a:lnTo>
                  <a:pt x="0" y="64008"/>
                </a:lnTo>
                <a:lnTo>
                  <a:pt x="1190" y="71247"/>
                </a:lnTo>
                <a:lnTo>
                  <a:pt x="6429" y="81153"/>
                </a:lnTo>
                <a:lnTo>
                  <a:pt x="7620" y="88392"/>
                </a:lnTo>
                <a:lnTo>
                  <a:pt x="7620" y="100584"/>
                </a:lnTo>
                <a:lnTo>
                  <a:pt x="294132" y="100584"/>
                </a:lnTo>
                <a:lnTo>
                  <a:pt x="294132" y="88392"/>
                </a:lnTo>
                <a:lnTo>
                  <a:pt x="292941" y="81153"/>
                </a:lnTo>
                <a:lnTo>
                  <a:pt x="287702" y="71247"/>
                </a:lnTo>
                <a:lnTo>
                  <a:pt x="286512" y="64008"/>
                </a:lnTo>
                <a:lnTo>
                  <a:pt x="287702" y="56769"/>
                </a:lnTo>
                <a:lnTo>
                  <a:pt x="292941" y="46863"/>
                </a:lnTo>
                <a:lnTo>
                  <a:pt x="294132" y="39624"/>
                </a:lnTo>
                <a:lnTo>
                  <a:pt x="294132" y="33528"/>
                </a:lnTo>
                <a:lnTo>
                  <a:pt x="286512" y="28956"/>
                </a:lnTo>
                <a:lnTo>
                  <a:pt x="283464" y="22860"/>
                </a:lnTo>
                <a:lnTo>
                  <a:pt x="278892" y="18288"/>
                </a:lnTo>
                <a:lnTo>
                  <a:pt x="279400" y="15240"/>
                </a:lnTo>
                <a:lnTo>
                  <a:pt x="18288" y="15240"/>
                </a:lnTo>
                <a:lnTo>
                  <a:pt x="9144" y="13716"/>
                </a:lnTo>
                <a:close/>
              </a:path>
              <a:path w="294640" h="151129">
                <a:moveTo>
                  <a:pt x="39624" y="0"/>
                </a:moveTo>
                <a:lnTo>
                  <a:pt x="33528" y="0"/>
                </a:lnTo>
                <a:lnTo>
                  <a:pt x="28956" y="9144"/>
                </a:lnTo>
                <a:lnTo>
                  <a:pt x="22860" y="12192"/>
                </a:lnTo>
                <a:lnTo>
                  <a:pt x="18288" y="15240"/>
                </a:lnTo>
                <a:lnTo>
                  <a:pt x="279400" y="15240"/>
                </a:lnTo>
                <a:lnTo>
                  <a:pt x="280416" y="9144"/>
                </a:lnTo>
                <a:lnTo>
                  <a:pt x="277368" y="7620"/>
                </a:lnTo>
                <a:lnTo>
                  <a:pt x="111252" y="7620"/>
                </a:lnTo>
                <a:lnTo>
                  <a:pt x="89558" y="6429"/>
                </a:lnTo>
                <a:lnTo>
                  <a:pt x="60459" y="1190"/>
                </a:lnTo>
                <a:lnTo>
                  <a:pt x="39624" y="0"/>
                </a:lnTo>
                <a:close/>
              </a:path>
              <a:path w="294640" h="151129">
                <a:moveTo>
                  <a:pt x="182880" y="0"/>
                </a:moveTo>
                <a:lnTo>
                  <a:pt x="162044" y="1190"/>
                </a:lnTo>
                <a:lnTo>
                  <a:pt x="132945" y="6429"/>
                </a:lnTo>
                <a:lnTo>
                  <a:pt x="111252" y="7620"/>
                </a:lnTo>
                <a:lnTo>
                  <a:pt x="254508" y="7620"/>
                </a:lnTo>
                <a:lnTo>
                  <a:pt x="233672" y="6429"/>
                </a:lnTo>
                <a:lnTo>
                  <a:pt x="204573" y="1190"/>
                </a:lnTo>
                <a:lnTo>
                  <a:pt x="182880" y="0"/>
                </a:lnTo>
                <a:close/>
              </a:path>
              <a:path w="294640" h="151129">
                <a:moveTo>
                  <a:pt x="269748" y="3048"/>
                </a:moveTo>
                <a:lnTo>
                  <a:pt x="262128" y="7620"/>
                </a:lnTo>
                <a:lnTo>
                  <a:pt x="277368" y="7620"/>
                </a:lnTo>
                <a:lnTo>
                  <a:pt x="274320" y="6096"/>
                </a:lnTo>
                <a:lnTo>
                  <a:pt x="269748" y="3048"/>
                </a:lnTo>
                <a:close/>
              </a:path>
            </a:pathLst>
          </a:custGeom>
          <a:solidFill>
            <a:srgbClr val="7BD3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6716138" y="6553816"/>
            <a:ext cx="1760938" cy="469821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6121255" y="6845841"/>
            <a:ext cx="493939" cy="168371"/>
          </a:xfrm>
          <a:custGeom>
            <a:avLst/>
            <a:gdLst/>
            <a:ahLst/>
            <a:cxnLst/>
            <a:rect l="l" t="t" r="r" b="b"/>
            <a:pathLst>
              <a:path w="349250" h="238125">
                <a:moveTo>
                  <a:pt x="271272" y="0"/>
                </a:moveTo>
                <a:lnTo>
                  <a:pt x="77724" y="0"/>
                </a:lnTo>
                <a:lnTo>
                  <a:pt x="47577" y="6143"/>
                </a:lnTo>
                <a:lnTo>
                  <a:pt x="22860" y="22858"/>
                </a:lnTo>
                <a:lnTo>
                  <a:pt x="6143" y="47575"/>
                </a:lnTo>
                <a:lnTo>
                  <a:pt x="0" y="77722"/>
                </a:lnTo>
                <a:lnTo>
                  <a:pt x="0" y="160020"/>
                </a:lnTo>
                <a:lnTo>
                  <a:pt x="6143" y="190164"/>
                </a:lnTo>
                <a:lnTo>
                  <a:pt x="22860" y="214881"/>
                </a:lnTo>
                <a:lnTo>
                  <a:pt x="47577" y="231598"/>
                </a:lnTo>
                <a:lnTo>
                  <a:pt x="77724" y="237742"/>
                </a:lnTo>
                <a:lnTo>
                  <a:pt x="271272" y="237742"/>
                </a:lnTo>
                <a:lnTo>
                  <a:pt x="301418" y="231598"/>
                </a:lnTo>
                <a:lnTo>
                  <a:pt x="312616" y="224025"/>
                </a:lnTo>
                <a:lnTo>
                  <a:pt x="77724" y="224025"/>
                </a:lnTo>
                <a:lnTo>
                  <a:pt x="52935" y="218953"/>
                </a:lnTo>
                <a:lnTo>
                  <a:pt x="32575" y="205165"/>
                </a:lnTo>
                <a:lnTo>
                  <a:pt x="18788" y="184806"/>
                </a:lnTo>
                <a:lnTo>
                  <a:pt x="13716" y="160020"/>
                </a:lnTo>
                <a:lnTo>
                  <a:pt x="13716" y="77722"/>
                </a:lnTo>
                <a:lnTo>
                  <a:pt x="18788" y="52051"/>
                </a:lnTo>
                <a:lnTo>
                  <a:pt x="32575" y="31238"/>
                </a:lnTo>
                <a:lnTo>
                  <a:pt x="52935" y="17284"/>
                </a:lnTo>
                <a:lnTo>
                  <a:pt x="77724" y="12188"/>
                </a:lnTo>
                <a:lnTo>
                  <a:pt x="310357" y="12188"/>
                </a:lnTo>
                <a:lnTo>
                  <a:pt x="301418" y="6143"/>
                </a:lnTo>
                <a:lnTo>
                  <a:pt x="271272" y="0"/>
                </a:lnTo>
                <a:close/>
              </a:path>
              <a:path w="349250" h="238125">
                <a:moveTo>
                  <a:pt x="310357" y="12188"/>
                </a:moveTo>
                <a:lnTo>
                  <a:pt x="271272" y="12188"/>
                </a:lnTo>
                <a:lnTo>
                  <a:pt x="296941" y="17284"/>
                </a:lnTo>
                <a:lnTo>
                  <a:pt x="317754" y="31238"/>
                </a:lnTo>
                <a:lnTo>
                  <a:pt x="331708" y="52051"/>
                </a:lnTo>
                <a:lnTo>
                  <a:pt x="336804" y="77722"/>
                </a:lnTo>
                <a:lnTo>
                  <a:pt x="336804" y="160020"/>
                </a:lnTo>
                <a:lnTo>
                  <a:pt x="331708" y="184806"/>
                </a:lnTo>
                <a:lnTo>
                  <a:pt x="317754" y="205165"/>
                </a:lnTo>
                <a:lnTo>
                  <a:pt x="296941" y="218953"/>
                </a:lnTo>
                <a:lnTo>
                  <a:pt x="271272" y="224025"/>
                </a:lnTo>
                <a:lnTo>
                  <a:pt x="312616" y="224025"/>
                </a:lnTo>
                <a:lnTo>
                  <a:pt x="326136" y="214881"/>
                </a:lnTo>
                <a:lnTo>
                  <a:pt x="342852" y="190164"/>
                </a:lnTo>
                <a:lnTo>
                  <a:pt x="348996" y="160020"/>
                </a:lnTo>
                <a:lnTo>
                  <a:pt x="348996" y="77722"/>
                </a:lnTo>
                <a:lnTo>
                  <a:pt x="342852" y="47575"/>
                </a:lnTo>
                <a:lnTo>
                  <a:pt x="326136" y="22858"/>
                </a:lnTo>
                <a:lnTo>
                  <a:pt x="310357" y="12188"/>
                </a:lnTo>
                <a:close/>
              </a:path>
            </a:pathLst>
          </a:custGeom>
          <a:solidFill>
            <a:srgbClr val="00C0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6177294" y="6872780"/>
            <a:ext cx="384375" cy="113145"/>
          </a:xfrm>
          <a:custGeom>
            <a:avLst/>
            <a:gdLst/>
            <a:ahLst/>
            <a:cxnLst/>
            <a:rect l="l" t="t" r="r" b="b"/>
            <a:pathLst>
              <a:path w="271779" h="160020">
                <a:moveTo>
                  <a:pt x="167640" y="153922"/>
                </a:moveTo>
                <a:lnTo>
                  <a:pt x="38100" y="153922"/>
                </a:lnTo>
                <a:lnTo>
                  <a:pt x="57126" y="154875"/>
                </a:lnTo>
                <a:lnTo>
                  <a:pt x="70294" y="156971"/>
                </a:lnTo>
                <a:lnTo>
                  <a:pt x="83748" y="159067"/>
                </a:lnTo>
                <a:lnTo>
                  <a:pt x="103632" y="160020"/>
                </a:lnTo>
                <a:lnTo>
                  <a:pt x="122634" y="159067"/>
                </a:lnTo>
                <a:lnTo>
                  <a:pt x="148637" y="154875"/>
                </a:lnTo>
                <a:lnTo>
                  <a:pt x="167640" y="153922"/>
                </a:lnTo>
                <a:close/>
              </a:path>
              <a:path w="271779" h="160020">
                <a:moveTo>
                  <a:pt x="241402" y="153922"/>
                </a:moveTo>
                <a:lnTo>
                  <a:pt x="167640" y="153922"/>
                </a:lnTo>
                <a:lnTo>
                  <a:pt x="186642" y="154875"/>
                </a:lnTo>
                <a:lnTo>
                  <a:pt x="212645" y="159067"/>
                </a:lnTo>
                <a:lnTo>
                  <a:pt x="231648" y="160020"/>
                </a:lnTo>
                <a:lnTo>
                  <a:pt x="234696" y="156968"/>
                </a:lnTo>
                <a:lnTo>
                  <a:pt x="239575" y="156968"/>
                </a:lnTo>
                <a:lnTo>
                  <a:pt x="241402" y="153922"/>
                </a:lnTo>
                <a:close/>
              </a:path>
              <a:path w="271779" h="160020">
                <a:moveTo>
                  <a:pt x="234696" y="156968"/>
                </a:moveTo>
                <a:lnTo>
                  <a:pt x="231648" y="160020"/>
                </a:lnTo>
                <a:lnTo>
                  <a:pt x="234696" y="158490"/>
                </a:lnTo>
                <a:lnTo>
                  <a:pt x="234696" y="156968"/>
                </a:lnTo>
                <a:close/>
              </a:path>
              <a:path w="271779" h="160020">
                <a:moveTo>
                  <a:pt x="239575" y="156968"/>
                </a:moveTo>
                <a:lnTo>
                  <a:pt x="234696" y="156968"/>
                </a:lnTo>
                <a:lnTo>
                  <a:pt x="234696" y="158490"/>
                </a:lnTo>
                <a:lnTo>
                  <a:pt x="231648" y="160020"/>
                </a:lnTo>
                <a:lnTo>
                  <a:pt x="237744" y="160020"/>
                </a:lnTo>
                <a:lnTo>
                  <a:pt x="239575" y="156968"/>
                </a:lnTo>
                <a:close/>
              </a:path>
              <a:path w="271779" h="160020">
                <a:moveTo>
                  <a:pt x="7620" y="13710"/>
                </a:moveTo>
                <a:lnTo>
                  <a:pt x="4572" y="19808"/>
                </a:lnTo>
                <a:lnTo>
                  <a:pt x="1524" y="24382"/>
                </a:lnTo>
                <a:lnTo>
                  <a:pt x="6096" y="32002"/>
                </a:lnTo>
                <a:lnTo>
                  <a:pt x="6096" y="39622"/>
                </a:lnTo>
                <a:lnTo>
                  <a:pt x="5143" y="47767"/>
                </a:lnTo>
                <a:lnTo>
                  <a:pt x="952" y="58909"/>
                </a:lnTo>
                <a:lnTo>
                  <a:pt x="0" y="67050"/>
                </a:lnTo>
                <a:lnTo>
                  <a:pt x="952" y="75195"/>
                </a:lnTo>
                <a:lnTo>
                  <a:pt x="5143" y="86340"/>
                </a:lnTo>
                <a:lnTo>
                  <a:pt x="6096" y="94485"/>
                </a:lnTo>
                <a:lnTo>
                  <a:pt x="5143" y="102630"/>
                </a:lnTo>
                <a:lnTo>
                  <a:pt x="952" y="113775"/>
                </a:lnTo>
                <a:lnTo>
                  <a:pt x="0" y="121920"/>
                </a:lnTo>
                <a:lnTo>
                  <a:pt x="0" y="128010"/>
                </a:lnTo>
                <a:lnTo>
                  <a:pt x="7620" y="132585"/>
                </a:lnTo>
                <a:lnTo>
                  <a:pt x="10668" y="137160"/>
                </a:lnTo>
                <a:lnTo>
                  <a:pt x="13716" y="143250"/>
                </a:lnTo>
                <a:lnTo>
                  <a:pt x="13716" y="152400"/>
                </a:lnTo>
                <a:lnTo>
                  <a:pt x="18288" y="155445"/>
                </a:lnTo>
                <a:lnTo>
                  <a:pt x="24384" y="158490"/>
                </a:lnTo>
                <a:lnTo>
                  <a:pt x="32004" y="153922"/>
                </a:lnTo>
                <a:lnTo>
                  <a:pt x="241402" y="153922"/>
                </a:lnTo>
                <a:lnTo>
                  <a:pt x="242316" y="152400"/>
                </a:lnTo>
                <a:lnTo>
                  <a:pt x="248412" y="149348"/>
                </a:lnTo>
                <a:lnTo>
                  <a:pt x="252984" y="146302"/>
                </a:lnTo>
                <a:lnTo>
                  <a:pt x="262128" y="146302"/>
                </a:lnTo>
                <a:lnTo>
                  <a:pt x="265176" y="141728"/>
                </a:lnTo>
                <a:lnTo>
                  <a:pt x="268224" y="135630"/>
                </a:lnTo>
                <a:lnTo>
                  <a:pt x="263652" y="128010"/>
                </a:lnTo>
                <a:lnTo>
                  <a:pt x="263652" y="121920"/>
                </a:lnTo>
                <a:lnTo>
                  <a:pt x="264842" y="113775"/>
                </a:lnTo>
                <a:lnTo>
                  <a:pt x="270081" y="102630"/>
                </a:lnTo>
                <a:lnTo>
                  <a:pt x="271272" y="94485"/>
                </a:lnTo>
                <a:lnTo>
                  <a:pt x="270081" y="86340"/>
                </a:lnTo>
                <a:lnTo>
                  <a:pt x="264842" y="75195"/>
                </a:lnTo>
                <a:lnTo>
                  <a:pt x="263652" y="67050"/>
                </a:lnTo>
                <a:lnTo>
                  <a:pt x="264842" y="58909"/>
                </a:lnTo>
                <a:lnTo>
                  <a:pt x="270081" y="47767"/>
                </a:lnTo>
                <a:lnTo>
                  <a:pt x="271272" y="39622"/>
                </a:lnTo>
                <a:lnTo>
                  <a:pt x="271272" y="32002"/>
                </a:lnTo>
                <a:lnTo>
                  <a:pt x="262128" y="28950"/>
                </a:lnTo>
                <a:lnTo>
                  <a:pt x="259080" y="22860"/>
                </a:lnTo>
                <a:lnTo>
                  <a:pt x="256032" y="18285"/>
                </a:lnTo>
                <a:lnTo>
                  <a:pt x="256467" y="15240"/>
                </a:lnTo>
                <a:lnTo>
                  <a:pt x="16764" y="15240"/>
                </a:lnTo>
                <a:lnTo>
                  <a:pt x="7620" y="13710"/>
                </a:lnTo>
                <a:close/>
              </a:path>
              <a:path w="271779" h="160020">
                <a:moveTo>
                  <a:pt x="38100" y="0"/>
                </a:moveTo>
                <a:lnTo>
                  <a:pt x="32004" y="0"/>
                </a:lnTo>
                <a:lnTo>
                  <a:pt x="27432" y="7620"/>
                </a:lnTo>
                <a:lnTo>
                  <a:pt x="22860" y="10665"/>
                </a:lnTo>
                <a:lnTo>
                  <a:pt x="16764" y="15240"/>
                </a:lnTo>
                <a:lnTo>
                  <a:pt x="256467" y="15240"/>
                </a:lnTo>
                <a:lnTo>
                  <a:pt x="257556" y="7620"/>
                </a:lnTo>
                <a:lnTo>
                  <a:pt x="103632" y="7620"/>
                </a:lnTo>
                <a:lnTo>
                  <a:pt x="83748" y="6429"/>
                </a:lnTo>
                <a:lnTo>
                  <a:pt x="57126" y="1190"/>
                </a:lnTo>
                <a:lnTo>
                  <a:pt x="38100" y="0"/>
                </a:lnTo>
                <a:close/>
              </a:path>
              <a:path w="271779" h="160020">
                <a:moveTo>
                  <a:pt x="167640" y="0"/>
                </a:moveTo>
                <a:lnTo>
                  <a:pt x="148637" y="1190"/>
                </a:lnTo>
                <a:lnTo>
                  <a:pt x="122634" y="6429"/>
                </a:lnTo>
                <a:lnTo>
                  <a:pt x="103632" y="7620"/>
                </a:lnTo>
                <a:lnTo>
                  <a:pt x="231648" y="7620"/>
                </a:lnTo>
                <a:lnTo>
                  <a:pt x="212645" y="6429"/>
                </a:lnTo>
                <a:lnTo>
                  <a:pt x="186642" y="1190"/>
                </a:lnTo>
                <a:lnTo>
                  <a:pt x="167640" y="0"/>
                </a:lnTo>
                <a:close/>
              </a:path>
              <a:path w="271779" h="160020">
                <a:moveTo>
                  <a:pt x="246888" y="1522"/>
                </a:moveTo>
                <a:lnTo>
                  <a:pt x="237744" y="7620"/>
                </a:lnTo>
                <a:lnTo>
                  <a:pt x="257556" y="7620"/>
                </a:lnTo>
                <a:lnTo>
                  <a:pt x="251460" y="4568"/>
                </a:lnTo>
                <a:lnTo>
                  <a:pt x="246888" y="1522"/>
                </a:lnTo>
                <a:close/>
              </a:path>
            </a:pathLst>
          </a:custGeom>
          <a:solidFill>
            <a:srgbClr val="7BD3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9082736" y="6627091"/>
            <a:ext cx="73640" cy="55226"/>
          </a:xfrm>
          <a:custGeom>
            <a:avLst/>
            <a:gdLst/>
            <a:ahLst/>
            <a:cxnLst/>
            <a:rect l="l" t="t" r="r" b="b"/>
            <a:pathLst>
              <a:path w="52070" h="78104">
                <a:moveTo>
                  <a:pt x="3048" y="0"/>
                </a:moveTo>
                <a:lnTo>
                  <a:pt x="1524" y="7620"/>
                </a:lnTo>
                <a:lnTo>
                  <a:pt x="0" y="12192"/>
                </a:lnTo>
                <a:lnTo>
                  <a:pt x="0" y="22860"/>
                </a:lnTo>
                <a:lnTo>
                  <a:pt x="6096" y="25908"/>
                </a:lnTo>
                <a:lnTo>
                  <a:pt x="30480" y="25908"/>
                </a:lnTo>
                <a:lnTo>
                  <a:pt x="30539" y="52055"/>
                </a:lnTo>
                <a:lnTo>
                  <a:pt x="32004" y="57914"/>
                </a:lnTo>
                <a:lnTo>
                  <a:pt x="36576" y="65534"/>
                </a:lnTo>
                <a:lnTo>
                  <a:pt x="39624" y="74677"/>
                </a:lnTo>
                <a:lnTo>
                  <a:pt x="42672" y="77722"/>
                </a:lnTo>
                <a:lnTo>
                  <a:pt x="47244" y="77722"/>
                </a:lnTo>
                <a:lnTo>
                  <a:pt x="48768" y="76200"/>
                </a:lnTo>
                <a:lnTo>
                  <a:pt x="50292" y="70102"/>
                </a:lnTo>
                <a:lnTo>
                  <a:pt x="51816" y="65534"/>
                </a:lnTo>
                <a:lnTo>
                  <a:pt x="51816" y="60960"/>
                </a:lnTo>
                <a:lnTo>
                  <a:pt x="50292" y="60960"/>
                </a:lnTo>
                <a:lnTo>
                  <a:pt x="50292" y="59437"/>
                </a:lnTo>
                <a:lnTo>
                  <a:pt x="45172" y="52055"/>
                </a:lnTo>
                <a:lnTo>
                  <a:pt x="41338" y="43816"/>
                </a:lnTo>
                <a:lnTo>
                  <a:pt x="38933" y="35004"/>
                </a:lnTo>
                <a:lnTo>
                  <a:pt x="38100" y="25908"/>
                </a:lnTo>
                <a:lnTo>
                  <a:pt x="38100" y="19812"/>
                </a:lnTo>
                <a:lnTo>
                  <a:pt x="39624" y="16764"/>
                </a:lnTo>
                <a:lnTo>
                  <a:pt x="41148" y="12192"/>
                </a:lnTo>
                <a:lnTo>
                  <a:pt x="41148" y="7620"/>
                </a:lnTo>
                <a:lnTo>
                  <a:pt x="18288" y="7620"/>
                </a:lnTo>
                <a:lnTo>
                  <a:pt x="3048" y="0"/>
                </a:lnTo>
                <a:close/>
              </a:path>
              <a:path w="52070" h="78104">
                <a:moveTo>
                  <a:pt x="41148" y="4572"/>
                </a:moveTo>
                <a:lnTo>
                  <a:pt x="36576" y="4572"/>
                </a:lnTo>
                <a:lnTo>
                  <a:pt x="32004" y="6096"/>
                </a:lnTo>
                <a:lnTo>
                  <a:pt x="28956" y="6096"/>
                </a:lnTo>
                <a:lnTo>
                  <a:pt x="27432" y="7620"/>
                </a:lnTo>
                <a:lnTo>
                  <a:pt x="41148" y="7620"/>
                </a:lnTo>
                <a:lnTo>
                  <a:pt x="41148" y="4572"/>
                </a:lnTo>
                <a:close/>
              </a:path>
            </a:pathLst>
          </a:custGeom>
          <a:solidFill>
            <a:srgbClr val="0054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9209903" y="6643254"/>
            <a:ext cx="35025" cy="23796"/>
          </a:xfrm>
          <a:custGeom>
            <a:avLst/>
            <a:gdLst/>
            <a:ahLst/>
            <a:cxnLst/>
            <a:rect l="l" t="t" r="r" b="b"/>
            <a:pathLst>
              <a:path w="24765" h="33654">
                <a:moveTo>
                  <a:pt x="6096" y="0"/>
                </a:moveTo>
                <a:lnTo>
                  <a:pt x="0" y="22860"/>
                </a:lnTo>
                <a:lnTo>
                  <a:pt x="18288" y="33525"/>
                </a:lnTo>
                <a:lnTo>
                  <a:pt x="24384" y="10668"/>
                </a:lnTo>
                <a:lnTo>
                  <a:pt x="6096" y="0"/>
                </a:lnTo>
                <a:close/>
              </a:path>
            </a:pathLst>
          </a:custGeom>
          <a:solidFill>
            <a:srgbClr val="0054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7662345" y="2210107"/>
            <a:ext cx="1918281" cy="6465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7662345" y="2423467"/>
            <a:ext cx="1918281" cy="6465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7662345" y="2636827"/>
            <a:ext cx="1918281" cy="6465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7662345" y="2850187"/>
            <a:ext cx="1918281" cy="7543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7662345" y="3064625"/>
            <a:ext cx="1918281" cy="6465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7662345" y="3277985"/>
            <a:ext cx="1918281" cy="6465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7662345" y="3491345"/>
            <a:ext cx="1918281" cy="7543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7662345" y="3705783"/>
            <a:ext cx="1918281" cy="6465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7662345" y="3919143"/>
            <a:ext cx="1918281" cy="6465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7688211" y="4135735"/>
            <a:ext cx="1847333" cy="0"/>
          </a:xfrm>
          <a:custGeom>
            <a:avLst/>
            <a:gdLst/>
            <a:ahLst/>
            <a:cxnLst/>
            <a:rect l="l" t="t" r="r" b="b"/>
            <a:pathLst>
              <a:path w="1306195">
                <a:moveTo>
                  <a:pt x="1306068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44C8F4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9574158" y="413573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44C8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7668810" y="413573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44C8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7688211" y="4350173"/>
            <a:ext cx="1847333" cy="0"/>
          </a:xfrm>
          <a:custGeom>
            <a:avLst/>
            <a:gdLst/>
            <a:ahLst/>
            <a:cxnLst/>
            <a:rect l="l" t="t" r="r" b="b"/>
            <a:pathLst>
              <a:path w="1306195">
                <a:moveTo>
                  <a:pt x="1306068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44C8F4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9574158" y="435017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44C8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7668810" y="435017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44C8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7688211" y="4563533"/>
            <a:ext cx="1847333" cy="0"/>
          </a:xfrm>
          <a:custGeom>
            <a:avLst/>
            <a:gdLst/>
            <a:ahLst/>
            <a:cxnLst/>
            <a:rect l="l" t="t" r="r" b="b"/>
            <a:pathLst>
              <a:path w="1306195">
                <a:moveTo>
                  <a:pt x="1306068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44C8F4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9574158" y="456353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44C8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7668810" y="456353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44C8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7662345" y="4773660"/>
            <a:ext cx="1918281" cy="6465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7688211" y="4991330"/>
            <a:ext cx="1847333" cy="0"/>
          </a:xfrm>
          <a:custGeom>
            <a:avLst/>
            <a:gdLst/>
            <a:ahLst/>
            <a:cxnLst/>
            <a:rect l="l" t="t" r="r" b="b"/>
            <a:pathLst>
              <a:path w="1306195">
                <a:moveTo>
                  <a:pt x="1306068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44C8F4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9574158" y="499133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44C8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7668810" y="499133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44C8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7688211" y="5204690"/>
            <a:ext cx="1847333" cy="0"/>
          </a:xfrm>
          <a:custGeom>
            <a:avLst/>
            <a:gdLst/>
            <a:ahLst/>
            <a:cxnLst/>
            <a:rect l="l" t="t" r="r" b="b"/>
            <a:pathLst>
              <a:path w="1306195">
                <a:moveTo>
                  <a:pt x="1306068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44C8F4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9574158" y="520469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44C8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7668810" y="520469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44C8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7688211" y="5418050"/>
            <a:ext cx="1847333" cy="0"/>
          </a:xfrm>
          <a:custGeom>
            <a:avLst/>
            <a:gdLst/>
            <a:ahLst/>
            <a:cxnLst/>
            <a:rect l="l" t="t" r="r" b="b"/>
            <a:pathLst>
              <a:path w="1306195">
                <a:moveTo>
                  <a:pt x="1306068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44C8F4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9574158" y="541805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44C8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7668810" y="541805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44C8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7688211" y="5848003"/>
            <a:ext cx="1847333" cy="0"/>
          </a:xfrm>
          <a:custGeom>
            <a:avLst/>
            <a:gdLst/>
            <a:ahLst/>
            <a:cxnLst/>
            <a:rect l="l" t="t" r="r" b="b"/>
            <a:pathLst>
              <a:path w="1306195">
                <a:moveTo>
                  <a:pt x="1306068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44C8F4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9574158" y="584800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44C8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7668810" y="584800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44C8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7688211" y="5632488"/>
            <a:ext cx="1847333" cy="0"/>
          </a:xfrm>
          <a:custGeom>
            <a:avLst/>
            <a:gdLst/>
            <a:ahLst/>
            <a:cxnLst/>
            <a:rect l="l" t="t" r="r" b="b"/>
            <a:pathLst>
              <a:path w="1306195">
                <a:moveTo>
                  <a:pt x="1306068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44C8F4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9574158" y="563248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44C8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7668810" y="563248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44C8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7688211" y="6061364"/>
            <a:ext cx="1847333" cy="0"/>
          </a:xfrm>
          <a:custGeom>
            <a:avLst/>
            <a:gdLst/>
            <a:ahLst/>
            <a:cxnLst/>
            <a:rect l="l" t="t" r="r" b="b"/>
            <a:pathLst>
              <a:path w="1306195">
                <a:moveTo>
                  <a:pt x="1306068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44C8F4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9574158" y="606136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44C8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7668810" y="606136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44C8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7688211" y="6276879"/>
            <a:ext cx="1847333" cy="0"/>
          </a:xfrm>
          <a:custGeom>
            <a:avLst/>
            <a:gdLst/>
            <a:ahLst/>
            <a:cxnLst/>
            <a:rect l="l" t="t" r="r" b="b"/>
            <a:pathLst>
              <a:path w="1306195">
                <a:moveTo>
                  <a:pt x="1306068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44C8F4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9574158" y="62768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44C8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7668810" y="62768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44C8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4616806" y="3856104"/>
            <a:ext cx="1519537" cy="848591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4597086" y="3642206"/>
            <a:ext cx="1562487" cy="1070342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1497983" y="4262171"/>
            <a:ext cx="1605752" cy="826141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1922592" y="4426775"/>
            <a:ext cx="420297" cy="64655"/>
          </a:xfrm>
          <a:custGeom>
            <a:avLst/>
            <a:gdLst/>
            <a:ahLst/>
            <a:cxnLst/>
            <a:rect l="l" t="t" r="r" b="b"/>
            <a:pathLst>
              <a:path w="297180" h="91439">
                <a:moveTo>
                  <a:pt x="204273" y="0"/>
                </a:moveTo>
                <a:lnTo>
                  <a:pt x="159900" y="5891"/>
                </a:lnTo>
                <a:lnTo>
                  <a:pt x="117125" y="18288"/>
                </a:lnTo>
                <a:lnTo>
                  <a:pt x="76111" y="36869"/>
                </a:lnTo>
                <a:lnTo>
                  <a:pt x="37015" y="61315"/>
                </a:lnTo>
                <a:lnTo>
                  <a:pt x="0" y="91306"/>
                </a:lnTo>
                <a:lnTo>
                  <a:pt x="43094" y="82429"/>
                </a:lnTo>
                <a:lnTo>
                  <a:pt x="87974" y="76457"/>
                </a:lnTo>
                <a:lnTo>
                  <a:pt x="133441" y="71072"/>
                </a:lnTo>
                <a:lnTo>
                  <a:pt x="178294" y="63954"/>
                </a:lnTo>
                <a:lnTo>
                  <a:pt x="221335" y="52784"/>
                </a:lnTo>
                <a:lnTo>
                  <a:pt x="261363" y="35243"/>
                </a:lnTo>
                <a:lnTo>
                  <a:pt x="297180" y="9010"/>
                </a:lnTo>
                <a:lnTo>
                  <a:pt x="250087" y="933"/>
                </a:lnTo>
                <a:lnTo>
                  <a:pt x="204273" y="0"/>
                </a:lnTo>
                <a:close/>
              </a:path>
            </a:pathLst>
          </a:custGeom>
          <a:solidFill>
            <a:srgbClr val="F4F4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2327901" y="4070747"/>
            <a:ext cx="513697" cy="310701"/>
          </a:xfrm>
          <a:custGeom>
            <a:avLst/>
            <a:gdLst/>
            <a:ahLst/>
            <a:cxnLst/>
            <a:rect l="l" t="t" r="r" b="b"/>
            <a:pathLst>
              <a:path w="363219" h="439420">
                <a:moveTo>
                  <a:pt x="357573" y="300175"/>
                </a:moveTo>
                <a:lnTo>
                  <a:pt x="203644" y="300175"/>
                </a:lnTo>
                <a:lnTo>
                  <a:pt x="214812" y="300698"/>
                </a:lnTo>
                <a:lnTo>
                  <a:pt x="241419" y="315416"/>
                </a:lnTo>
                <a:lnTo>
                  <a:pt x="251896" y="343766"/>
                </a:lnTo>
                <a:lnTo>
                  <a:pt x="256468" y="410539"/>
                </a:lnTo>
                <a:lnTo>
                  <a:pt x="266565" y="433555"/>
                </a:lnTo>
                <a:lnTo>
                  <a:pt x="292536" y="439382"/>
                </a:lnTo>
                <a:lnTo>
                  <a:pt x="321647" y="420368"/>
                </a:lnTo>
                <a:lnTo>
                  <a:pt x="341530" y="381245"/>
                </a:lnTo>
                <a:lnTo>
                  <a:pt x="353877" y="330607"/>
                </a:lnTo>
                <a:lnTo>
                  <a:pt x="357573" y="300175"/>
                </a:lnTo>
                <a:close/>
              </a:path>
              <a:path w="363219" h="439420">
                <a:moveTo>
                  <a:pt x="279064" y="0"/>
                </a:moveTo>
                <a:lnTo>
                  <a:pt x="239196" y="3518"/>
                </a:lnTo>
                <a:lnTo>
                  <a:pt x="201682" y="23203"/>
                </a:lnTo>
                <a:lnTo>
                  <a:pt x="168189" y="53810"/>
                </a:lnTo>
                <a:lnTo>
                  <a:pt x="138422" y="91529"/>
                </a:lnTo>
                <a:lnTo>
                  <a:pt x="112083" y="132550"/>
                </a:lnTo>
                <a:lnTo>
                  <a:pt x="88877" y="173063"/>
                </a:lnTo>
                <a:lnTo>
                  <a:pt x="68508" y="209258"/>
                </a:lnTo>
                <a:lnTo>
                  <a:pt x="48815" y="242548"/>
                </a:lnTo>
                <a:lnTo>
                  <a:pt x="29837" y="277838"/>
                </a:lnTo>
                <a:lnTo>
                  <a:pt x="13430" y="314272"/>
                </a:lnTo>
                <a:lnTo>
                  <a:pt x="1452" y="350990"/>
                </a:lnTo>
                <a:lnTo>
                  <a:pt x="0" y="375255"/>
                </a:lnTo>
                <a:lnTo>
                  <a:pt x="6977" y="393091"/>
                </a:lnTo>
                <a:lnTo>
                  <a:pt x="22240" y="397496"/>
                </a:lnTo>
                <a:lnTo>
                  <a:pt x="45648" y="381470"/>
                </a:lnTo>
                <a:lnTo>
                  <a:pt x="56459" y="356158"/>
                </a:lnTo>
                <a:lnTo>
                  <a:pt x="64698" y="316129"/>
                </a:lnTo>
                <a:lnTo>
                  <a:pt x="71794" y="274100"/>
                </a:lnTo>
                <a:lnTo>
                  <a:pt x="79176" y="242786"/>
                </a:lnTo>
                <a:lnTo>
                  <a:pt x="110037" y="177064"/>
                </a:lnTo>
                <a:lnTo>
                  <a:pt x="147756" y="114770"/>
                </a:lnTo>
                <a:lnTo>
                  <a:pt x="194183" y="64003"/>
                </a:lnTo>
                <a:lnTo>
                  <a:pt x="252900" y="40741"/>
                </a:lnTo>
                <a:lnTo>
                  <a:pt x="329370" y="40741"/>
                </a:lnTo>
                <a:lnTo>
                  <a:pt x="309389" y="14928"/>
                </a:lnTo>
                <a:lnTo>
                  <a:pt x="279064" y="0"/>
                </a:lnTo>
                <a:close/>
              </a:path>
              <a:path w="363219" h="439420">
                <a:moveTo>
                  <a:pt x="329370" y="40741"/>
                </a:moveTo>
                <a:lnTo>
                  <a:pt x="252900" y="40741"/>
                </a:lnTo>
                <a:lnTo>
                  <a:pt x="269676" y="69050"/>
                </a:lnTo>
                <a:lnTo>
                  <a:pt x="265247" y="93006"/>
                </a:lnTo>
                <a:lnTo>
                  <a:pt x="250245" y="122390"/>
                </a:lnTo>
                <a:lnTo>
                  <a:pt x="232386" y="151775"/>
                </a:lnTo>
                <a:lnTo>
                  <a:pt x="219384" y="175730"/>
                </a:lnTo>
                <a:lnTo>
                  <a:pt x="206216" y="208020"/>
                </a:lnTo>
                <a:lnTo>
                  <a:pt x="194048" y="240881"/>
                </a:lnTo>
                <a:lnTo>
                  <a:pt x="182737" y="274314"/>
                </a:lnTo>
                <a:lnTo>
                  <a:pt x="172140" y="308318"/>
                </a:lnTo>
                <a:lnTo>
                  <a:pt x="182451" y="303699"/>
                </a:lnTo>
                <a:lnTo>
                  <a:pt x="192905" y="301079"/>
                </a:lnTo>
                <a:lnTo>
                  <a:pt x="203644" y="300175"/>
                </a:lnTo>
                <a:lnTo>
                  <a:pt x="357573" y="300175"/>
                </a:lnTo>
                <a:lnTo>
                  <a:pt x="360382" y="277048"/>
                </a:lnTo>
                <a:lnTo>
                  <a:pt x="362739" y="229162"/>
                </a:lnTo>
                <a:lnTo>
                  <a:pt x="362640" y="195542"/>
                </a:lnTo>
                <a:lnTo>
                  <a:pt x="360841" y="161552"/>
                </a:lnTo>
                <a:lnTo>
                  <a:pt x="355895" y="121617"/>
                </a:lnTo>
                <a:lnTo>
                  <a:pt x="346525" y="80616"/>
                </a:lnTo>
                <a:lnTo>
                  <a:pt x="331449" y="43427"/>
                </a:lnTo>
                <a:lnTo>
                  <a:pt x="329370" y="40741"/>
                </a:lnTo>
                <a:close/>
              </a:path>
            </a:pathLst>
          </a:custGeom>
          <a:solidFill>
            <a:srgbClr val="83B5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2388152" y="4285903"/>
            <a:ext cx="297441" cy="82589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2392461" y="4098020"/>
            <a:ext cx="316121" cy="242455"/>
          </a:xfrm>
          <a:custGeom>
            <a:avLst/>
            <a:gdLst/>
            <a:ahLst/>
            <a:cxnLst/>
            <a:rect l="l" t="t" r="r" b="b"/>
            <a:pathLst>
              <a:path w="223519" h="342900">
                <a:moveTo>
                  <a:pt x="204216" y="0"/>
                </a:moveTo>
                <a:lnTo>
                  <a:pt x="157353" y="14668"/>
                </a:lnTo>
                <a:lnTo>
                  <a:pt x="121920" y="48768"/>
                </a:lnTo>
                <a:lnTo>
                  <a:pt x="89817" y="90981"/>
                </a:lnTo>
                <a:lnTo>
                  <a:pt x="62201" y="137555"/>
                </a:lnTo>
                <a:lnTo>
                  <a:pt x="39243" y="187261"/>
                </a:lnTo>
                <a:lnTo>
                  <a:pt x="21110" y="238872"/>
                </a:lnTo>
                <a:lnTo>
                  <a:pt x="7972" y="291161"/>
                </a:lnTo>
                <a:lnTo>
                  <a:pt x="0" y="342900"/>
                </a:lnTo>
                <a:lnTo>
                  <a:pt x="31003" y="330708"/>
                </a:lnTo>
                <a:lnTo>
                  <a:pt x="73152" y="304800"/>
                </a:lnTo>
                <a:lnTo>
                  <a:pt x="111871" y="274320"/>
                </a:lnTo>
                <a:lnTo>
                  <a:pt x="132588" y="248412"/>
                </a:lnTo>
                <a:lnTo>
                  <a:pt x="148804" y="201382"/>
                </a:lnTo>
                <a:lnTo>
                  <a:pt x="166306" y="154495"/>
                </a:lnTo>
                <a:lnTo>
                  <a:pt x="186380" y="108465"/>
                </a:lnTo>
                <a:lnTo>
                  <a:pt x="218789" y="48220"/>
                </a:lnTo>
                <a:lnTo>
                  <a:pt x="223266" y="28003"/>
                </a:lnTo>
                <a:lnTo>
                  <a:pt x="219741" y="9786"/>
                </a:lnTo>
                <a:lnTo>
                  <a:pt x="204216" y="0"/>
                </a:lnTo>
                <a:close/>
              </a:path>
            </a:pathLst>
          </a:custGeom>
          <a:solidFill>
            <a:srgbClr val="C9DE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2446345" y="4288751"/>
            <a:ext cx="125730" cy="42205"/>
          </a:xfrm>
          <a:custGeom>
            <a:avLst/>
            <a:gdLst/>
            <a:ahLst/>
            <a:cxnLst/>
            <a:rect l="l" t="t" r="r" b="b"/>
            <a:pathLst>
              <a:path w="88900" h="59689">
                <a:moveTo>
                  <a:pt x="88392" y="0"/>
                </a:moveTo>
                <a:lnTo>
                  <a:pt x="63007" y="8643"/>
                </a:lnTo>
                <a:lnTo>
                  <a:pt x="35052" y="21145"/>
                </a:lnTo>
                <a:lnTo>
                  <a:pt x="11668" y="37933"/>
                </a:lnTo>
                <a:lnTo>
                  <a:pt x="0" y="59436"/>
                </a:lnTo>
                <a:lnTo>
                  <a:pt x="37814" y="56578"/>
                </a:lnTo>
                <a:lnTo>
                  <a:pt x="60198" y="51435"/>
                </a:lnTo>
                <a:lnTo>
                  <a:pt x="74580" y="35433"/>
                </a:lnTo>
                <a:lnTo>
                  <a:pt x="88392" y="0"/>
                </a:lnTo>
                <a:close/>
              </a:path>
            </a:pathLst>
          </a:custGeom>
          <a:solidFill>
            <a:srgbClr val="D0D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2291160" y="4305147"/>
            <a:ext cx="473284" cy="58369"/>
          </a:xfrm>
          <a:custGeom>
            <a:avLst/>
            <a:gdLst/>
            <a:ahLst/>
            <a:cxnLst/>
            <a:rect l="l" t="t" r="r" b="b"/>
            <a:pathLst>
              <a:path w="334644" h="82550">
                <a:moveTo>
                  <a:pt x="231410" y="13053"/>
                </a:moveTo>
                <a:lnTo>
                  <a:pt x="145780" y="13053"/>
                </a:lnTo>
                <a:lnTo>
                  <a:pt x="166116" y="13386"/>
                </a:lnTo>
                <a:lnTo>
                  <a:pt x="214383" y="17673"/>
                </a:lnTo>
                <a:lnTo>
                  <a:pt x="258508" y="28245"/>
                </a:lnTo>
                <a:lnTo>
                  <a:pt x="298346" y="48534"/>
                </a:lnTo>
                <a:lnTo>
                  <a:pt x="333756" y="81966"/>
                </a:lnTo>
                <a:lnTo>
                  <a:pt x="334245" y="64823"/>
                </a:lnTo>
                <a:lnTo>
                  <a:pt x="317187" y="47231"/>
                </a:lnTo>
                <a:lnTo>
                  <a:pt x="286339" y="30572"/>
                </a:lnTo>
                <a:lnTo>
                  <a:pt x="245461" y="16227"/>
                </a:lnTo>
                <a:lnTo>
                  <a:pt x="231410" y="13053"/>
                </a:lnTo>
                <a:close/>
              </a:path>
              <a:path w="334644" h="82550">
                <a:moveTo>
                  <a:pt x="148644" y="0"/>
                </a:moveTo>
                <a:lnTo>
                  <a:pt x="100222" y="879"/>
                </a:lnTo>
                <a:lnTo>
                  <a:pt x="56802" y="9595"/>
                </a:lnTo>
                <a:lnTo>
                  <a:pt x="22142" y="27528"/>
                </a:lnTo>
                <a:lnTo>
                  <a:pt x="0" y="56058"/>
                </a:lnTo>
                <a:lnTo>
                  <a:pt x="18049" y="54201"/>
                </a:lnTo>
                <a:lnTo>
                  <a:pt x="39243" y="42342"/>
                </a:lnTo>
                <a:lnTo>
                  <a:pt x="62150" y="28198"/>
                </a:lnTo>
                <a:lnTo>
                  <a:pt x="85344" y="19482"/>
                </a:lnTo>
                <a:lnTo>
                  <a:pt x="105679" y="16387"/>
                </a:lnTo>
                <a:lnTo>
                  <a:pt x="125730" y="14148"/>
                </a:lnTo>
                <a:lnTo>
                  <a:pt x="145780" y="13053"/>
                </a:lnTo>
                <a:lnTo>
                  <a:pt x="231410" y="13053"/>
                </a:lnTo>
                <a:lnTo>
                  <a:pt x="198310" y="5576"/>
                </a:lnTo>
                <a:lnTo>
                  <a:pt x="148644" y="0"/>
                </a:lnTo>
                <a:close/>
              </a:path>
            </a:pathLst>
          </a:custGeom>
          <a:solidFill>
            <a:srgbClr val="623F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2325646" y="4259544"/>
            <a:ext cx="475978" cy="52981"/>
          </a:xfrm>
          <a:custGeom>
            <a:avLst/>
            <a:gdLst/>
            <a:ahLst/>
            <a:cxnLst/>
            <a:rect l="l" t="t" r="r" b="b"/>
            <a:pathLst>
              <a:path w="336550" h="74929">
                <a:moveTo>
                  <a:pt x="240676" y="8802"/>
                </a:moveTo>
                <a:lnTo>
                  <a:pt x="143041" y="8802"/>
                </a:lnTo>
                <a:lnTo>
                  <a:pt x="166116" y="9302"/>
                </a:lnTo>
                <a:lnTo>
                  <a:pt x="212693" y="13326"/>
                </a:lnTo>
                <a:lnTo>
                  <a:pt x="258699" y="23208"/>
                </a:lnTo>
                <a:lnTo>
                  <a:pt x="300704" y="42520"/>
                </a:lnTo>
                <a:lnTo>
                  <a:pt x="335280" y="74834"/>
                </a:lnTo>
                <a:lnTo>
                  <a:pt x="335932" y="54688"/>
                </a:lnTo>
                <a:lnTo>
                  <a:pt x="319284" y="36746"/>
                </a:lnTo>
                <a:lnTo>
                  <a:pt x="288974" y="21657"/>
                </a:lnTo>
                <a:lnTo>
                  <a:pt x="248643" y="10070"/>
                </a:lnTo>
                <a:lnTo>
                  <a:pt x="240676" y="8802"/>
                </a:lnTo>
                <a:close/>
              </a:path>
              <a:path w="336550" h="74929">
                <a:moveTo>
                  <a:pt x="152473" y="0"/>
                </a:moveTo>
                <a:lnTo>
                  <a:pt x="103912" y="2814"/>
                </a:lnTo>
                <a:lnTo>
                  <a:pt x="59887" y="11728"/>
                </a:lnTo>
                <a:lnTo>
                  <a:pt x="24036" y="27390"/>
                </a:lnTo>
                <a:lnTo>
                  <a:pt x="0" y="50450"/>
                </a:lnTo>
                <a:lnTo>
                  <a:pt x="18097" y="47164"/>
                </a:lnTo>
                <a:lnTo>
                  <a:pt x="36195" y="37877"/>
                </a:lnTo>
                <a:lnTo>
                  <a:pt x="54864" y="26876"/>
                </a:lnTo>
                <a:lnTo>
                  <a:pt x="74676" y="18446"/>
                </a:lnTo>
                <a:lnTo>
                  <a:pt x="96893" y="12945"/>
                </a:lnTo>
                <a:lnTo>
                  <a:pt x="119824" y="9873"/>
                </a:lnTo>
                <a:lnTo>
                  <a:pt x="143041" y="8802"/>
                </a:lnTo>
                <a:lnTo>
                  <a:pt x="240676" y="8802"/>
                </a:lnTo>
                <a:lnTo>
                  <a:pt x="201930" y="2634"/>
                </a:lnTo>
                <a:lnTo>
                  <a:pt x="152473" y="0"/>
                </a:lnTo>
                <a:close/>
              </a:path>
            </a:pathLst>
          </a:custGeom>
          <a:solidFill>
            <a:srgbClr val="623F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2362287" y="4205777"/>
            <a:ext cx="472386" cy="58369"/>
          </a:xfrm>
          <a:custGeom>
            <a:avLst/>
            <a:gdLst/>
            <a:ahLst/>
            <a:cxnLst/>
            <a:rect l="l" t="t" r="r" b="b"/>
            <a:pathLst>
              <a:path w="334010" h="82550">
                <a:moveTo>
                  <a:pt x="251659" y="15359"/>
                </a:moveTo>
                <a:lnTo>
                  <a:pt x="146351" y="15359"/>
                </a:lnTo>
                <a:lnTo>
                  <a:pt x="169164" y="16764"/>
                </a:lnTo>
                <a:lnTo>
                  <a:pt x="216741" y="21859"/>
                </a:lnTo>
                <a:lnTo>
                  <a:pt x="259461" y="31242"/>
                </a:lnTo>
                <a:lnTo>
                  <a:pt x="298180" y="49768"/>
                </a:lnTo>
                <a:lnTo>
                  <a:pt x="333756" y="82296"/>
                </a:lnTo>
                <a:lnTo>
                  <a:pt x="331939" y="53254"/>
                </a:lnTo>
                <a:lnTo>
                  <a:pt x="297277" y="30284"/>
                </a:lnTo>
                <a:lnTo>
                  <a:pt x="251659" y="15359"/>
                </a:lnTo>
                <a:close/>
              </a:path>
              <a:path w="334010" h="82550">
                <a:moveTo>
                  <a:pt x="161544" y="0"/>
                </a:moveTo>
                <a:lnTo>
                  <a:pt x="117657" y="2595"/>
                </a:lnTo>
                <a:lnTo>
                  <a:pt x="73342" y="10477"/>
                </a:lnTo>
                <a:lnTo>
                  <a:pt x="32742" y="27217"/>
                </a:lnTo>
                <a:lnTo>
                  <a:pt x="0" y="56388"/>
                </a:lnTo>
                <a:lnTo>
                  <a:pt x="16478" y="55435"/>
                </a:lnTo>
                <a:lnTo>
                  <a:pt x="36957" y="45339"/>
                </a:lnTo>
                <a:lnTo>
                  <a:pt x="59150" y="32385"/>
                </a:lnTo>
                <a:lnTo>
                  <a:pt x="80772" y="22860"/>
                </a:lnTo>
                <a:lnTo>
                  <a:pt x="101869" y="18264"/>
                </a:lnTo>
                <a:lnTo>
                  <a:pt x="123825" y="15811"/>
                </a:lnTo>
                <a:lnTo>
                  <a:pt x="146351" y="15359"/>
                </a:lnTo>
                <a:lnTo>
                  <a:pt x="251659" y="15359"/>
                </a:lnTo>
                <a:lnTo>
                  <a:pt x="246302" y="13606"/>
                </a:lnTo>
                <a:lnTo>
                  <a:pt x="195547" y="3438"/>
                </a:lnTo>
                <a:lnTo>
                  <a:pt x="161544" y="0"/>
                </a:lnTo>
                <a:close/>
              </a:path>
            </a:pathLst>
          </a:custGeom>
          <a:solidFill>
            <a:srgbClr val="623F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2396773" y="4153664"/>
            <a:ext cx="484959" cy="59716"/>
          </a:xfrm>
          <a:custGeom>
            <a:avLst/>
            <a:gdLst/>
            <a:ahLst/>
            <a:cxnLst/>
            <a:rect l="l" t="t" r="r" b="b"/>
            <a:pathLst>
              <a:path w="342900" h="84454">
                <a:moveTo>
                  <a:pt x="257414" y="19840"/>
                </a:moveTo>
                <a:lnTo>
                  <a:pt x="139184" y="19840"/>
                </a:lnTo>
                <a:lnTo>
                  <a:pt x="161544" y="20363"/>
                </a:lnTo>
                <a:lnTo>
                  <a:pt x="210978" y="23721"/>
                </a:lnTo>
                <a:lnTo>
                  <a:pt x="256413" y="33508"/>
                </a:lnTo>
                <a:lnTo>
                  <a:pt x="297846" y="52725"/>
                </a:lnTo>
                <a:lnTo>
                  <a:pt x="335280" y="84371"/>
                </a:lnTo>
                <a:lnTo>
                  <a:pt x="338328" y="81323"/>
                </a:lnTo>
                <a:lnTo>
                  <a:pt x="339852" y="78275"/>
                </a:lnTo>
                <a:lnTo>
                  <a:pt x="342900" y="75227"/>
                </a:lnTo>
                <a:lnTo>
                  <a:pt x="316791" y="49871"/>
                </a:lnTo>
                <a:lnTo>
                  <a:pt x="281802" y="29068"/>
                </a:lnTo>
                <a:lnTo>
                  <a:pt x="257414" y="19840"/>
                </a:lnTo>
                <a:close/>
              </a:path>
              <a:path w="342900" h="84454">
                <a:moveTo>
                  <a:pt x="148762" y="0"/>
                </a:moveTo>
                <a:lnTo>
                  <a:pt x="103462" y="3430"/>
                </a:lnTo>
                <a:lnTo>
                  <a:pt x="61888" y="14424"/>
                </a:lnTo>
                <a:lnTo>
                  <a:pt x="26560" y="33584"/>
                </a:lnTo>
                <a:lnTo>
                  <a:pt x="0" y="61511"/>
                </a:lnTo>
                <a:lnTo>
                  <a:pt x="17668" y="62488"/>
                </a:lnTo>
                <a:lnTo>
                  <a:pt x="36195" y="52177"/>
                </a:lnTo>
                <a:lnTo>
                  <a:pt x="55292" y="38151"/>
                </a:lnTo>
                <a:lnTo>
                  <a:pt x="74676" y="27983"/>
                </a:lnTo>
                <a:lnTo>
                  <a:pt x="96178" y="23364"/>
                </a:lnTo>
                <a:lnTo>
                  <a:pt x="117538" y="20744"/>
                </a:lnTo>
                <a:lnTo>
                  <a:pt x="139184" y="19840"/>
                </a:lnTo>
                <a:lnTo>
                  <a:pt x="257414" y="19840"/>
                </a:lnTo>
                <a:lnTo>
                  <a:pt x="240453" y="13421"/>
                </a:lnTo>
                <a:lnTo>
                  <a:pt x="195266" y="3530"/>
                </a:lnTo>
                <a:lnTo>
                  <a:pt x="148762" y="0"/>
                </a:lnTo>
                <a:close/>
              </a:path>
            </a:pathLst>
          </a:custGeom>
          <a:solidFill>
            <a:srgbClr val="623F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2431259" y="4104375"/>
            <a:ext cx="492143" cy="56124"/>
          </a:xfrm>
          <a:custGeom>
            <a:avLst/>
            <a:gdLst/>
            <a:ahLst/>
            <a:cxnLst/>
            <a:rect l="l" t="t" r="r" b="b"/>
            <a:pathLst>
              <a:path w="347980" h="79375">
                <a:moveTo>
                  <a:pt x="244590" y="20064"/>
                </a:moveTo>
                <a:lnTo>
                  <a:pt x="162758" y="20064"/>
                </a:lnTo>
                <a:lnTo>
                  <a:pt x="187452" y="21492"/>
                </a:lnTo>
                <a:lnTo>
                  <a:pt x="213883" y="24659"/>
                </a:lnTo>
                <a:lnTo>
                  <a:pt x="263318" y="36708"/>
                </a:lnTo>
                <a:lnTo>
                  <a:pt x="304395" y="56640"/>
                </a:lnTo>
                <a:lnTo>
                  <a:pt x="318325" y="70260"/>
                </a:lnTo>
                <a:lnTo>
                  <a:pt x="331970" y="79309"/>
                </a:lnTo>
                <a:lnTo>
                  <a:pt x="347472" y="76356"/>
                </a:lnTo>
                <a:lnTo>
                  <a:pt x="316791" y="54161"/>
                </a:lnTo>
                <a:lnTo>
                  <a:pt x="279826" y="34148"/>
                </a:lnTo>
                <a:lnTo>
                  <a:pt x="244590" y="20064"/>
                </a:lnTo>
                <a:close/>
              </a:path>
              <a:path w="347980" h="79375">
                <a:moveTo>
                  <a:pt x="149665" y="0"/>
                </a:moveTo>
                <a:lnTo>
                  <a:pt x="106002" y="1511"/>
                </a:lnTo>
                <a:lnTo>
                  <a:pt x="65274" y="11602"/>
                </a:lnTo>
                <a:lnTo>
                  <a:pt x="29326" y="31552"/>
                </a:lnTo>
                <a:lnTo>
                  <a:pt x="0" y="62640"/>
                </a:lnTo>
                <a:lnTo>
                  <a:pt x="20669" y="61426"/>
                </a:lnTo>
                <a:lnTo>
                  <a:pt x="41910" y="49496"/>
                </a:lnTo>
                <a:lnTo>
                  <a:pt x="64293" y="34994"/>
                </a:lnTo>
                <a:lnTo>
                  <a:pt x="88392" y="26064"/>
                </a:lnTo>
                <a:lnTo>
                  <a:pt x="113942" y="22350"/>
                </a:lnTo>
                <a:lnTo>
                  <a:pt x="138493" y="20349"/>
                </a:lnTo>
                <a:lnTo>
                  <a:pt x="162758" y="20064"/>
                </a:lnTo>
                <a:lnTo>
                  <a:pt x="244590" y="20064"/>
                </a:lnTo>
                <a:lnTo>
                  <a:pt x="238421" y="17598"/>
                </a:lnTo>
                <a:lnTo>
                  <a:pt x="194419" y="5788"/>
                </a:lnTo>
                <a:lnTo>
                  <a:pt x="149665" y="0"/>
                </a:lnTo>
                <a:close/>
              </a:path>
            </a:pathLst>
          </a:custGeom>
          <a:solidFill>
            <a:srgbClr val="623F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1474432" y="4339397"/>
            <a:ext cx="1656942" cy="750262"/>
          </a:xfrm>
          <a:custGeom>
            <a:avLst/>
            <a:gdLst/>
            <a:ahLst/>
            <a:cxnLst/>
            <a:rect l="l" t="t" r="r" b="b"/>
            <a:pathLst>
              <a:path w="1171575" h="1061084">
                <a:moveTo>
                  <a:pt x="643016" y="0"/>
                </a:moveTo>
                <a:lnTo>
                  <a:pt x="628872" y="10120"/>
                </a:lnTo>
                <a:lnTo>
                  <a:pt x="615584" y="34099"/>
                </a:lnTo>
                <a:lnTo>
                  <a:pt x="602297" y="62364"/>
                </a:lnTo>
                <a:lnTo>
                  <a:pt x="588152" y="85344"/>
                </a:lnTo>
                <a:lnTo>
                  <a:pt x="548719" y="122682"/>
                </a:lnTo>
                <a:lnTo>
                  <a:pt x="501284" y="150876"/>
                </a:lnTo>
                <a:lnTo>
                  <a:pt x="451870" y="170419"/>
                </a:lnTo>
                <a:lnTo>
                  <a:pt x="401139" y="186525"/>
                </a:lnTo>
                <a:lnTo>
                  <a:pt x="349970" y="201241"/>
                </a:lnTo>
                <a:lnTo>
                  <a:pt x="299239" y="216615"/>
                </a:lnTo>
                <a:lnTo>
                  <a:pt x="249824" y="234696"/>
                </a:lnTo>
                <a:lnTo>
                  <a:pt x="205469" y="255230"/>
                </a:lnTo>
                <a:lnTo>
                  <a:pt x="164156" y="279344"/>
                </a:lnTo>
                <a:lnTo>
                  <a:pt x="126361" y="306913"/>
                </a:lnTo>
                <a:lnTo>
                  <a:pt x="92556" y="337815"/>
                </a:lnTo>
                <a:lnTo>
                  <a:pt x="63218" y="371924"/>
                </a:lnTo>
                <a:lnTo>
                  <a:pt x="38819" y="409119"/>
                </a:lnTo>
                <a:lnTo>
                  <a:pt x="19833" y="449274"/>
                </a:lnTo>
                <a:lnTo>
                  <a:pt x="6735" y="492266"/>
                </a:lnTo>
                <a:lnTo>
                  <a:pt x="0" y="537973"/>
                </a:lnTo>
                <a:lnTo>
                  <a:pt x="100" y="586269"/>
                </a:lnTo>
                <a:lnTo>
                  <a:pt x="7510" y="637032"/>
                </a:lnTo>
                <a:lnTo>
                  <a:pt x="18790" y="678854"/>
                </a:lnTo>
                <a:lnTo>
                  <a:pt x="34170" y="718709"/>
                </a:lnTo>
                <a:lnTo>
                  <a:pt x="53389" y="756562"/>
                </a:lnTo>
                <a:lnTo>
                  <a:pt x="76187" y="792377"/>
                </a:lnTo>
                <a:lnTo>
                  <a:pt x="102302" y="826117"/>
                </a:lnTo>
                <a:lnTo>
                  <a:pt x="131476" y="857748"/>
                </a:lnTo>
                <a:lnTo>
                  <a:pt x="163447" y="887234"/>
                </a:lnTo>
                <a:lnTo>
                  <a:pt x="197954" y="914538"/>
                </a:lnTo>
                <a:lnTo>
                  <a:pt x="234738" y="939625"/>
                </a:lnTo>
                <a:lnTo>
                  <a:pt x="273539" y="962460"/>
                </a:lnTo>
                <a:lnTo>
                  <a:pt x="314095" y="983007"/>
                </a:lnTo>
                <a:lnTo>
                  <a:pt x="356146" y="1001230"/>
                </a:lnTo>
                <a:lnTo>
                  <a:pt x="399432" y="1017094"/>
                </a:lnTo>
                <a:lnTo>
                  <a:pt x="443692" y="1030562"/>
                </a:lnTo>
                <a:lnTo>
                  <a:pt x="488666" y="1041599"/>
                </a:lnTo>
                <a:lnTo>
                  <a:pt x="534094" y="1050169"/>
                </a:lnTo>
                <a:lnTo>
                  <a:pt x="579715" y="1056237"/>
                </a:lnTo>
                <a:lnTo>
                  <a:pt x="625269" y="1059767"/>
                </a:lnTo>
                <a:lnTo>
                  <a:pt x="670495" y="1060723"/>
                </a:lnTo>
                <a:lnTo>
                  <a:pt x="715132" y="1059070"/>
                </a:lnTo>
                <a:lnTo>
                  <a:pt x="758922" y="1054771"/>
                </a:lnTo>
                <a:lnTo>
                  <a:pt x="801602" y="1047792"/>
                </a:lnTo>
                <a:lnTo>
                  <a:pt x="820856" y="1043273"/>
                </a:lnTo>
                <a:lnTo>
                  <a:pt x="695618" y="1043273"/>
                </a:lnTo>
                <a:lnTo>
                  <a:pt x="645465" y="1042401"/>
                </a:lnTo>
                <a:lnTo>
                  <a:pt x="595301" y="1038461"/>
                </a:lnTo>
                <a:lnTo>
                  <a:pt x="545480" y="1031748"/>
                </a:lnTo>
                <a:lnTo>
                  <a:pt x="496453" y="1022474"/>
                </a:lnTo>
                <a:lnTo>
                  <a:pt x="449172" y="1010644"/>
                </a:lnTo>
                <a:lnTo>
                  <a:pt x="403606" y="996243"/>
                </a:lnTo>
                <a:lnTo>
                  <a:pt x="359722" y="979254"/>
                </a:lnTo>
                <a:lnTo>
                  <a:pt x="317490" y="959662"/>
                </a:lnTo>
                <a:lnTo>
                  <a:pt x="276876" y="937450"/>
                </a:lnTo>
                <a:lnTo>
                  <a:pt x="237850" y="912603"/>
                </a:lnTo>
                <a:lnTo>
                  <a:pt x="200380" y="885105"/>
                </a:lnTo>
                <a:lnTo>
                  <a:pt x="164433" y="854940"/>
                </a:lnTo>
                <a:lnTo>
                  <a:pt x="129978" y="822092"/>
                </a:lnTo>
                <a:lnTo>
                  <a:pt x="96984" y="786545"/>
                </a:lnTo>
                <a:lnTo>
                  <a:pt x="65418" y="748284"/>
                </a:lnTo>
                <a:lnTo>
                  <a:pt x="38914" y="707295"/>
                </a:lnTo>
                <a:lnTo>
                  <a:pt x="20771" y="664725"/>
                </a:lnTo>
                <a:lnTo>
                  <a:pt x="10460" y="621149"/>
                </a:lnTo>
                <a:lnTo>
                  <a:pt x="7451" y="577144"/>
                </a:lnTo>
                <a:lnTo>
                  <a:pt x="11215" y="533288"/>
                </a:lnTo>
                <a:lnTo>
                  <a:pt x="21224" y="490156"/>
                </a:lnTo>
                <a:lnTo>
                  <a:pt x="36947" y="448326"/>
                </a:lnTo>
                <a:lnTo>
                  <a:pt x="57857" y="408375"/>
                </a:lnTo>
                <a:lnTo>
                  <a:pt x="83423" y="370879"/>
                </a:lnTo>
                <a:lnTo>
                  <a:pt x="113117" y="336415"/>
                </a:lnTo>
                <a:lnTo>
                  <a:pt x="146409" y="305561"/>
                </a:lnTo>
                <a:lnTo>
                  <a:pt x="182770" y="278892"/>
                </a:lnTo>
                <a:lnTo>
                  <a:pt x="219563" y="258462"/>
                </a:lnTo>
                <a:lnTo>
                  <a:pt x="259071" y="241525"/>
                </a:lnTo>
                <a:lnTo>
                  <a:pt x="300488" y="227080"/>
                </a:lnTo>
                <a:lnTo>
                  <a:pt x="343013" y="214130"/>
                </a:lnTo>
                <a:lnTo>
                  <a:pt x="385842" y="201675"/>
                </a:lnTo>
                <a:lnTo>
                  <a:pt x="428171" y="188717"/>
                </a:lnTo>
                <a:lnTo>
                  <a:pt x="469197" y="174256"/>
                </a:lnTo>
                <a:lnTo>
                  <a:pt x="508118" y="157293"/>
                </a:lnTo>
                <a:lnTo>
                  <a:pt x="544129" y="136831"/>
                </a:lnTo>
                <a:lnTo>
                  <a:pt x="576428" y="111869"/>
                </a:lnTo>
                <a:lnTo>
                  <a:pt x="604211" y="81409"/>
                </a:lnTo>
                <a:lnTo>
                  <a:pt x="626675" y="44452"/>
                </a:lnTo>
                <a:lnTo>
                  <a:pt x="643016" y="0"/>
                </a:lnTo>
                <a:close/>
              </a:path>
              <a:path w="1171575" h="1061084">
                <a:moveTo>
                  <a:pt x="847232" y="137160"/>
                </a:moveTo>
                <a:lnTo>
                  <a:pt x="837544" y="181226"/>
                </a:lnTo>
                <a:lnTo>
                  <a:pt x="840868" y="221406"/>
                </a:lnTo>
                <a:lnTo>
                  <a:pt x="855037" y="258203"/>
                </a:lnTo>
                <a:lnTo>
                  <a:pt x="877883" y="292120"/>
                </a:lnTo>
                <a:lnTo>
                  <a:pt x="907240" y="323659"/>
                </a:lnTo>
                <a:lnTo>
                  <a:pt x="940940" y="353324"/>
                </a:lnTo>
                <a:lnTo>
                  <a:pt x="976817" y="381617"/>
                </a:lnTo>
                <a:lnTo>
                  <a:pt x="1012799" y="409119"/>
                </a:lnTo>
                <a:lnTo>
                  <a:pt x="1046430" y="436100"/>
                </a:lnTo>
                <a:lnTo>
                  <a:pt x="1075832" y="463296"/>
                </a:lnTo>
                <a:lnTo>
                  <a:pt x="1107659" y="502027"/>
                </a:lnTo>
                <a:lnTo>
                  <a:pt x="1131194" y="544433"/>
                </a:lnTo>
                <a:lnTo>
                  <a:pt x="1146727" y="589562"/>
                </a:lnTo>
                <a:lnTo>
                  <a:pt x="1154545" y="636459"/>
                </a:lnTo>
                <a:lnTo>
                  <a:pt x="1154938" y="684171"/>
                </a:lnTo>
                <a:lnTo>
                  <a:pt x="1148194" y="731745"/>
                </a:lnTo>
                <a:lnTo>
                  <a:pt x="1134602" y="778228"/>
                </a:lnTo>
                <a:lnTo>
                  <a:pt x="1114449" y="822667"/>
                </a:lnTo>
                <a:lnTo>
                  <a:pt x="1088024" y="864108"/>
                </a:lnTo>
                <a:lnTo>
                  <a:pt x="1053921" y="904194"/>
                </a:lnTo>
                <a:lnTo>
                  <a:pt x="1016615" y="938544"/>
                </a:lnTo>
                <a:lnTo>
                  <a:pt x="976463" y="967454"/>
                </a:lnTo>
                <a:lnTo>
                  <a:pt x="933818" y="991220"/>
                </a:lnTo>
                <a:lnTo>
                  <a:pt x="889036" y="1010140"/>
                </a:lnTo>
                <a:lnTo>
                  <a:pt x="842470" y="1024509"/>
                </a:lnTo>
                <a:lnTo>
                  <a:pt x="794475" y="1034623"/>
                </a:lnTo>
                <a:lnTo>
                  <a:pt x="745407" y="1040779"/>
                </a:lnTo>
                <a:lnTo>
                  <a:pt x="695618" y="1043273"/>
                </a:lnTo>
                <a:lnTo>
                  <a:pt x="820856" y="1043273"/>
                </a:lnTo>
                <a:lnTo>
                  <a:pt x="882594" y="1025648"/>
                </a:lnTo>
                <a:lnTo>
                  <a:pt x="920384" y="1010412"/>
                </a:lnTo>
                <a:lnTo>
                  <a:pt x="961206" y="989339"/>
                </a:lnTo>
                <a:lnTo>
                  <a:pt x="1000197" y="963753"/>
                </a:lnTo>
                <a:lnTo>
                  <a:pt x="1036732" y="934092"/>
                </a:lnTo>
                <a:lnTo>
                  <a:pt x="1070188" y="900796"/>
                </a:lnTo>
                <a:lnTo>
                  <a:pt x="1099940" y="864304"/>
                </a:lnTo>
                <a:lnTo>
                  <a:pt x="1125362" y="825055"/>
                </a:lnTo>
                <a:lnTo>
                  <a:pt x="1145832" y="783488"/>
                </a:lnTo>
                <a:lnTo>
                  <a:pt x="1160725" y="740043"/>
                </a:lnTo>
                <a:lnTo>
                  <a:pt x="1169416" y="695158"/>
                </a:lnTo>
                <a:lnTo>
                  <a:pt x="1171280" y="649273"/>
                </a:lnTo>
                <a:lnTo>
                  <a:pt x="1165694" y="602827"/>
                </a:lnTo>
                <a:lnTo>
                  <a:pt x="1152032" y="556260"/>
                </a:lnTo>
                <a:lnTo>
                  <a:pt x="1129405" y="510582"/>
                </a:lnTo>
                <a:lnTo>
                  <a:pt x="1100555" y="470238"/>
                </a:lnTo>
                <a:lnTo>
                  <a:pt x="1066879" y="433959"/>
                </a:lnTo>
                <a:lnTo>
                  <a:pt x="1029774" y="400473"/>
                </a:lnTo>
                <a:lnTo>
                  <a:pt x="990637" y="368511"/>
                </a:lnTo>
                <a:lnTo>
                  <a:pt x="950864" y="336804"/>
                </a:lnTo>
                <a:lnTo>
                  <a:pt x="911204" y="304056"/>
                </a:lnTo>
                <a:lnTo>
                  <a:pt x="878639" y="271235"/>
                </a:lnTo>
                <a:lnTo>
                  <a:pt x="856608" y="234976"/>
                </a:lnTo>
                <a:lnTo>
                  <a:pt x="848549" y="191914"/>
                </a:lnTo>
                <a:lnTo>
                  <a:pt x="857900" y="138684"/>
                </a:lnTo>
                <a:lnTo>
                  <a:pt x="850280" y="138684"/>
                </a:lnTo>
                <a:lnTo>
                  <a:pt x="847232" y="137160"/>
                </a:lnTo>
                <a:close/>
              </a:path>
            </a:pathLst>
          </a:custGeom>
          <a:solidFill>
            <a:srgbClr val="FAA4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2567047" y="4030133"/>
            <a:ext cx="313891" cy="108835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1614374" y="4568921"/>
            <a:ext cx="1063317" cy="0"/>
          </a:xfrm>
          <a:custGeom>
            <a:avLst/>
            <a:gdLst/>
            <a:ahLst/>
            <a:cxnLst/>
            <a:rect l="l" t="t" r="r" b="b"/>
            <a:pathLst>
              <a:path w="751839">
                <a:moveTo>
                  <a:pt x="751330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00B8F1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2717923" y="456892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00B8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1594975" y="456892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00B8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1732920" y="4746721"/>
            <a:ext cx="1171085" cy="0"/>
          </a:xfrm>
          <a:custGeom>
            <a:avLst/>
            <a:gdLst/>
            <a:ahLst/>
            <a:cxnLst/>
            <a:rect l="l" t="t" r="r" b="b"/>
            <a:pathLst>
              <a:path w="828039">
                <a:moveTo>
                  <a:pt x="827530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00B8F1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2942082" y="474672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00B8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1713520" y="474672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00B8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1911815" y="4935296"/>
            <a:ext cx="871129" cy="0"/>
          </a:xfrm>
          <a:custGeom>
            <a:avLst/>
            <a:gdLst/>
            <a:ahLst/>
            <a:cxnLst/>
            <a:rect l="l" t="t" r="r" b="b"/>
            <a:pathLst>
              <a:path w="615950">
                <a:moveTo>
                  <a:pt x="615696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00B8F1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2823535" y="493529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00B8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1890259" y="493529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00B8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864302" y="3563003"/>
            <a:ext cx="1519538" cy="848591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2045447" y="3808152"/>
            <a:ext cx="235295" cy="183187"/>
          </a:xfrm>
          <a:custGeom>
            <a:avLst/>
            <a:gdLst/>
            <a:ahLst/>
            <a:cxnLst/>
            <a:rect l="l" t="t" r="r" b="b"/>
            <a:pathLst>
              <a:path w="166369" h="259079">
                <a:moveTo>
                  <a:pt x="0" y="0"/>
                </a:moveTo>
                <a:lnTo>
                  <a:pt x="8721" y="43622"/>
                </a:lnTo>
                <a:lnTo>
                  <a:pt x="26667" y="83620"/>
                </a:lnTo>
                <a:lnTo>
                  <a:pt x="51305" y="120844"/>
                </a:lnTo>
                <a:lnTo>
                  <a:pt x="80101" y="156150"/>
                </a:lnTo>
                <a:lnTo>
                  <a:pt x="110523" y="190388"/>
                </a:lnTo>
                <a:lnTo>
                  <a:pt x="140039" y="224414"/>
                </a:lnTo>
                <a:lnTo>
                  <a:pt x="166116" y="259080"/>
                </a:lnTo>
                <a:lnTo>
                  <a:pt x="158353" y="212578"/>
                </a:lnTo>
                <a:lnTo>
                  <a:pt x="145446" y="168661"/>
                </a:lnTo>
                <a:lnTo>
                  <a:pt x="127287" y="127678"/>
                </a:lnTo>
                <a:lnTo>
                  <a:pt x="103769" y="89973"/>
                </a:lnTo>
                <a:lnTo>
                  <a:pt x="74787" y="55894"/>
                </a:lnTo>
                <a:lnTo>
                  <a:pt x="40232" y="25788"/>
                </a:lnTo>
                <a:lnTo>
                  <a:pt x="0" y="0"/>
                </a:lnTo>
                <a:close/>
              </a:path>
            </a:pathLst>
          </a:custGeom>
          <a:solidFill>
            <a:srgbClr val="F4F4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1803478" y="3405400"/>
            <a:ext cx="507410" cy="342579"/>
          </a:xfrm>
          <a:custGeom>
            <a:avLst/>
            <a:gdLst/>
            <a:ahLst/>
            <a:cxnLst/>
            <a:rect l="l" t="t" r="r" b="b"/>
            <a:pathLst>
              <a:path w="358775" h="484504">
                <a:moveTo>
                  <a:pt x="344757" y="56787"/>
                </a:moveTo>
                <a:lnTo>
                  <a:pt x="304397" y="56787"/>
                </a:lnTo>
                <a:lnTo>
                  <a:pt x="323087" y="76733"/>
                </a:lnTo>
                <a:lnTo>
                  <a:pt x="332121" y="113211"/>
                </a:lnTo>
                <a:lnTo>
                  <a:pt x="334352" y="152909"/>
                </a:lnTo>
                <a:lnTo>
                  <a:pt x="332633" y="182511"/>
                </a:lnTo>
                <a:lnTo>
                  <a:pt x="326942" y="218134"/>
                </a:lnTo>
                <a:lnTo>
                  <a:pt x="309273" y="288810"/>
                </a:lnTo>
                <a:lnTo>
                  <a:pt x="283270" y="351913"/>
                </a:lnTo>
                <a:lnTo>
                  <a:pt x="260815" y="388251"/>
                </a:lnTo>
                <a:lnTo>
                  <a:pt x="240360" y="423446"/>
                </a:lnTo>
                <a:lnTo>
                  <a:pt x="232049" y="449211"/>
                </a:lnTo>
                <a:lnTo>
                  <a:pt x="238645" y="476976"/>
                </a:lnTo>
                <a:lnTo>
                  <a:pt x="252814" y="483882"/>
                </a:lnTo>
                <a:lnTo>
                  <a:pt x="283865" y="456831"/>
                </a:lnTo>
                <a:lnTo>
                  <a:pt x="299367" y="420802"/>
                </a:lnTo>
                <a:lnTo>
                  <a:pt x="311869" y="382345"/>
                </a:lnTo>
                <a:lnTo>
                  <a:pt x="321799" y="343031"/>
                </a:lnTo>
                <a:lnTo>
                  <a:pt x="329585" y="304431"/>
                </a:lnTo>
                <a:lnTo>
                  <a:pt x="338511" y="263826"/>
                </a:lnTo>
                <a:lnTo>
                  <a:pt x="348190" y="218134"/>
                </a:lnTo>
                <a:lnTo>
                  <a:pt x="355684" y="170509"/>
                </a:lnTo>
                <a:lnTo>
                  <a:pt x="358259" y="122793"/>
                </a:lnTo>
                <a:lnTo>
                  <a:pt x="353045" y="77700"/>
                </a:lnTo>
                <a:lnTo>
                  <a:pt x="344757" y="56787"/>
                </a:lnTo>
                <a:close/>
              </a:path>
              <a:path w="358775" h="484504">
                <a:moveTo>
                  <a:pt x="278005" y="0"/>
                </a:moveTo>
                <a:lnTo>
                  <a:pt x="206968" y="24757"/>
                </a:lnTo>
                <a:lnTo>
                  <a:pt x="172875" y="49305"/>
                </a:lnTo>
                <a:lnTo>
                  <a:pt x="142862" y="75960"/>
                </a:lnTo>
                <a:lnTo>
                  <a:pt x="96434" y="124980"/>
                </a:lnTo>
                <a:lnTo>
                  <a:pt x="66103" y="162191"/>
                </a:lnTo>
                <a:lnTo>
                  <a:pt x="35263" y="206514"/>
                </a:lnTo>
                <a:lnTo>
                  <a:pt x="10900" y="252615"/>
                </a:lnTo>
                <a:lnTo>
                  <a:pt x="0" y="295160"/>
                </a:lnTo>
                <a:lnTo>
                  <a:pt x="9545" y="328815"/>
                </a:lnTo>
                <a:lnTo>
                  <a:pt x="32144" y="341592"/>
                </a:lnTo>
                <a:lnTo>
                  <a:pt x="54701" y="330960"/>
                </a:lnTo>
                <a:lnTo>
                  <a:pt x="102566" y="283998"/>
                </a:lnTo>
                <a:lnTo>
                  <a:pt x="129313" y="269936"/>
                </a:lnTo>
                <a:lnTo>
                  <a:pt x="203560" y="269936"/>
                </a:lnTo>
                <a:lnTo>
                  <a:pt x="213380" y="246328"/>
                </a:lnTo>
                <a:lnTo>
                  <a:pt x="226191" y="213872"/>
                </a:lnTo>
                <a:lnTo>
                  <a:pt x="238145" y="180987"/>
                </a:lnTo>
                <a:lnTo>
                  <a:pt x="244265" y="153912"/>
                </a:lnTo>
                <a:lnTo>
                  <a:pt x="250528" y="119836"/>
                </a:lnTo>
                <a:lnTo>
                  <a:pt x="259362" y="87761"/>
                </a:lnTo>
                <a:lnTo>
                  <a:pt x="273197" y="66687"/>
                </a:lnTo>
                <a:lnTo>
                  <a:pt x="304397" y="56787"/>
                </a:lnTo>
                <a:lnTo>
                  <a:pt x="344757" y="56787"/>
                </a:lnTo>
                <a:lnTo>
                  <a:pt x="337205" y="37731"/>
                </a:lnTo>
                <a:lnTo>
                  <a:pt x="310258" y="8801"/>
                </a:lnTo>
                <a:lnTo>
                  <a:pt x="278005" y="0"/>
                </a:lnTo>
                <a:close/>
              </a:path>
              <a:path w="358775" h="484504">
                <a:moveTo>
                  <a:pt x="203560" y="269936"/>
                </a:moveTo>
                <a:lnTo>
                  <a:pt x="129313" y="269936"/>
                </a:lnTo>
                <a:lnTo>
                  <a:pt x="158897" y="276999"/>
                </a:lnTo>
                <a:lnTo>
                  <a:pt x="167515" y="283998"/>
                </a:lnTo>
                <a:lnTo>
                  <a:pt x="174899" y="291477"/>
                </a:lnTo>
                <a:lnTo>
                  <a:pt x="181186" y="300144"/>
                </a:lnTo>
                <a:lnTo>
                  <a:pt x="186329" y="310527"/>
                </a:lnTo>
                <a:lnTo>
                  <a:pt x="199998" y="278499"/>
                </a:lnTo>
                <a:lnTo>
                  <a:pt x="203560" y="269936"/>
                </a:lnTo>
                <a:close/>
              </a:path>
            </a:pathLst>
          </a:custGeom>
          <a:solidFill>
            <a:srgbClr val="83B5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1879483" y="3602910"/>
            <a:ext cx="245981" cy="140587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2077104" y="3443999"/>
            <a:ext cx="202066" cy="279272"/>
          </a:xfrm>
          <a:custGeom>
            <a:avLst/>
            <a:gdLst/>
            <a:ahLst/>
            <a:cxnLst/>
            <a:rect l="l" t="t" r="r" b="b"/>
            <a:pathLst>
              <a:path w="142875" h="394970">
                <a:moveTo>
                  <a:pt x="95178" y="0"/>
                </a:moveTo>
                <a:lnTo>
                  <a:pt x="80676" y="11334"/>
                </a:lnTo>
                <a:lnTo>
                  <a:pt x="71032" y="29527"/>
                </a:lnTo>
                <a:lnTo>
                  <a:pt x="67532" y="47148"/>
                </a:lnTo>
                <a:lnTo>
                  <a:pt x="55149" y="95750"/>
                </a:lnTo>
                <a:lnTo>
                  <a:pt x="39338" y="143351"/>
                </a:lnTo>
                <a:lnTo>
                  <a:pt x="21240" y="190095"/>
                </a:lnTo>
                <a:lnTo>
                  <a:pt x="2000" y="236124"/>
                </a:lnTo>
                <a:lnTo>
                  <a:pt x="0" y="269033"/>
                </a:lnTo>
                <a:lnTo>
                  <a:pt x="8858" y="317658"/>
                </a:lnTo>
                <a:lnTo>
                  <a:pt x="23431" y="365140"/>
                </a:lnTo>
                <a:lnTo>
                  <a:pt x="38576" y="394620"/>
                </a:lnTo>
                <a:lnTo>
                  <a:pt x="66784" y="350474"/>
                </a:lnTo>
                <a:lnTo>
                  <a:pt x="91521" y="302559"/>
                </a:lnTo>
                <a:lnTo>
                  <a:pt x="112109" y="251936"/>
                </a:lnTo>
                <a:lnTo>
                  <a:pt x="127871" y="199661"/>
                </a:lnTo>
                <a:lnTo>
                  <a:pt x="138130" y="146794"/>
                </a:lnTo>
                <a:lnTo>
                  <a:pt x="142208" y="94392"/>
                </a:lnTo>
                <a:lnTo>
                  <a:pt x="142398" y="70032"/>
                </a:lnTo>
                <a:lnTo>
                  <a:pt x="139160" y="44672"/>
                </a:lnTo>
                <a:lnTo>
                  <a:pt x="130206" y="21312"/>
                </a:lnTo>
                <a:lnTo>
                  <a:pt x="113252" y="2952"/>
                </a:lnTo>
                <a:lnTo>
                  <a:pt x="95178" y="0"/>
                </a:lnTo>
                <a:close/>
              </a:path>
            </a:pathLst>
          </a:custGeom>
          <a:solidFill>
            <a:srgbClr val="C9DE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2047064" y="3624964"/>
            <a:ext cx="64661" cy="73634"/>
          </a:xfrm>
          <a:custGeom>
            <a:avLst/>
            <a:gdLst/>
            <a:ahLst/>
            <a:cxnLst/>
            <a:rect l="l" t="t" r="r" b="b"/>
            <a:pathLst>
              <a:path w="45719" h="104139">
                <a:moveTo>
                  <a:pt x="14097" y="0"/>
                </a:moveTo>
                <a:lnTo>
                  <a:pt x="333" y="35266"/>
                </a:lnTo>
                <a:lnTo>
                  <a:pt x="0" y="56959"/>
                </a:lnTo>
                <a:lnTo>
                  <a:pt x="12811" y="76080"/>
                </a:lnTo>
                <a:lnTo>
                  <a:pt x="38481" y="103632"/>
                </a:lnTo>
                <a:lnTo>
                  <a:pt x="45172" y="79724"/>
                </a:lnTo>
                <a:lnTo>
                  <a:pt x="39433" y="51816"/>
                </a:lnTo>
                <a:lnTo>
                  <a:pt x="27122" y="23907"/>
                </a:lnTo>
                <a:lnTo>
                  <a:pt x="14097" y="0"/>
                </a:lnTo>
                <a:close/>
              </a:path>
            </a:pathLst>
          </a:custGeom>
          <a:solidFill>
            <a:srgbClr val="D0D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1825598" y="3605904"/>
            <a:ext cx="378986" cy="154003"/>
          </a:xfrm>
          <a:custGeom>
            <a:avLst/>
            <a:gdLst/>
            <a:ahLst/>
            <a:cxnLst/>
            <a:rect l="l" t="t" r="r" b="b"/>
            <a:pathLst>
              <a:path w="267969" h="217804">
                <a:moveTo>
                  <a:pt x="82382" y="13764"/>
                </a:moveTo>
                <a:lnTo>
                  <a:pt x="47434" y="13764"/>
                </a:lnTo>
                <a:lnTo>
                  <a:pt x="90297" y="25051"/>
                </a:lnTo>
                <a:lnTo>
                  <a:pt x="130302" y="46054"/>
                </a:lnTo>
                <a:lnTo>
                  <a:pt x="169164" y="74200"/>
                </a:lnTo>
                <a:lnTo>
                  <a:pt x="199834" y="102775"/>
                </a:lnTo>
                <a:lnTo>
                  <a:pt x="227076" y="133636"/>
                </a:lnTo>
                <a:lnTo>
                  <a:pt x="244983" y="181261"/>
                </a:lnTo>
                <a:lnTo>
                  <a:pt x="252793" y="203931"/>
                </a:lnTo>
                <a:lnTo>
                  <a:pt x="265176" y="217456"/>
                </a:lnTo>
                <a:lnTo>
                  <a:pt x="267626" y="181537"/>
                </a:lnTo>
                <a:lnTo>
                  <a:pt x="253691" y="145170"/>
                </a:lnTo>
                <a:lnTo>
                  <a:pt x="227100" y="109827"/>
                </a:lnTo>
                <a:lnTo>
                  <a:pt x="191585" y="76980"/>
                </a:lnTo>
                <a:lnTo>
                  <a:pt x="150876" y="48102"/>
                </a:lnTo>
                <a:lnTo>
                  <a:pt x="108703" y="24664"/>
                </a:lnTo>
                <a:lnTo>
                  <a:pt x="82382" y="13764"/>
                </a:lnTo>
                <a:close/>
              </a:path>
              <a:path w="267969" h="217804">
                <a:moveTo>
                  <a:pt x="34893" y="0"/>
                </a:moveTo>
                <a:lnTo>
                  <a:pt x="10716" y="1717"/>
                </a:lnTo>
                <a:lnTo>
                  <a:pt x="0" y="14764"/>
                </a:lnTo>
                <a:lnTo>
                  <a:pt x="47434" y="13764"/>
                </a:lnTo>
                <a:lnTo>
                  <a:pt x="82382" y="13764"/>
                </a:lnTo>
                <a:lnTo>
                  <a:pt x="68799" y="8139"/>
                </a:lnTo>
                <a:lnTo>
                  <a:pt x="34893" y="0"/>
                </a:lnTo>
                <a:close/>
              </a:path>
            </a:pathLst>
          </a:custGeom>
          <a:solidFill>
            <a:srgbClr val="623F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1864396" y="3554069"/>
            <a:ext cx="375394" cy="157146"/>
          </a:xfrm>
          <a:custGeom>
            <a:avLst/>
            <a:gdLst/>
            <a:ahLst/>
            <a:cxnLst/>
            <a:rect l="l" t="t" r="r" b="b"/>
            <a:pathLst>
              <a:path w="265430" h="222250">
                <a:moveTo>
                  <a:pt x="86084" y="16589"/>
                </a:moveTo>
                <a:lnTo>
                  <a:pt x="46791" y="16589"/>
                </a:lnTo>
                <a:lnTo>
                  <a:pt x="90868" y="29782"/>
                </a:lnTo>
                <a:lnTo>
                  <a:pt x="131802" y="52689"/>
                </a:lnTo>
                <a:lnTo>
                  <a:pt x="169164" y="80455"/>
                </a:lnTo>
                <a:lnTo>
                  <a:pt x="203835" y="112459"/>
                </a:lnTo>
                <a:lnTo>
                  <a:pt x="231648" y="149035"/>
                </a:lnTo>
                <a:lnTo>
                  <a:pt x="247269" y="189611"/>
                </a:lnTo>
                <a:lnTo>
                  <a:pt x="254365" y="208399"/>
                </a:lnTo>
                <a:lnTo>
                  <a:pt x="265176" y="222187"/>
                </a:lnTo>
                <a:lnTo>
                  <a:pt x="262771" y="189228"/>
                </a:lnTo>
                <a:lnTo>
                  <a:pt x="246668" y="153838"/>
                </a:lnTo>
                <a:lnTo>
                  <a:pt x="219995" y="117972"/>
                </a:lnTo>
                <a:lnTo>
                  <a:pt x="185879" y="83588"/>
                </a:lnTo>
                <a:lnTo>
                  <a:pt x="147447" y="52642"/>
                </a:lnTo>
                <a:lnTo>
                  <a:pt x="107826" y="27090"/>
                </a:lnTo>
                <a:lnTo>
                  <a:pt x="86084" y="16589"/>
                </a:lnTo>
                <a:close/>
              </a:path>
              <a:path w="265430" h="222250">
                <a:moveTo>
                  <a:pt x="37526" y="0"/>
                </a:moveTo>
                <a:lnTo>
                  <a:pt x="13103" y="2374"/>
                </a:lnTo>
                <a:lnTo>
                  <a:pt x="0" y="17971"/>
                </a:lnTo>
                <a:lnTo>
                  <a:pt x="46791" y="16589"/>
                </a:lnTo>
                <a:lnTo>
                  <a:pt x="86084" y="16589"/>
                </a:lnTo>
                <a:lnTo>
                  <a:pt x="70143" y="8891"/>
                </a:lnTo>
                <a:lnTo>
                  <a:pt x="37526" y="0"/>
                </a:lnTo>
                <a:close/>
              </a:path>
            </a:pathLst>
          </a:custGeom>
          <a:solidFill>
            <a:srgbClr val="623F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1903193" y="3504767"/>
            <a:ext cx="375394" cy="157146"/>
          </a:xfrm>
          <a:custGeom>
            <a:avLst/>
            <a:gdLst/>
            <a:ahLst/>
            <a:cxnLst/>
            <a:rect l="l" t="t" r="r" b="b"/>
            <a:pathLst>
              <a:path w="265430" h="222250">
                <a:moveTo>
                  <a:pt x="93449" y="19855"/>
                </a:moveTo>
                <a:lnTo>
                  <a:pt x="48029" y="19855"/>
                </a:lnTo>
                <a:lnTo>
                  <a:pt x="89344" y="31499"/>
                </a:lnTo>
                <a:lnTo>
                  <a:pt x="127515" y="52573"/>
                </a:lnTo>
                <a:lnTo>
                  <a:pt x="166116" y="80077"/>
                </a:lnTo>
                <a:lnTo>
                  <a:pt x="200215" y="109795"/>
                </a:lnTo>
                <a:lnTo>
                  <a:pt x="228600" y="144085"/>
                </a:lnTo>
                <a:lnTo>
                  <a:pt x="246316" y="189805"/>
                </a:lnTo>
                <a:lnTo>
                  <a:pt x="254531" y="210521"/>
                </a:lnTo>
                <a:lnTo>
                  <a:pt x="265176" y="221809"/>
                </a:lnTo>
                <a:lnTo>
                  <a:pt x="260675" y="178994"/>
                </a:lnTo>
                <a:lnTo>
                  <a:pt x="241744" y="139894"/>
                </a:lnTo>
                <a:lnTo>
                  <a:pt x="213955" y="104794"/>
                </a:lnTo>
                <a:lnTo>
                  <a:pt x="182880" y="73981"/>
                </a:lnTo>
                <a:lnTo>
                  <a:pt x="155374" y="53656"/>
                </a:lnTo>
                <a:lnTo>
                  <a:pt x="110605" y="27334"/>
                </a:lnTo>
                <a:lnTo>
                  <a:pt x="93449" y="19855"/>
                </a:lnTo>
                <a:close/>
              </a:path>
              <a:path w="265430" h="222250">
                <a:moveTo>
                  <a:pt x="20189" y="0"/>
                </a:moveTo>
                <a:lnTo>
                  <a:pt x="0" y="20641"/>
                </a:lnTo>
                <a:lnTo>
                  <a:pt x="48029" y="19855"/>
                </a:lnTo>
                <a:lnTo>
                  <a:pt x="93449" y="19855"/>
                </a:lnTo>
                <a:lnTo>
                  <a:pt x="61301" y="5839"/>
                </a:lnTo>
                <a:lnTo>
                  <a:pt x="20189" y="0"/>
                </a:lnTo>
                <a:close/>
              </a:path>
            </a:pathLst>
          </a:custGeom>
          <a:solidFill>
            <a:srgbClr val="623F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1941990" y="3459786"/>
            <a:ext cx="375394" cy="154453"/>
          </a:xfrm>
          <a:custGeom>
            <a:avLst/>
            <a:gdLst/>
            <a:ahLst/>
            <a:cxnLst/>
            <a:rect l="l" t="t" r="r" b="b"/>
            <a:pathLst>
              <a:path w="265430" h="218439">
                <a:moveTo>
                  <a:pt x="36538" y="0"/>
                </a:moveTo>
                <a:lnTo>
                  <a:pt x="0" y="1960"/>
                </a:lnTo>
                <a:lnTo>
                  <a:pt x="0" y="14152"/>
                </a:lnTo>
                <a:lnTo>
                  <a:pt x="49220" y="15200"/>
                </a:lnTo>
                <a:lnTo>
                  <a:pt x="93154" y="28249"/>
                </a:lnTo>
                <a:lnTo>
                  <a:pt x="133945" y="51014"/>
                </a:lnTo>
                <a:lnTo>
                  <a:pt x="173736" y="81208"/>
                </a:lnTo>
                <a:lnTo>
                  <a:pt x="205549" y="110736"/>
                </a:lnTo>
                <a:lnTo>
                  <a:pt x="231648" y="143692"/>
                </a:lnTo>
                <a:lnTo>
                  <a:pt x="245554" y="187317"/>
                </a:lnTo>
                <a:lnTo>
                  <a:pt x="252436" y="207343"/>
                </a:lnTo>
                <a:lnTo>
                  <a:pt x="265176" y="218368"/>
                </a:lnTo>
                <a:lnTo>
                  <a:pt x="263858" y="180141"/>
                </a:lnTo>
                <a:lnTo>
                  <a:pt x="250237" y="142503"/>
                </a:lnTo>
                <a:lnTo>
                  <a:pt x="226568" y="106721"/>
                </a:lnTo>
                <a:lnTo>
                  <a:pt x="195109" y="74063"/>
                </a:lnTo>
                <a:lnTo>
                  <a:pt x="158119" y="45795"/>
                </a:lnTo>
                <a:lnTo>
                  <a:pt x="117856" y="23184"/>
                </a:lnTo>
                <a:lnTo>
                  <a:pt x="76576" y="7496"/>
                </a:lnTo>
                <a:lnTo>
                  <a:pt x="36538" y="0"/>
                </a:lnTo>
                <a:close/>
              </a:path>
            </a:pathLst>
          </a:custGeom>
          <a:solidFill>
            <a:srgbClr val="623F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1976476" y="3411604"/>
            <a:ext cx="379884" cy="155351"/>
          </a:xfrm>
          <a:custGeom>
            <a:avLst/>
            <a:gdLst/>
            <a:ahLst/>
            <a:cxnLst/>
            <a:rect l="l" t="t" r="r" b="b"/>
            <a:pathLst>
              <a:path w="268605" h="219710">
                <a:moveTo>
                  <a:pt x="76934" y="12430"/>
                </a:moveTo>
                <a:lnTo>
                  <a:pt x="46077" y="12430"/>
                </a:lnTo>
                <a:lnTo>
                  <a:pt x="65532" y="15240"/>
                </a:lnTo>
                <a:lnTo>
                  <a:pt x="89654" y="25003"/>
                </a:lnTo>
                <a:lnTo>
                  <a:pt x="133897" y="49101"/>
                </a:lnTo>
                <a:lnTo>
                  <a:pt x="175855" y="79462"/>
                </a:lnTo>
                <a:lnTo>
                  <a:pt x="210954" y="114371"/>
                </a:lnTo>
                <a:lnTo>
                  <a:pt x="239077" y="156876"/>
                </a:lnTo>
                <a:lnTo>
                  <a:pt x="246507" y="182499"/>
                </a:lnTo>
                <a:lnTo>
                  <a:pt x="254508" y="205263"/>
                </a:lnTo>
                <a:lnTo>
                  <a:pt x="268224" y="219456"/>
                </a:lnTo>
                <a:lnTo>
                  <a:pt x="266952" y="176658"/>
                </a:lnTo>
                <a:lnTo>
                  <a:pt x="253427" y="137849"/>
                </a:lnTo>
                <a:lnTo>
                  <a:pt x="229841" y="103293"/>
                </a:lnTo>
                <a:lnTo>
                  <a:pt x="198391" y="73252"/>
                </a:lnTo>
                <a:lnTo>
                  <a:pt x="161272" y="47990"/>
                </a:lnTo>
                <a:lnTo>
                  <a:pt x="120678" y="27770"/>
                </a:lnTo>
                <a:lnTo>
                  <a:pt x="78804" y="12856"/>
                </a:lnTo>
                <a:lnTo>
                  <a:pt x="76934" y="12430"/>
                </a:lnTo>
                <a:close/>
              </a:path>
              <a:path w="268605" h="219710">
                <a:moveTo>
                  <a:pt x="0" y="0"/>
                </a:moveTo>
                <a:lnTo>
                  <a:pt x="10025" y="11382"/>
                </a:lnTo>
                <a:lnTo>
                  <a:pt x="26479" y="13335"/>
                </a:lnTo>
                <a:lnTo>
                  <a:pt x="46077" y="12430"/>
                </a:lnTo>
                <a:lnTo>
                  <a:pt x="76934" y="12430"/>
                </a:lnTo>
                <a:lnTo>
                  <a:pt x="37847" y="3512"/>
                </a:lnTo>
                <a:lnTo>
                  <a:pt x="0" y="0"/>
                </a:lnTo>
                <a:close/>
              </a:path>
            </a:pathLst>
          </a:custGeom>
          <a:solidFill>
            <a:srgbClr val="623F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840434" y="3698239"/>
            <a:ext cx="1562644" cy="721078"/>
          </a:xfrm>
          <a:custGeom>
            <a:avLst/>
            <a:gdLst/>
            <a:ahLst/>
            <a:cxnLst/>
            <a:rect l="l" t="t" r="r" b="b"/>
            <a:pathLst>
              <a:path w="1104900" h="1019810">
                <a:moveTo>
                  <a:pt x="362714" y="79699"/>
                </a:moveTo>
                <a:lnTo>
                  <a:pt x="312724" y="80010"/>
                </a:lnTo>
                <a:lnTo>
                  <a:pt x="263370" y="84892"/>
                </a:lnTo>
                <a:lnTo>
                  <a:pt x="214948" y="96209"/>
                </a:lnTo>
                <a:lnTo>
                  <a:pt x="167753" y="115824"/>
                </a:lnTo>
                <a:lnTo>
                  <a:pt x="126671" y="141545"/>
                </a:lnTo>
                <a:lnTo>
                  <a:pt x="91695" y="172501"/>
                </a:lnTo>
                <a:lnTo>
                  <a:pt x="62645" y="207954"/>
                </a:lnTo>
                <a:lnTo>
                  <a:pt x="39342" y="247170"/>
                </a:lnTo>
                <a:lnTo>
                  <a:pt x="21606" y="289412"/>
                </a:lnTo>
                <a:lnTo>
                  <a:pt x="9257" y="333946"/>
                </a:lnTo>
                <a:lnTo>
                  <a:pt x="2115" y="380036"/>
                </a:lnTo>
                <a:lnTo>
                  <a:pt x="0" y="426945"/>
                </a:lnTo>
                <a:lnTo>
                  <a:pt x="2732" y="473940"/>
                </a:lnTo>
                <a:lnTo>
                  <a:pt x="10131" y="520283"/>
                </a:lnTo>
                <a:lnTo>
                  <a:pt x="22018" y="565240"/>
                </a:lnTo>
                <a:lnTo>
                  <a:pt x="38213" y="608076"/>
                </a:lnTo>
                <a:lnTo>
                  <a:pt x="56538" y="644649"/>
                </a:lnTo>
                <a:lnTo>
                  <a:pt x="78087" y="680389"/>
                </a:lnTo>
                <a:lnTo>
                  <a:pt x="102644" y="715148"/>
                </a:lnTo>
                <a:lnTo>
                  <a:pt x="129995" y="748781"/>
                </a:lnTo>
                <a:lnTo>
                  <a:pt x="159925" y="781141"/>
                </a:lnTo>
                <a:lnTo>
                  <a:pt x="192220" y="812082"/>
                </a:lnTo>
                <a:lnTo>
                  <a:pt x="226663" y="841457"/>
                </a:lnTo>
                <a:lnTo>
                  <a:pt x="263042" y="869121"/>
                </a:lnTo>
                <a:lnTo>
                  <a:pt x="301141" y="894926"/>
                </a:lnTo>
                <a:lnTo>
                  <a:pt x="340744" y="918728"/>
                </a:lnTo>
                <a:lnTo>
                  <a:pt x="381638" y="940378"/>
                </a:lnTo>
                <a:lnTo>
                  <a:pt x="423608" y="959732"/>
                </a:lnTo>
                <a:lnTo>
                  <a:pt x="466439" y="976642"/>
                </a:lnTo>
                <a:lnTo>
                  <a:pt x="509916" y="990963"/>
                </a:lnTo>
                <a:lnTo>
                  <a:pt x="553824" y="1002548"/>
                </a:lnTo>
                <a:lnTo>
                  <a:pt x="597948" y="1011250"/>
                </a:lnTo>
                <a:lnTo>
                  <a:pt x="642075" y="1016924"/>
                </a:lnTo>
                <a:lnTo>
                  <a:pt x="685988" y="1019424"/>
                </a:lnTo>
                <a:lnTo>
                  <a:pt x="729474" y="1018602"/>
                </a:lnTo>
                <a:lnTo>
                  <a:pt x="772317" y="1014313"/>
                </a:lnTo>
                <a:lnTo>
                  <a:pt x="814303" y="1006410"/>
                </a:lnTo>
                <a:lnTo>
                  <a:pt x="855216" y="994747"/>
                </a:lnTo>
                <a:lnTo>
                  <a:pt x="855712" y="994552"/>
                </a:lnTo>
                <a:lnTo>
                  <a:pt x="707606" y="994552"/>
                </a:lnTo>
                <a:lnTo>
                  <a:pt x="660738" y="993252"/>
                </a:lnTo>
                <a:lnTo>
                  <a:pt x="614464" y="988883"/>
                </a:lnTo>
                <a:lnTo>
                  <a:pt x="568755" y="981456"/>
                </a:lnTo>
                <a:lnTo>
                  <a:pt x="523586" y="970980"/>
                </a:lnTo>
                <a:lnTo>
                  <a:pt x="478930" y="957467"/>
                </a:lnTo>
                <a:lnTo>
                  <a:pt x="434762" y="940927"/>
                </a:lnTo>
                <a:lnTo>
                  <a:pt x="391054" y="921370"/>
                </a:lnTo>
                <a:lnTo>
                  <a:pt x="347780" y="898809"/>
                </a:lnTo>
                <a:lnTo>
                  <a:pt x="304913" y="873252"/>
                </a:lnTo>
                <a:lnTo>
                  <a:pt x="263241" y="845060"/>
                </a:lnTo>
                <a:lnTo>
                  <a:pt x="223119" y="814599"/>
                </a:lnTo>
                <a:lnTo>
                  <a:pt x="185018" y="781883"/>
                </a:lnTo>
                <a:lnTo>
                  <a:pt x="149409" y="746929"/>
                </a:lnTo>
                <a:lnTo>
                  <a:pt x="116764" y="709752"/>
                </a:lnTo>
                <a:lnTo>
                  <a:pt x="87553" y="670369"/>
                </a:lnTo>
                <a:lnTo>
                  <a:pt x="62247" y="628795"/>
                </a:lnTo>
                <a:lnTo>
                  <a:pt x="41317" y="585046"/>
                </a:lnTo>
                <a:lnTo>
                  <a:pt x="25235" y="539138"/>
                </a:lnTo>
                <a:lnTo>
                  <a:pt x="14470" y="491087"/>
                </a:lnTo>
                <a:lnTo>
                  <a:pt x="9494" y="440909"/>
                </a:lnTo>
                <a:lnTo>
                  <a:pt x="10779" y="388620"/>
                </a:lnTo>
                <a:lnTo>
                  <a:pt x="18784" y="339601"/>
                </a:lnTo>
                <a:lnTo>
                  <a:pt x="33386" y="292689"/>
                </a:lnTo>
                <a:lnTo>
                  <a:pt x="54185" y="248750"/>
                </a:lnTo>
                <a:lnTo>
                  <a:pt x="80779" y="208650"/>
                </a:lnTo>
                <a:lnTo>
                  <a:pt x="112767" y="173253"/>
                </a:lnTo>
                <a:lnTo>
                  <a:pt x="149747" y="143425"/>
                </a:lnTo>
                <a:lnTo>
                  <a:pt x="191318" y="120032"/>
                </a:lnTo>
                <a:lnTo>
                  <a:pt x="237079" y="103939"/>
                </a:lnTo>
                <a:lnTo>
                  <a:pt x="286628" y="96012"/>
                </a:lnTo>
                <a:lnTo>
                  <a:pt x="326598" y="95346"/>
                </a:lnTo>
                <a:lnTo>
                  <a:pt x="567862" y="95346"/>
                </a:lnTo>
                <a:lnTo>
                  <a:pt x="587804" y="90325"/>
                </a:lnTo>
                <a:lnTo>
                  <a:pt x="595190" y="86563"/>
                </a:lnTo>
                <a:lnTo>
                  <a:pt x="514910" y="86563"/>
                </a:lnTo>
                <a:lnTo>
                  <a:pt x="463411" y="85344"/>
                </a:lnTo>
                <a:lnTo>
                  <a:pt x="413041" y="82098"/>
                </a:lnTo>
                <a:lnTo>
                  <a:pt x="362714" y="79699"/>
                </a:lnTo>
                <a:close/>
              </a:path>
              <a:path w="1104900" h="1019810">
                <a:moveTo>
                  <a:pt x="919085" y="38100"/>
                </a:moveTo>
                <a:lnTo>
                  <a:pt x="901470" y="81915"/>
                </a:lnTo>
                <a:lnTo>
                  <a:pt x="893424" y="124352"/>
                </a:lnTo>
                <a:lnTo>
                  <a:pt x="893732" y="165483"/>
                </a:lnTo>
                <a:lnTo>
                  <a:pt x="901108" y="205561"/>
                </a:lnTo>
                <a:lnTo>
                  <a:pt x="914282" y="244793"/>
                </a:lnTo>
                <a:lnTo>
                  <a:pt x="931983" y="283389"/>
                </a:lnTo>
                <a:lnTo>
                  <a:pt x="952944" y="321557"/>
                </a:lnTo>
                <a:lnTo>
                  <a:pt x="975894" y="359503"/>
                </a:lnTo>
                <a:lnTo>
                  <a:pt x="999565" y="397437"/>
                </a:lnTo>
                <a:lnTo>
                  <a:pt x="1022685" y="435567"/>
                </a:lnTo>
                <a:lnTo>
                  <a:pt x="1043987" y="474101"/>
                </a:lnTo>
                <a:lnTo>
                  <a:pt x="1062201" y="513246"/>
                </a:lnTo>
                <a:lnTo>
                  <a:pt x="1076057" y="553212"/>
                </a:lnTo>
                <a:lnTo>
                  <a:pt x="1085678" y="597086"/>
                </a:lnTo>
                <a:lnTo>
                  <a:pt x="1090154" y="642076"/>
                </a:lnTo>
                <a:lnTo>
                  <a:pt x="1089488" y="687395"/>
                </a:lnTo>
                <a:lnTo>
                  <a:pt x="1083677" y="732253"/>
                </a:lnTo>
                <a:lnTo>
                  <a:pt x="1072724" y="775863"/>
                </a:lnTo>
                <a:lnTo>
                  <a:pt x="1056626" y="817435"/>
                </a:lnTo>
                <a:lnTo>
                  <a:pt x="1035386" y="856181"/>
                </a:lnTo>
                <a:lnTo>
                  <a:pt x="1009001" y="891314"/>
                </a:lnTo>
                <a:lnTo>
                  <a:pt x="977474" y="922043"/>
                </a:lnTo>
                <a:lnTo>
                  <a:pt x="940802" y="947582"/>
                </a:lnTo>
                <a:lnTo>
                  <a:pt x="898988" y="967141"/>
                </a:lnTo>
                <a:lnTo>
                  <a:pt x="852029" y="979932"/>
                </a:lnTo>
                <a:lnTo>
                  <a:pt x="803225" y="987903"/>
                </a:lnTo>
                <a:lnTo>
                  <a:pt x="755093" y="992773"/>
                </a:lnTo>
                <a:lnTo>
                  <a:pt x="707606" y="994552"/>
                </a:lnTo>
                <a:lnTo>
                  <a:pt x="855712" y="994552"/>
                </a:lnTo>
                <a:lnTo>
                  <a:pt x="894843" y="979178"/>
                </a:lnTo>
                <a:lnTo>
                  <a:pt x="932968" y="959556"/>
                </a:lnTo>
                <a:lnTo>
                  <a:pt x="969377" y="935736"/>
                </a:lnTo>
                <a:lnTo>
                  <a:pt x="1008567" y="903237"/>
                </a:lnTo>
                <a:lnTo>
                  <a:pt x="1040695" y="867544"/>
                </a:lnTo>
                <a:lnTo>
                  <a:pt x="1066028" y="829089"/>
                </a:lnTo>
                <a:lnTo>
                  <a:pt x="1084835" y="788305"/>
                </a:lnTo>
                <a:lnTo>
                  <a:pt x="1097383" y="745625"/>
                </a:lnTo>
                <a:lnTo>
                  <a:pt x="1103940" y="701481"/>
                </a:lnTo>
                <a:lnTo>
                  <a:pt x="1104775" y="656308"/>
                </a:lnTo>
                <a:lnTo>
                  <a:pt x="1100155" y="610536"/>
                </a:lnTo>
                <a:lnTo>
                  <a:pt x="1090348" y="564600"/>
                </a:lnTo>
                <a:lnTo>
                  <a:pt x="1075622" y="518931"/>
                </a:lnTo>
                <a:lnTo>
                  <a:pt x="1056232" y="473940"/>
                </a:lnTo>
                <a:lnTo>
                  <a:pt x="1031191" y="427366"/>
                </a:lnTo>
                <a:lnTo>
                  <a:pt x="1003210" y="382085"/>
                </a:lnTo>
                <a:lnTo>
                  <a:pt x="974498" y="337242"/>
                </a:lnTo>
                <a:lnTo>
                  <a:pt x="947249" y="291961"/>
                </a:lnTo>
                <a:lnTo>
                  <a:pt x="923657" y="245364"/>
                </a:lnTo>
                <a:lnTo>
                  <a:pt x="906703" y="192405"/>
                </a:lnTo>
                <a:lnTo>
                  <a:pt x="902321" y="137160"/>
                </a:lnTo>
                <a:lnTo>
                  <a:pt x="906869" y="111394"/>
                </a:lnTo>
                <a:lnTo>
                  <a:pt x="915847" y="81915"/>
                </a:lnTo>
                <a:lnTo>
                  <a:pt x="922252" y="55292"/>
                </a:lnTo>
                <a:lnTo>
                  <a:pt x="919085" y="38100"/>
                </a:lnTo>
                <a:close/>
              </a:path>
              <a:path w="1104900" h="1019810">
                <a:moveTo>
                  <a:pt x="567862" y="95346"/>
                </a:moveTo>
                <a:lnTo>
                  <a:pt x="326598" y="95346"/>
                </a:lnTo>
                <a:lnTo>
                  <a:pt x="369751" y="97633"/>
                </a:lnTo>
                <a:lnTo>
                  <a:pt x="414788" y="101073"/>
                </a:lnTo>
                <a:lnTo>
                  <a:pt x="460411" y="103863"/>
                </a:lnTo>
                <a:lnTo>
                  <a:pt x="505320" y="104203"/>
                </a:lnTo>
                <a:lnTo>
                  <a:pt x="548217" y="100291"/>
                </a:lnTo>
                <a:lnTo>
                  <a:pt x="567862" y="95346"/>
                </a:lnTo>
                <a:close/>
              </a:path>
              <a:path w="1104900" h="1019810">
                <a:moveTo>
                  <a:pt x="664576" y="0"/>
                </a:moveTo>
                <a:lnTo>
                  <a:pt x="636487" y="44866"/>
                </a:lnTo>
                <a:lnTo>
                  <a:pt x="601887" y="71079"/>
                </a:lnTo>
                <a:lnTo>
                  <a:pt x="561215" y="83393"/>
                </a:lnTo>
                <a:lnTo>
                  <a:pt x="514910" y="86563"/>
                </a:lnTo>
                <a:lnTo>
                  <a:pt x="595190" y="86563"/>
                </a:lnTo>
                <a:lnTo>
                  <a:pt x="622783" y="72505"/>
                </a:lnTo>
                <a:lnTo>
                  <a:pt x="651854" y="45029"/>
                </a:lnTo>
                <a:lnTo>
                  <a:pt x="673719" y="6096"/>
                </a:lnTo>
                <a:lnTo>
                  <a:pt x="670673" y="3048"/>
                </a:lnTo>
                <a:lnTo>
                  <a:pt x="664576" y="0"/>
                </a:lnTo>
                <a:close/>
              </a:path>
            </a:pathLst>
          </a:custGeom>
          <a:solidFill>
            <a:srgbClr val="F793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2047603" y="3348027"/>
            <a:ext cx="282354" cy="132542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1230714" y="4239182"/>
            <a:ext cx="1063317" cy="0"/>
          </a:xfrm>
          <a:custGeom>
            <a:avLst/>
            <a:gdLst/>
            <a:ahLst/>
            <a:cxnLst/>
            <a:rect l="l" t="t" r="r" b="b"/>
            <a:pathLst>
              <a:path w="751840">
                <a:moveTo>
                  <a:pt x="0" y="0"/>
                </a:moveTo>
                <a:lnTo>
                  <a:pt x="751333" y="0"/>
                </a:lnTo>
              </a:path>
            </a:pathLst>
          </a:custGeom>
          <a:ln w="10668">
            <a:solidFill>
              <a:srgbClr val="00B8F1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1191923" y="423918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00B8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2312712" y="423918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00B8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1006555" y="4062460"/>
            <a:ext cx="1168391" cy="0"/>
          </a:xfrm>
          <a:custGeom>
            <a:avLst/>
            <a:gdLst/>
            <a:ahLst/>
            <a:cxnLst/>
            <a:rect l="l" t="t" r="r" b="b"/>
            <a:pathLst>
              <a:path w="826135">
                <a:moveTo>
                  <a:pt x="0" y="0"/>
                </a:moveTo>
                <a:lnTo>
                  <a:pt x="826010" y="0"/>
                </a:lnTo>
              </a:path>
            </a:pathLst>
          </a:custGeom>
          <a:ln w="10668">
            <a:solidFill>
              <a:srgbClr val="00B8F1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965609" y="406246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00B8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2194168" y="406246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00B8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1125100" y="3872807"/>
            <a:ext cx="872925" cy="0"/>
          </a:xfrm>
          <a:custGeom>
            <a:avLst/>
            <a:gdLst/>
            <a:ahLst/>
            <a:cxnLst/>
            <a:rect l="l" t="t" r="r" b="b"/>
            <a:pathLst>
              <a:path w="617219">
                <a:moveTo>
                  <a:pt x="0" y="0"/>
                </a:moveTo>
                <a:lnTo>
                  <a:pt x="617222" y="0"/>
                </a:lnTo>
              </a:path>
            </a:pathLst>
          </a:custGeom>
          <a:ln w="10668">
            <a:solidFill>
              <a:srgbClr val="00B8F1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1084155" y="387280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00B8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2017426" y="387280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00B8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2916217" y="3452013"/>
            <a:ext cx="1519537" cy="848591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3017520" y="3697163"/>
            <a:ext cx="237091" cy="183187"/>
          </a:xfrm>
          <a:custGeom>
            <a:avLst/>
            <a:gdLst/>
            <a:ahLst/>
            <a:cxnLst/>
            <a:rect l="l" t="t" r="r" b="b"/>
            <a:pathLst>
              <a:path w="167639" h="259079">
                <a:moveTo>
                  <a:pt x="167640" y="0"/>
                </a:moveTo>
                <a:lnTo>
                  <a:pt x="127322" y="25788"/>
                </a:lnTo>
                <a:lnTo>
                  <a:pt x="92550" y="55894"/>
                </a:lnTo>
                <a:lnTo>
                  <a:pt x="63270" y="89973"/>
                </a:lnTo>
                <a:lnTo>
                  <a:pt x="39428" y="127678"/>
                </a:lnTo>
                <a:lnTo>
                  <a:pt x="20971" y="168661"/>
                </a:lnTo>
                <a:lnTo>
                  <a:pt x="7846" y="212578"/>
                </a:lnTo>
                <a:lnTo>
                  <a:pt x="0" y="259080"/>
                </a:lnTo>
                <a:lnTo>
                  <a:pt x="26561" y="224414"/>
                </a:lnTo>
                <a:lnTo>
                  <a:pt x="56294" y="190388"/>
                </a:lnTo>
                <a:lnTo>
                  <a:pt x="86774" y="156150"/>
                </a:lnTo>
                <a:lnTo>
                  <a:pt x="115575" y="120844"/>
                </a:lnTo>
                <a:lnTo>
                  <a:pt x="140270" y="83620"/>
                </a:lnTo>
                <a:lnTo>
                  <a:pt x="158433" y="43622"/>
                </a:lnTo>
                <a:lnTo>
                  <a:pt x="167640" y="0"/>
                </a:lnTo>
                <a:close/>
              </a:path>
            </a:pathLst>
          </a:custGeom>
          <a:solidFill>
            <a:srgbClr val="F4F4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2989181" y="3294410"/>
            <a:ext cx="506512" cy="342579"/>
          </a:xfrm>
          <a:custGeom>
            <a:avLst/>
            <a:gdLst/>
            <a:ahLst/>
            <a:cxnLst/>
            <a:rect l="l" t="t" r="r" b="b"/>
            <a:pathLst>
              <a:path w="358139" h="484504">
                <a:moveTo>
                  <a:pt x="79940" y="0"/>
                </a:moveTo>
                <a:lnTo>
                  <a:pt x="47469" y="8801"/>
                </a:lnTo>
                <a:lnTo>
                  <a:pt x="20037" y="37731"/>
                </a:lnTo>
                <a:lnTo>
                  <a:pt x="4833" y="77813"/>
                </a:lnTo>
                <a:lnTo>
                  <a:pt x="0" y="123188"/>
                </a:lnTo>
                <a:lnTo>
                  <a:pt x="2702" y="171271"/>
                </a:lnTo>
                <a:lnTo>
                  <a:pt x="10103" y="219482"/>
                </a:lnTo>
                <a:lnTo>
                  <a:pt x="19367" y="265237"/>
                </a:lnTo>
                <a:lnTo>
                  <a:pt x="27657" y="305955"/>
                </a:lnTo>
                <a:lnTo>
                  <a:pt x="36087" y="343888"/>
                </a:lnTo>
                <a:lnTo>
                  <a:pt x="45945" y="383107"/>
                </a:lnTo>
                <a:lnTo>
                  <a:pt x="58090" y="421469"/>
                </a:lnTo>
                <a:lnTo>
                  <a:pt x="73377" y="456831"/>
                </a:lnTo>
                <a:lnTo>
                  <a:pt x="105191" y="483882"/>
                </a:lnTo>
                <a:lnTo>
                  <a:pt x="119883" y="476976"/>
                </a:lnTo>
                <a:lnTo>
                  <a:pt x="126717" y="449211"/>
                </a:lnTo>
                <a:lnTo>
                  <a:pt x="117740" y="423469"/>
                </a:lnTo>
                <a:lnTo>
                  <a:pt x="97190" y="388441"/>
                </a:lnTo>
                <a:lnTo>
                  <a:pt x="74639" y="352556"/>
                </a:lnTo>
                <a:lnTo>
                  <a:pt x="59661" y="324243"/>
                </a:lnTo>
                <a:lnTo>
                  <a:pt x="38706" y="253948"/>
                </a:lnTo>
                <a:lnTo>
                  <a:pt x="24609" y="182511"/>
                </a:lnTo>
                <a:lnTo>
                  <a:pt x="23049" y="152909"/>
                </a:lnTo>
                <a:lnTo>
                  <a:pt x="25658" y="113211"/>
                </a:lnTo>
                <a:lnTo>
                  <a:pt x="35143" y="76733"/>
                </a:lnTo>
                <a:lnTo>
                  <a:pt x="54211" y="56787"/>
                </a:lnTo>
                <a:lnTo>
                  <a:pt x="193675" y="56787"/>
                </a:lnTo>
                <a:lnTo>
                  <a:pt x="185189" y="49305"/>
                </a:lnTo>
                <a:lnTo>
                  <a:pt x="151039" y="24757"/>
                </a:lnTo>
                <a:lnTo>
                  <a:pt x="115210" y="6820"/>
                </a:lnTo>
                <a:lnTo>
                  <a:pt x="79940" y="0"/>
                </a:lnTo>
                <a:close/>
              </a:path>
              <a:path w="358139" h="484504">
                <a:moveTo>
                  <a:pt x="351379" y="269936"/>
                </a:moveTo>
                <a:lnTo>
                  <a:pt x="228465" y="269936"/>
                </a:lnTo>
                <a:lnTo>
                  <a:pt x="255411" y="283998"/>
                </a:lnTo>
                <a:lnTo>
                  <a:pt x="303332" y="330960"/>
                </a:lnTo>
                <a:lnTo>
                  <a:pt x="326086" y="341592"/>
                </a:lnTo>
                <a:lnTo>
                  <a:pt x="349221" y="328815"/>
                </a:lnTo>
                <a:lnTo>
                  <a:pt x="358132" y="295266"/>
                </a:lnTo>
                <a:lnTo>
                  <a:pt x="351379" y="269936"/>
                </a:lnTo>
                <a:close/>
              </a:path>
              <a:path w="358139" h="484504">
                <a:moveTo>
                  <a:pt x="193675" y="56787"/>
                </a:moveTo>
                <a:lnTo>
                  <a:pt x="54211" y="56787"/>
                </a:lnTo>
                <a:lnTo>
                  <a:pt x="85569" y="66687"/>
                </a:lnTo>
                <a:lnTo>
                  <a:pt x="98523" y="87975"/>
                </a:lnTo>
                <a:lnTo>
                  <a:pt x="106905" y="120408"/>
                </a:lnTo>
                <a:lnTo>
                  <a:pt x="113001" y="154555"/>
                </a:lnTo>
                <a:lnTo>
                  <a:pt x="119097" y="180987"/>
                </a:lnTo>
                <a:lnTo>
                  <a:pt x="131051" y="213872"/>
                </a:lnTo>
                <a:lnTo>
                  <a:pt x="143862" y="246328"/>
                </a:lnTo>
                <a:lnTo>
                  <a:pt x="157245" y="278499"/>
                </a:lnTo>
                <a:lnTo>
                  <a:pt x="170913" y="310527"/>
                </a:lnTo>
                <a:lnTo>
                  <a:pt x="176057" y="300144"/>
                </a:lnTo>
                <a:lnTo>
                  <a:pt x="182343" y="291477"/>
                </a:lnTo>
                <a:lnTo>
                  <a:pt x="189773" y="283952"/>
                </a:lnTo>
                <a:lnTo>
                  <a:pt x="198345" y="276999"/>
                </a:lnTo>
                <a:lnTo>
                  <a:pt x="228465" y="269936"/>
                </a:lnTo>
                <a:lnTo>
                  <a:pt x="351379" y="269936"/>
                </a:lnTo>
                <a:lnTo>
                  <a:pt x="346851" y="252953"/>
                </a:lnTo>
                <a:lnTo>
                  <a:pt x="322361" y="207085"/>
                </a:lnTo>
                <a:lnTo>
                  <a:pt x="291648" y="162868"/>
                </a:lnTo>
                <a:lnTo>
                  <a:pt x="261697" y="125509"/>
                </a:lnTo>
                <a:lnTo>
                  <a:pt x="215420" y="75960"/>
                </a:lnTo>
                <a:lnTo>
                  <a:pt x="193675" y="56787"/>
                </a:lnTo>
                <a:close/>
              </a:path>
            </a:pathLst>
          </a:custGeom>
          <a:solidFill>
            <a:srgbClr val="83B5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3173245" y="3492373"/>
            <a:ext cx="247329" cy="140135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3019675" y="3333463"/>
            <a:ext cx="202964" cy="278823"/>
          </a:xfrm>
          <a:custGeom>
            <a:avLst/>
            <a:gdLst/>
            <a:ahLst/>
            <a:cxnLst/>
            <a:rect l="l" t="t" r="r" b="b"/>
            <a:pathLst>
              <a:path w="143510" h="394335">
                <a:moveTo>
                  <a:pt x="47053" y="0"/>
                </a:moveTo>
                <a:lnTo>
                  <a:pt x="12858" y="21955"/>
                </a:lnTo>
                <a:lnTo>
                  <a:pt x="666" y="69627"/>
                </a:lnTo>
                <a:lnTo>
                  <a:pt x="0" y="93749"/>
                </a:lnTo>
                <a:lnTo>
                  <a:pt x="4085" y="146151"/>
                </a:lnTo>
                <a:lnTo>
                  <a:pt x="14393" y="199018"/>
                </a:lnTo>
                <a:lnTo>
                  <a:pt x="30289" y="251293"/>
                </a:lnTo>
                <a:lnTo>
                  <a:pt x="51138" y="301916"/>
                </a:lnTo>
                <a:lnTo>
                  <a:pt x="76305" y="349831"/>
                </a:lnTo>
                <a:lnTo>
                  <a:pt x="105156" y="393977"/>
                </a:lnTo>
                <a:lnTo>
                  <a:pt x="120086" y="364497"/>
                </a:lnTo>
                <a:lnTo>
                  <a:pt x="134302" y="317015"/>
                </a:lnTo>
                <a:lnTo>
                  <a:pt x="143089" y="268390"/>
                </a:lnTo>
                <a:lnTo>
                  <a:pt x="141732" y="235481"/>
                </a:lnTo>
                <a:lnTo>
                  <a:pt x="121634" y="189452"/>
                </a:lnTo>
                <a:lnTo>
                  <a:pt x="103251" y="142708"/>
                </a:lnTo>
                <a:lnTo>
                  <a:pt x="87725" y="95107"/>
                </a:lnTo>
                <a:lnTo>
                  <a:pt x="76200" y="46505"/>
                </a:lnTo>
                <a:lnTo>
                  <a:pt x="71818" y="28908"/>
                </a:lnTo>
                <a:lnTo>
                  <a:pt x="61722" y="10882"/>
                </a:lnTo>
                <a:lnTo>
                  <a:pt x="47053" y="0"/>
                </a:lnTo>
                <a:close/>
              </a:path>
            </a:pathLst>
          </a:custGeom>
          <a:solidFill>
            <a:srgbClr val="C9DE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3187256" y="3513974"/>
            <a:ext cx="63763" cy="73634"/>
          </a:xfrm>
          <a:custGeom>
            <a:avLst/>
            <a:gdLst/>
            <a:ahLst/>
            <a:cxnLst/>
            <a:rect l="l" t="t" r="r" b="b"/>
            <a:pathLst>
              <a:path w="45085" h="104139">
                <a:moveTo>
                  <a:pt x="30861" y="0"/>
                </a:moveTo>
                <a:lnTo>
                  <a:pt x="18478" y="23907"/>
                </a:lnTo>
                <a:lnTo>
                  <a:pt x="6096" y="51816"/>
                </a:lnTo>
                <a:lnTo>
                  <a:pt x="0" y="79724"/>
                </a:lnTo>
                <a:lnTo>
                  <a:pt x="6477" y="103632"/>
                </a:lnTo>
                <a:lnTo>
                  <a:pt x="32146" y="76723"/>
                </a:lnTo>
                <a:lnTo>
                  <a:pt x="44958" y="57531"/>
                </a:lnTo>
                <a:lnTo>
                  <a:pt x="44624" y="35480"/>
                </a:lnTo>
                <a:lnTo>
                  <a:pt x="30861" y="0"/>
                </a:lnTo>
                <a:close/>
              </a:path>
            </a:pathLst>
          </a:custGeom>
          <a:solidFill>
            <a:srgbClr val="D0D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3093804" y="3494914"/>
            <a:ext cx="380782" cy="154003"/>
          </a:xfrm>
          <a:custGeom>
            <a:avLst/>
            <a:gdLst/>
            <a:ahLst/>
            <a:cxnLst/>
            <a:rect l="l" t="t" r="r" b="b"/>
            <a:pathLst>
              <a:path w="269239" h="217804">
                <a:moveTo>
                  <a:pt x="233511" y="0"/>
                </a:moveTo>
                <a:lnTo>
                  <a:pt x="159250" y="24664"/>
                </a:lnTo>
                <a:lnTo>
                  <a:pt x="116939" y="48102"/>
                </a:lnTo>
                <a:lnTo>
                  <a:pt x="76137" y="76980"/>
                </a:lnTo>
                <a:lnTo>
                  <a:pt x="40565" y="109827"/>
                </a:lnTo>
                <a:lnTo>
                  <a:pt x="13946" y="145170"/>
                </a:lnTo>
                <a:lnTo>
                  <a:pt x="0" y="181537"/>
                </a:lnTo>
                <a:lnTo>
                  <a:pt x="2449" y="217456"/>
                </a:lnTo>
                <a:lnTo>
                  <a:pt x="14855" y="204597"/>
                </a:lnTo>
                <a:lnTo>
                  <a:pt x="22832" y="182023"/>
                </a:lnTo>
                <a:lnTo>
                  <a:pt x="30524" y="156591"/>
                </a:lnTo>
                <a:lnTo>
                  <a:pt x="42073" y="135160"/>
                </a:lnTo>
                <a:lnTo>
                  <a:pt x="69124" y="102966"/>
                </a:lnTo>
                <a:lnTo>
                  <a:pt x="98461" y="74200"/>
                </a:lnTo>
                <a:lnTo>
                  <a:pt x="137346" y="46054"/>
                </a:lnTo>
                <a:lnTo>
                  <a:pt x="177518" y="25051"/>
                </a:lnTo>
                <a:lnTo>
                  <a:pt x="220833" y="13764"/>
                </a:lnTo>
                <a:lnTo>
                  <a:pt x="268295" y="13764"/>
                </a:lnTo>
                <a:lnTo>
                  <a:pt x="258019" y="1717"/>
                </a:lnTo>
                <a:lnTo>
                  <a:pt x="233511" y="0"/>
                </a:lnTo>
                <a:close/>
              </a:path>
              <a:path w="269239" h="217804">
                <a:moveTo>
                  <a:pt x="268295" y="13764"/>
                </a:moveTo>
                <a:lnTo>
                  <a:pt x="220833" y="13764"/>
                </a:lnTo>
                <a:lnTo>
                  <a:pt x="269149" y="14764"/>
                </a:lnTo>
                <a:lnTo>
                  <a:pt x="268295" y="13764"/>
                </a:lnTo>
                <a:close/>
              </a:path>
            </a:pathLst>
          </a:custGeom>
          <a:solidFill>
            <a:srgbClr val="623F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3058471" y="3443078"/>
            <a:ext cx="375394" cy="157146"/>
          </a:xfrm>
          <a:custGeom>
            <a:avLst/>
            <a:gdLst/>
            <a:ahLst/>
            <a:cxnLst/>
            <a:rect l="l" t="t" r="r" b="b"/>
            <a:pathLst>
              <a:path w="265430" h="222250">
                <a:moveTo>
                  <a:pt x="228234" y="0"/>
                </a:moveTo>
                <a:lnTo>
                  <a:pt x="158008" y="27090"/>
                </a:lnTo>
                <a:lnTo>
                  <a:pt x="118241" y="52689"/>
                </a:lnTo>
                <a:lnTo>
                  <a:pt x="79735" y="83588"/>
                </a:lnTo>
                <a:lnTo>
                  <a:pt x="45468" y="117972"/>
                </a:lnTo>
                <a:lnTo>
                  <a:pt x="18653" y="153838"/>
                </a:lnTo>
                <a:lnTo>
                  <a:pt x="2446" y="189228"/>
                </a:lnTo>
                <a:lnTo>
                  <a:pt x="0" y="222187"/>
                </a:lnTo>
                <a:lnTo>
                  <a:pt x="10810" y="208399"/>
                </a:lnTo>
                <a:lnTo>
                  <a:pt x="17907" y="189611"/>
                </a:lnTo>
                <a:lnTo>
                  <a:pt x="24431" y="168823"/>
                </a:lnTo>
                <a:lnTo>
                  <a:pt x="33528" y="149035"/>
                </a:lnTo>
                <a:lnTo>
                  <a:pt x="61341" y="112459"/>
                </a:lnTo>
                <a:lnTo>
                  <a:pt x="96012" y="80455"/>
                </a:lnTo>
                <a:lnTo>
                  <a:pt x="133458" y="52642"/>
                </a:lnTo>
                <a:lnTo>
                  <a:pt x="174307" y="29782"/>
                </a:lnTo>
                <a:lnTo>
                  <a:pt x="218384" y="16589"/>
                </a:lnTo>
                <a:lnTo>
                  <a:pt x="264048" y="16589"/>
                </a:lnTo>
                <a:lnTo>
                  <a:pt x="252442" y="2374"/>
                </a:lnTo>
                <a:lnTo>
                  <a:pt x="228234" y="0"/>
                </a:lnTo>
                <a:close/>
              </a:path>
              <a:path w="265430" h="222250">
                <a:moveTo>
                  <a:pt x="264048" y="16589"/>
                </a:moveTo>
                <a:lnTo>
                  <a:pt x="218384" y="16589"/>
                </a:lnTo>
                <a:lnTo>
                  <a:pt x="265176" y="17971"/>
                </a:lnTo>
                <a:lnTo>
                  <a:pt x="264048" y="16589"/>
                </a:lnTo>
                <a:close/>
              </a:path>
            </a:pathLst>
          </a:custGeom>
          <a:solidFill>
            <a:srgbClr val="623F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3019675" y="3393777"/>
            <a:ext cx="375394" cy="157146"/>
          </a:xfrm>
          <a:custGeom>
            <a:avLst/>
            <a:gdLst/>
            <a:ahLst/>
            <a:cxnLst/>
            <a:rect l="l" t="t" r="r" b="b"/>
            <a:pathLst>
              <a:path w="265430" h="222250">
                <a:moveTo>
                  <a:pt x="245144" y="0"/>
                </a:moveTo>
                <a:lnTo>
                  <a:pt x="204411" y="5839"/>
                </a:lnTo>
                <a:lnTo>
                  <a:pt x="155557" y="27334"/>
                </a:lnTo>
                <a:lnTo>
                  <a:pt x="111166" y="53656"/>
                </a:lnTo>
                <a:lnTo>
                  <a:pt x="52506" y="104794"/>
                </a:lnTo>
                <a:lnTo>
                  <a:pt x="24193" y="139894"/>
                </a:lnTo>
                <a:lnTo>
                  <a:pt x="4738" y="178994"/>
                </a:lnTo>
                <a:lnTo>
                  <a:pt x="0" y="221809"/>
                </a:lnTo>
                <a:lnTo>
                  <a:pt x="11525" y="210545"/>
                </a:lnTo>
                <a:lnTo>
                  <a:pt x="20193" y="189995"/>
                </a:lnTo>
                <a:lnTo>
                  <a:pt x="28289" y="166302"/>
                </a:lnTo>
                <a:lnTo>
                  <a:pt x="38100" y="145609"/>
                </a:lnTo>
                <a:lnTo>
                  <a:pt x="65151" y="109985"/>
                </a:lnTo>
                <a:lnTo>
                  <a:pt x="99060" y="80077"/>
                </a:lnTo>
                <a:lnTo>
                  <a:pt x="138303" y="52573"/>
                </a:lnTo>
                <a:lnTo>
                  <a:pt x="176403" y="31499"/>
                </a:lnTo>
                <a:lnTo>
                  <a:pt x="217360" y="19855"/>
                </a:lnTo>
                <a:lnTo>
                  <a:pt x="264413" y="19855"/>
                </a:lnTo>
                <a:lnTo>
                  <a:pt x="245144" y="0"/>
                </a:lnTo>
                <a:close/>
              </a:path>
              <a:path w="265430" h="222250">
                <a:moveTo>
                  <a:pt x="264413" y="19855"/>
                </a:moveTo>
                <a:lnTo>
                  <a:pt x="217360" y="19855"/>
                </a:lnTo>
                <a:lnTo>
                  <a:pt x="265176" y="20641"/>
                </a:lnTo>
                <a:lnTo>
                  <a:pt x="264413" y="19855"/>
                </a:lnTo>
                <a:close/>
              </a:path>
            </a:pathLst>
          </a:custGeom>
          <a:solidFill>
            <a:srgbClr val="623F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2980879" y="3348796"/>
            <a:ext cx="375394" cy="154453"/>
          </a:xfrm>
          <a:custGeom>
            <a:avLst/>
            <a:gdLst/>
            <a:ahLst/>
            <a:cxnLst/>
            <a:rect l="l" t="t" r="r" b="b"/>
            <a:pathLst>
              <a:path w="265430" h="218439">
                <a:moveTo>
                  <a:pt x="228637" y="0"/>
                </a:moveTo>
                <a:lnTo>
                  <a:pt x="188599" y="7496"/>
                </a:lnTo>
                <a:lnTo>
                  <a:pt x="147320" y="23184"/>
                </a:lnTo>
                <a:lnTo>
                  <a:pt x="107056" y="45795"/>
                </a:lnTo>
                <a:lnTo>
                  <a:pt x="70066" y="74063"/>
                </a:lnTo>
                <a:lnTo>
                  <a:pt x="38608" y="106721"/>
                </a:lnTo>
                <a:lnTo>
                  <a:pt x="14938" y="142503"/>
                </a:lnTo>
                <a:lnTo>
                  <a:pt x="1317" y="180141"/>
                </a:lnTo>
                <a:lnTo>
                  <a:pt x="0" y="218368"/>
                </a:lnTo>
                <a:lnTo>
                  <a:pt x="13596" y="208010"/>
                </a:lnTo>
                <a:lnTo>
                  <a:pt x="20764" y="188079"/>
                </a:lnTo>
                <a:lnTo>
                  <a:pt x="25931" y="165005"/>
                </a:lnTo>
                <a:lnTo>
                  <a:pt x="33528" y="145216"/>
                </a:lnTo>
                <a:lnTo>
                  <a:pt x="60388" y="110926"/>
                </a:lnTo>
                <a:lnTo>
                  <a:pt x="92964" y="81208"/>
                </a:lnTo>
                <a:lnTo>
                  <a:pt x="131873" y="51014"/>
                </a:lnTo>
                <a:lnTo>
                  <a:pt x="172212" y="28249"/>
                </a:lnTo>
                <a:lnTo>
                  <a:pt x="215979" y="15200"/>
                </a:lnTo>
                <a:lnTo>
                  <a:pt x="265176" y="14152"/>
                </a:lnTo>
                <a:lnTo>
                  <a:pt x="265176" y="1960"/>
                </a:lnTo>
                <a:lnTo>
                  <a:pt x="228637" y="0"/>
                </a:lnTo>
                <a:close/>
              </a:path>
            </a:pathLst>
          </a:custGeom>
          <a:solidFill>
            <a:srgbClr val="623F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2942083" y="3300614"/>
            <a:ext cx="379884" cy="155351"/>
          </a:xfrm>
          <a:custGeom>
            <a:avLst/>
            <a:gdLst/>
            <a:ahLst/>
            <a:cxnLst/>
            <a:rect l="l" t="t" r="r" b="b"/>
            <a:pathLst>
              <a:path w="268605" h="219710">
                <a:moveTo>
                  <a:pt x="268224" y="0"/>
                </a:moveTo>
                <a:lnTo>
                  <a:pt x="190033" y="13032"/>
                </a:lnTo>
                <a:lnTo>
                  <a:pt x="148223" y="28109"/>
                </a:lnTo>
                <a:lnTo>
                  <a:pt x="107578" y="48492"/>
                </a:lnTo>
                <a:lnTo>
                  <a:pt x="70333" y="73879"/>
                </a:lnTo>
                <a:lnTo>
                  <a:pt x="38720" y="103970"/>
                </a:lnTo>
                <a:lnTo>
                  <a:pt x="14972" y="138464"/>
                </a:lnTo>
                <a:lnTo>
                  <a:pt x="1321" y="177059"/>
                </a:lnTo>
                <a:lnTo>
                  <a:pt x="0" y="219456"/>
                </a:lnTo>
                <a:lnTo>
                  <a:pt x="14358" y="205263"/>
                </a:lnTo>
                <a:lnTo>
                  <a:pt x="22288" y="182499"/>
                </a:lnTo>
                <a:lnTo>
                  <a:pt x="29360" y="156876"/>
                </a:lnTo>
                <a:lnTo>
                  <a:pt x="41148" y="134112"/>
                </a:lnTo>
                <a:lnTo>
                  <a:pt x="75247" y="96202"/>
                </a:lnTo>
                <a:lnTo>
                  <a:pt x="112776" y="64008"/>
                </a:lnTo>
                <a:lnTo>
                  <a:pt x="156019" y="36195"/>
                </a:lnTo>
                <a:lnTo>
                  <a:pt x="202692" y="15240"/>
                </a:lnTo>
                <a:lnTo>
                  <a:pt x="223004" y="12430"/>
                </a:lnTo>
                <a:lnTo>
                  <a:pt x="250380" y="12430"/>
                </a:lnTo>
                <a:lnTo>
                  <a:pt x="259056" y="11382"/>
                </a:lnTo>
                <a:lnTo>
                  <a:pt x="268224" y="0"/>
                </a:lnTo>
                <a:close/>
              </a:path>
              <a:path w="268605" h="219710">
                <a:moveTo>
                  <a:pt x="250380" y="12430"/>
                </a:moveTo>
                <a:lnTo>
                  <a:pt x="223004" y="12430"/>
                </a:lnTo>
                <a:lnTo>
                  <a:pt x="242887" y="13335"/>
                </a:lnTo>
                <a:lnTo>
                  <a:pt x="250380" y="12430"/>
                </a:lnTo>
                <a:close/>
              </a:path>
            </a:pathLst>
          </a:custGeom>
          <a:solidFill>
            <a:srgbClr val="623F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2895001" y="3587249"/>
            <a:ext cx="1562644" cy="721526"/>
          </a:xfrm>
          <a:custGeom>
            <a:avLst/>
            <a:gdLst/>
            <a:ahLst/>
            <a:cxnLst/>
            <a:rect l="l" t="t" r="r" b="b"/>
            <a:pathLst>
              <a:path w="1104900" h="1020445">
                <a:moveTo>
                  <a:pt x="187213" y="38100"/>
                </a:moveTo>
                <a:lnTo>
                  <a:pt x="183165" y="55506"/>
                </a:lnTo>
                <a:lnTo>
                  <a:pt x="189160" y="82627"/>
                </a:lnTo>
                <a:lnTo>
                  <a:pt x="197929" y="112037"/>
                </a:lnTo>
                <a:lnTo>
                  <a:pt x="202453" y="137160"/>
                </a:lnTo>
                <a:lnTo>
                  <a:pt x="198072" y="192405"/>
                </a:lnTo>
                <a:lnTo>
                  <a:pt x="181117" y="245364"/>
                </a:lnTo>
                <a:lnTo>
                  <a:pt x="157672" y="292705"/>
                </a:lnTo>
                <a:lnTo>
                  <a:pt x="130716" y="338437"/>
                </a:lnTo>
                <a:lnTo>
                  <a:pt x="102223" y="383511"/>
                </a:lnTo>
                <a:lnTo>
                  <a:pt x="74169" y="428877"/>
                </a:lnTo>
                <a:lnTo>
                  <a:pt x="48529" y="475488"/>
                </a:lnTo>
                <a:lnTo>
                  <a:pt x="29152" y="520077"/>
                </a:lnTo>
                <a:lnTo>
                  <a:pt x="14401" y="565561"/>
                </a:lnTo>
                <a:lnTo>
                  <a:pt x="4620" y="611153"/>
                </a:lnTo>
                <a:lnTo>
                  <a:pt x="0" y="656774"/>
                </a:lnTo>
                <a:lnTo>
                  <a:pt x="834" y="701872"/>
                </a:lnTo>
                <a:lnTo>
                  <a:pt x="7392" y="746015"/>
                </a:lnTo>
                <a:lnTo>
                  <a:pt x="19940" y="788771"/>
                </a:lnTo>
                <a:lnTo>
                  <a:pt x="38746" y="829706"/>
                </a:lnTo>
                <a:lnTo>
                  <a:pt x="64080" y="868388"/>
                </a:lnTo>
                <a:lnTo>
                  <a:pt x="96207" y="904383"/>
                </a:lnTo>
                <a:lnTo>
                  <a:pt x="135397" y="937260"/>
                </a:lnTo>
                <a:lnTo>
                  <a:pt x="171813" y="960905"/>
                </a:lnTo>
                <a:lnTo>
                  <a:pt x="209958" y="980365"/>
                </a:lnTo>
                <a:lnTo>
                  <a:pt x="249615" y="995786"/>
                </a:lnTo>
                <a:lnTo>
                  <a:pt x="290569" y="1007313"/>
                </a:lnTo>
                <a:lnTo>
                  <a:pt x="332603" y="1015093"/>
                </a:lnTo>
                <a:lnTo>
                  <a:pt x="375500" y="1019271"/>
                </a:lnTo>
                <a:lnTo>
                  <a:pt x="419043" y="1019993"/>
                </a:lnTo>
                <a:lnTo>
                  <a:pt x="463017" y="1017404"/>
                </a:lnTo>
                <a:lnTo>
                  <a:pt x="507204" y="1011650"/>
                </a:lnTo>
                <a:lnTo>
                  <a:pt x="551388" y="1002877"/>
                </a:lnTo>
                <a:lnTo>
                  <a:pt x="582004" y="994767"/>
                </a:lnTo>
                <a:lnTo>
                  <a:pt x="397811" y="994767"/>
                </a:lnTo>
                <a:lnTo>
                  <a:pt x="350211" y="992878"/>
                </a:lnTo>
                <a:lnTo>
                  <a:pt x="301870" y="987932"/>
                </a:lnTo>
                <a:lnTo>
                  <a:pt x="252745" y="979932"/>
                </a:lnTo>
                <a:lnTo>
                  <a:pt x="205787" y="967141"/>
                </a:lnTo>
                <a:lnTo>
                  <a:pt x="163972" y="947582"/>
                </a:lnTo>
                <a:lnTo>
                  <a:pt x="127301" y="922043"/>
                </a:lnTo>
                <a:lnTo>
                  <a:pt x="95773" y="891314"/>
                </a:lnTo>
                <a:lnTo>
                  <a:pt x="69389" y="856181"/>
                </a:lnTo>
                <a:lnTo>
                  <a:pt x="48148" y="817435"/>
                </a:lnTo>
                <a:lnTo>
                  <a:pt x="32051" y="775863"/>
                </a:lnTo>
                <a:lnTo>
                  <a:pt x="21097" y="732253"/>
                </a:lnTo>
                <a:lnTo>
                  <a:pt x="15287" y="687395"/>
                </a:lnTo>
                <a:lnTo>
                  <a:pt x="14620" y="642076"/>
                </a:lnTo>
                <a:lnTo>
                  <a:pt x="19097" y="597086"/>
                </a:lnTo>
                <a:lnTo>
                  <a:pt x="28717" y="553212"/>
                </a:lnTo>
                <a:lnTo>
                  <a:pt x="42574" y="513246"/>
                </a:lnTo>
                <a:lnTo>
                  <a:pt x="60793" y="474101"/>
                </a:lnTo>
                <a:lnTo>
                  <a:pt x="82108" y="435567"/>
                </a:lnTo>
                <a:lnTo>
                  <a:pt x="105254" y="397437"/>
                </a:lnTo>
                <a:lnTo>
                  <a:pt x="128967" y="359503"/>
                </a:lnTo>
                <a:lnTo>
                  <a:pt x="151980" y="321557"/>
                </a:lnTo>
                <a:lnTo>
                  <a:pt x="173029" y="283389"/>
                </a:lnTo>
                <a:lnTo>
                  <a:pt x="190848" y="244793"/>
                </a:lnTo>
                <a:lnTo>
                  <a:pt x="204172" y="205561"/>
                </a:lnTo>
                <a:lnTo>
                  <a:pt x="211736" y="165483"/>
                </a:lnTo>
                <a:lnTo>
                  <a:pt x="212274" y="124352"/>
                </a:lnTo>
                <a:lnTo>
                  <a:pt x="204522" y="81960"/>
                </a:lnTo>
                <a:lnTo>
                  <a:pt x="187213" y="38100"/>
                </a:lnTo>
                <a:close/>
              </a:path>
              <a:path w="1104900" h="1020445">
                <a:moveTo>
                  <a:pt x="885592" y="95346"/>
                </a:moveTo>
                <a:lnTo>
                  <a:pt x="779330" y="95346"/>
                </a:lnTo>
                <a:lnTo>
                  <a:pt x="819673" y="96012"/>
                </a:lnTo>
                <a:lnTo>
                  <a:pt x="868767" y="103939"/>
                </a:lnTo>
                <a:lnTo>
                  <a:pt x="914174" y="120032"/>
                </a:lnTo>
                <a:lnTo>
                  <a:pt x="955479" y="143425"/>
                </a:lnTo>
                <a:lnTo>
                  <a:pt x="992268" y="173253"/>
                </a:lnTo>
                <a:lnTo>
                  <a:pt x="1024128" y="208650"/>
                </a:lnTo>
                <a:lnTo>
                  <a:pt x="1050644" y="248750"/>
                </a:lnTo>
                <a:lnTo>
                  <a:pt x="1071408" y="292705"/>
                </a:lnTo>
                <a:lnTo>
                  <a:pt x="1085991" y="339601"/>
                </a:lnTo>
                <a:lnTo>
                  <a:pt x="1093993" y="388620"/>
                </a:lnTo>
                <a:lnTo>
                  <a:pt x="1095307" y="440909"/>
                </a:lnTo>
                <a:lnTo>
                  <a:pt x="1090409" y="491087"/>
                </a:lnTo>
                <a:lnTo>
                  <a:pt x="1079753" y="539138"/>
                </a:lnTo>
                <a:lnTo>
                  <a:pt x="1063796" y="585046"/>
                </a:lnTo>
                <a:lnTo>
                  <a:pt x="1042991" y="628795"/>
                </a:lnTo>
                <a:lnTo>
                  <a:pt x="1017793" y="670369"/>
                </a:lnTo>
                <a:lnTo>
                  <a:pt x="988659" y="709752"/>
                </a:lnTo>
                <a:lnTo>
                  <a:pt x="956043" y="746929"/>
                </a:lnTo>
                <a:lnTo>
                  <a:pt x="920400" y="781883"/>
                </a:lnTo>
                <a:lnTo>
                  <a:pt x="882186" y="814599"/>
                </a:lnTo>
                <a:lnTo>
                  <a:pt x="841854" y="845060"/>
                </a:lnTo>
                <a:lnTo>
                  <a:pt x="799861" y="873252"/>
                </a:lnTo>
                <a:lnTo>
                  <a:pt x="757024" y="899129"/>
                </a:lnTo>
                <a:lnTo>
                  <a:pt x="713826" y="921900"/>
                </a:lnTo>
                <a:lnTo>
                  <a:pt x="670226" y="941570"/>
                </a:lnTo>
                <a:lnTo>
                  <a:pt x="626182" y="958144"/>
                </a:lnTo>
                <a:lnTo>
                  <a:pt x="581651" y="971628"/>
                </a:lnTo>
                <a:lnTo>
                  <a:pt x="536590" y="982027"/>
                </a:lnTo>
                <a:lnTo>
                  <a:pt x="490959" y="989346"/>
                </a:lnTo>
                <a:lnTo>
                  <a:pt x="444713" y="993591"/>
                </a:lnTo>
                <a:lnTo>
                  <a:pt x="397811" y="994767"/>
                </a:lnTo>
                <a:lnTo>
                  <a:pt x="582004" y="994767"/>
                </a:lnTo>
                <a:lnTo>
                  <a:pt x="638882" y="976856"/>
                </a:lnTo>
                <a:lnTo>
                  <a:pt x="681758" y="959900"/>
                </a:lnTo>
                <a:lnTo>
                  <a:pt x="723766" y="940508"/>
                </a:lnTo>
                <a:lnTo>
                  <a:pt x="764687" y="918825"/>
                </a:lnTo>
                <a:lnTo>
                  <a:pt x="804307" y="894998"/>
                </a:lnTo>
                <a:lnTo>
                  <a:pt x="842408" y="869171"/>
                </a:lnTo>
                <a:lnTo>
                  <a:pt x="878774" y="841491"/>
                </a:lnTo>
                <a:lnTo>
                  <a:pt x="913188" y="812103"/>
                </a:lnTo>
                <a:lnTo>
                  <a:pt x="945434" y="781153"/>
                </a:lnTo>
                <a:lnTo>
                  <a:pt x="975295" y="748787"/>
                </a:lnTo>
                <a:lnTo>
                  <a:pt x="1002555" y="715151"/>
                </a:lnTo>
                <a:lnTo>
                  <a:pt x="1026997" y="680389"/>
                </a:lnTo>
                <a:lnTo>
                  <a:pt x="1048405" y="644649"/>
                </a:lnTo>
                <a:lnTo>
                  <a:pt x="1066561" y="608076"/>
                </a:lnTo>
                <a:lnTo>
                  <a:pt x="1082787" y="565444"/>
                </a:lnTo>
                <a:lnTo>
                  <a:pt x="1094642" y="520812"/>
                </a:lnTo>
                <a:lnTo>
                  <a:pt x="1102042" y="474583"/>
                </a:lnTo>
                <a:lnTo>
                  <a:pt x="1104774" y="427623"/>
                </a:lnTo>
                <a:lnTo>
                  <a:pt x="1102659" y="380684"/>
                </a:lnTo>
                <a:lnTo>
                  <a:pt x="1095517" y="334518"/>
                </a:lnTo>
                <a:lnTo>
                  <a:pt x="1083168" y="289875"/>
                </a:lnTo>
                <a:lnTo>
                  <a:pt x="1065432" y="247508"/>
                </a:lnTo>
                <a:lnTo>
                  <a:pt x="1042130" y="208168"/>
                </a:lnTo>
                <a:lnTo>
                  <a:pt x="1013080" y="172607"/>
                </a:lnTo>
                <a:lnTo>
                  <a:pt x="978104" y="141575"/>
                </a:lnTo>
                <a:lnTo>
                  <a:pt x="937021" y="115824"/>
                </a:lnTo>
                <a:lnTo>
                  <a:pt x="889827" y="96315"/>
                </a:lnTo>
                <a:lnTo>
                  <a:pt x="885592" y="95346"/>
                </a:lnTo>
                <a:close/>
              </a:path>
              <a:path w="1104900" h="1020445">
                <a:moveTo>
                  <a:pt x="440197" y="0"/>
                </a:moveTo>
                <a:lnTo>
                  <a:pt x="434101" y="3048"/>
                </a:lnTo>
                <a:lnTo>
                  <a:pt x="431053" y="6096"/>
                </a:lnTo>
                <a:lnTo>
                  <a:pt x="453292" y="45029"/>
                </a:lnTo>
                <a:lnTo>
                  <a:pt x="482589" y="72505"/>
                </a:lnTo>
                <a:lnTo>
                  <a:pt x="517684" y="90325"/>
                </a:lnTo>
                <a:lnTo>
                  <a:pt x="557314" y="100291"/>
                </a:lnTo>
                <a:lnTo>
                  <a:pt x="600217" y="104203"/>
                </a:lnTo>
                <a:lnTo>
                  <a:pt x="645133" y="103863"/>
                </a:lnTo>
                <a:lnTo>
                  <a:pt x="690798" y="101073"/>
                </a:lnTo>
                <a:lnTo>
                  <a:pt x="735951" y="97633"/>
                </a:lnTo>
                <a:lnTo>
                  <a:pt x="779330" y="95346"/>
                </a:lnTo>
                <a:lnTo>
                  <a:pt x="885592" y="95346"/>
                </a:lnTo>
                <a:lnTo>
                  <a:pt x="849780" y="87148"/>
                </a:lnTo>
                <a:lnTo>
                  <a:pt x="589866" y="87148"/>
                </a:lnTo>
                <a:lnTo>
                  <a:pt x="543561" y="84051"/>
                </a:lnTo>
                <a:lnTo>
                  <a:pt x="502889" y="71518"/>
                </a:lnTo>
                <a:lnTo>
                  <a:pt x="468288" y="45012"/>
                </a:lnTo>
                <a:lnTo>
                  <a:pt x="440197" y="0"/>
                </a:lnTo>
                <a:close/>
              </a:path>
              <a:path w="1104900" h="1020445">
                <a:moveTo>
                  <a:pt x="742062" y="80376"/>
                </a:moveTo>
                <a:lnTo>
                  <a:pt x="641365" y="85344"/>
                </a:lnTo>
                <a:lnTo>
                  <a:pt x="589866" y="87148"/>
                </a:lnTo>
                <a:lnTo>
                  <a:pt x="849780" y="87148"/>
                </a:lnTo>
                <a:lnTo>
                  <a:pt x="841404" y="85231"/>
                </a:lnTo>
                <a:lnTo>
                  <a:pt x="792051" y="80581"/>
                </a:lnTo>
                <a:lnTo>
                  <a:pt x="742062" y="80376"/>
                </a:lnTo>
                <a:close/>
              </a:path>
            </a:pathLst>
          </a:custGeom>
          <a:solidFill>
            <a:srgbClr val="FAA4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2967946" y="3238115"/>
            <a:ext cx="282354" cy="131464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3108046" y="4159442"/>
            <a:ext cx="832512" cy="0"/>
          </a:xfrm>
          <a:custGeom>
            <a:avLst/>
            <a:gdLst/>
            <a:ahLst/>
            <a:cxnLst/>
            <a:rect l="l" t="t" r="r" b="b"/>
            <a:pathLst>
              <a:path w="588644">
                <a:moveTo>
                  <a:pt x="588264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00B8F1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3980970" y="415944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00B8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3088647" y="415944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00B8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3116668" y="3999961"/>
            <a:ext cx="1168391" cy="0"/>
          </a:xfrm>
          <a:custGeom>
            <a:avLst/>
            <a:gdLst/>
            <a:ahLst/>
            <a:cxnLst/>
            <a:rect l="l" t="t" r="r" b="b"/>
            <a:pathLst>
              <a:path w="826135">
                <a:moveTo>
                  <a:pt x="826008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00B8F1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4323675" y="399996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00B8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3095113" y="399996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00B8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3293408" y="3845867"/>
            <a:ext cx="872925" cy="0"/>
          </a:xfrm>
          <a:custGeom>
            <a:avLst/>
            <a:gdLst/>
            <a:ahLst/>
            <a:cxnLst/>
            <a:rect l="l" t="t" r="r" b="b"/>
            <a:pathLst>
              <a:path w="617219">
                <a:moveTo>
                  <a:pt x="617220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00B8F1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4207285" y="384586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00B8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3274008" y="384586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00B8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3230902" y="4218170"/>
            <a:ext cx="1519537" cy="848591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4412045" y="4463319"/>
            <a:ext cx="235295" cy="183187"/>
          </a:xfrm>
          <a:custGeom>
            <a:avLst/>
            <a:gdLst/>
            <a:ahLst/>
            <a:cxnLst/>
            <a:rect l="l" t="t" r="r" b="b"/>
            <a:pathLst>
              <a:path w="166370" h="259079">
                <a:moveTo>
                  <a:pt x="0" y="0"/>
                </a:moveTo>
                <a:lnTo>
                  <a:pt x="8721" y="43542"/>
                </a:lnTo>
                <a:lnTo>
                  <a:pt x="26667" y="83353"/>
                </a:lnTo>
                <a:lnTo>
                  <a:pt x="51305" y="120364"/>
                </a:lnTo>
                <a:lnTo>
                  <a:pt x="80101" y="155510"/>
                </a:lnTo>
                <a:lnTo>
                  <a:pt x="110523" y="189722"/>
                </a:lnTo>
                <a:lnTo>
                  <a:pt x="140039" y="223934"/>
                </a:lnTo>
                <a:lnTo>
                  <a:pt x="166116" y="259080"/>
                </a:lnTo>
                <a:lnTo>
                  <a:pt x="158353" y="212018"/>
                </a:lnTo>
                <a:lnTo>
                  <a:pt x="145446" y="167728"/>
                </a:lnTo>
                <a:lnTo>
                  <a:pt x="127287" y="126558"/>
                </a:lnTo>
                <a:lnTo>
                  <a:pt x="103769" y="88854"/>
                </a:lnTo>
                <a:lnTo>
                  <a:pt x="74787" y="54961"/>
                </a:lnTo>
                <a:lnTo>
                  <a:pt x="40232" y="25228"/>
                </a:lnTo>
                <a:lnTo>
                  <a:pt x="0" y="0"/>
                </a:lnTo>
                <a:close/>
              </a:path>
            </a:pathLst>
          </a:custGeom>
          <a:solidFill>
            <a:srgbClr val="F4F4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4168817" y="4059881"/>
            <a:ext cx="506512" cy="343028"/>
          </a:xfrm>
          <a:custGeom>
            <a:avLst/>
            <a:gdLst/>
            <a:ahLst/>
            <a:cxnLst/>
            <a:rect l="l" t="t" r="r" b="b"/>
            <a:pathLst>
              <a:path w="358139" h="485139">
                <a:moveTo>
                  <a:pt x="345215" y="57170"/>
                </a:moveTo>
                <a:lnTo>
                  <a:pt x="303920" y="57170"/>
                </a:lnTo>
                <a:lnTo>
                  <a:pt x="322989" y="77043"/>
                </a:lnTo>
                <a:lnTo>
                  <a:pt x="332474" y="113741"/>
                </a:lnTo>
                <a:lnTo>
                  <a:pt x="335083" y="153731"/>
                </a:lnTo>
                <a:lnTo>
                  <a:pt x="333523" y="183479"/>
                </a:lnTo>
                <a:lnTo>
                  <a:pt x="327831" y="219103"/>
                </a:lnTo>
                <a:lnTo>
                  <a:pt x="310163" y="289778"/>
                </a:lnTo>
                <a:lnTo>
                  <a:pt x="283493" y="352024"/>
                </a:lnTo>
                <a:lnTo>
                  <a:pt x="260942" y="388076"/>
                </a:lnTo>
                <a:lnTo>
                  <a:pt x="240392" y="423557"/>
                </a:lnTo>
                <a:lnTo>
                  <a:pt x="231415" y="450179"/>
                </a:lnTo>
                <a:lnTo>
                  <a:pt x="238892" y="477921"/>
                </a:lnTo>
                <a:lnTo>
                  <a:pt x="253513" y="484660"/>
                </a:lnTo>
                <a:lnTo>
                  <a:pt x="284755" y="456275"/>
                </a:lnTo>
                <a:lnTo>
                  <a:pt x="300042" y="420914"/>
                </a:lnTo>
                <a:lnTo>
                  <a:pt x="312187" y="382552"/>
                </a:lnTo>
                <a:lnTo>
                  <a:pt x="322045" y="343333"/>
                </a:lnTo>
                <a:lnTo>
                  <a:pt x="330475" y="305399"/>
                </a:lnTo>
                <a:lnTo>
                  <a:pt x="338765" y="264689"/>
                </a:lnTo>
                <a:lnTo>
                  <a:pt x="348029" y="218983"/>
                </a:lnTo>
                <a:lnTo>
                  <a:pt x="355430" y="170906"/>
                </a:lnTo>
                <a:lnTo>
                  <a:pt x="358132" y="123084"/>
                </a:lnTo>
                <a:lnTo>
                  <a:pt x="353299" y="78140"/>
                </a:lnTo>
                <a:lnTo>
                  <a:pt x="345215" y="57170"/>
                </a:lnTo>
                <a:close/>
              </a:path>
              <a:path w="358139" h="485139">
                <a:moveTo>
                  <a:pt x="278859" y="0"/>
                </a:moveTo>
                <a:lnTo>
                  <a:pt x="207573" y="24321"/>
                </a:lnTo>
                <a:lnTo>
                  <a:pt x="173209" y="48785"/>
                </a:lnTo>
                <a:lnTo>
                  <a:pt x="142792" y="75409"/>
                </a:lnTo>
                <a:lnTo>
                  <a:pt x="96435" y="125059"/>
                </a:lnTo>
                <a:lnTo>
                  <a:pt x="66484" y="162651"/>
                </a:lnTo>
                <a:lnTo>
                  <a:pt x="35771" y="207101"/>
                </a:lnTo>
                <a:lnTo>
                  <a:pt x="11281" y="253075"/>
                </a:lnTo>
                <a:lnTo>
                  <a:pt x="0" y="295239"/>
                </a:lnTo>
                <a:lnTo>
                  <a:pt x="8911" y="328259"/>
                </a:lnTo>
                <a:lnTo>
                  <a:pt x="32046" y="341679"/>
                </a:lnTo>
                <a:lnTo>
                  <a:pt x="54800" y="331477"/>
                </a:lnTo>
                <a:lnTo>
                  <a:pt x="102721" y="284910"/>
                </a:lnTo>
                <a:lnTo>
                  <a:pt x="129667" y="270898"/>
                </a:lnTo>
                <a:lnTo>
                  <a:pt x="204041" y="270898"/>
                </a:lnTo>
                <a:lnTo>
                  <a:pt x="214270" y="245963"/>
                </a:lnTo>
                <a:lnTo>
                  <a:pt x="227081" y="213340"/>
                </a:lnTo>
                <a:lnTo>
                  <a:pt x="239035" y="180431"/>
                </a:lnTo>
                <a:lnTo>
                  <a:pt x="245131" y="154238"/>
                </a:lnTo>
                <a:lnTo>
                  <a:pt x="251227" y="120614"/>
                </a:lnTo>
                <a:lnTo>
                  <a:pt x="259609" y="88706"/>
                </a:lnTo>
                <a:lnTo>
                  <a:pt x="272563" y="67655"/>
                </a:lnTo>
                <a:lnTo>
                  <a:pt x="303920" y="57170"/>
                </a:lnTo>
                <a:lnTo>
                  <a:pt x="345215" y="57170"/>
                </a:lnTo>
                <a:lnTo>
                  <a:pt x="338095" y="38699"/>
                </a:lnTo>
                <a:lnTo>
                  <a:pt x="311143" y="9206"/>
                </a:lnTo>
                <a:lnTo>
                  <a:pt x="278859" y="0"/>
                </a:lnTo>
                <a:close/>
              </a:path>
              <a:path w="358139" h="485139">
                <a:moveTo>
                  <a:pt x="204041" y="270898"/>
                </a:moveTo>
                <a:lnTo>
                  <a:pt x="129667" y="270898"/>
                </a:lnTo>
                <a:lnTo>
                  <a:pt x="159787" y="277967"/>
                </a:lnTo>
                <a:lnTo>
                  <a:pt x="168359" y="284278"/>
                </a:lnTo>
                <a:lnTo>
                  <a:pt x="175789" y="291874"/>
                </a:lnTo>
                <a:lnTo>
                  <a:pt x="182075" y="300899"/>
                </a:lnTo>
                <a:lnTo>
                  <a:pt x="187219" y="311495"/>
                </a:lnTo>
                <a:lnTo>
                  <a:pt x="200887" y="278586"/>
                </a:lnTo>
                <a:lnTo>
                  <a:pt x="204041" y="270898"/>
                </a:lnTo>
                <a:close/>
              </a:path>
            </a:pathLst>
          </a:custGeom>
          <a:solidFill>
            <a:srgbClr val="83B5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4243927" y="4257737"/>
            <a:ext cx="248136" cy="140926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4442455" y="4098559"/>
            <a:ext cx="202964" cy="279721"/>
          </a:xfrm>
          <a:custGeom>
            <a:avLst/>
            <a:gdLst/>
            <a:ahLst/>
            <a:cxnLst/>
            <a:rect l="l" t="t" r="r" b="b"/>
            <a:pathLst>
              <a:path w="143510" h="395604">
                <a:moveTo>
                  <a:pt x="96035" y="0"/>
                </a:moveTo>
                <a:lnTo>
                  <a:pt x="81367" y="11049"/>
                </a:lnTo>
                <a:lnTo>
                  <a:pt x="71270" y="29527"/>
                </a:lnTo>
                <a:lnTo>
                  <a:pt x="55364" y="96607"/>
                </a:lnTo>
                <a:lnTo>
                  <a:pt x="39838" y="144208"/>
                </a:lnTo>
                <a:lnTo>
                  <a:pt x="21455" y="190952"/>
                </a:lnTo>
                <a:lnTo>
                  <a:pt x="1357" y="236982"/>
                </a:lnTo>
                <a:lnTo>
                  <a:pt x="0" y="269890"/>
                </a:lnTo>
                <a:lnTo>
                  <a:pt x="8786" y="318516"/>
                </a:lnTo>
                <a:lnTo>
                  <a:pt x="23002" y="365998"/>
                </a:lnTo>
                <a:lnTo>
                  <a:pt x="37933" y="395478"/>
                </a:lnTo>
                <a:lnTo>
                  <a:pt x="66783" y="351324"/>
                </a:lnTo>
                <a:lnTo>
                  <a:pt x="91950" y="303360"/>
                </a:lnTo>
                <a:lnTo>
                  <a:pt x="112799" y="252603"/>
                </a:lnTo>
                <a:lnTo>
                  <a:pt x="128695" y="200067"/>
                </a:lnTo>
                <a:lnTo>
                  <a:pt x="139004" y="146769"/>
                </a:lnTo>
                <a:lnTo>
                  <a:pt x="143089" y="93726"/>
                </a:lnTo>
                <a:lnTo>
                  <a:pt x="143279" y="69603"/>
                </a:lnTo>
                <a:lnTo>
                  <a:pt x="140041" y="44767"/>
                </a:lnTo>
                <a:lnTo>
                  <a:pt x="131087" y="21931"/>
                </a:lnTo>
                <a:lnTo>
                  <a:pt x="114133" y="3810"/>
                </a:lnTo>
                <a:lnTo>
                  <a:pt x="96035" y="0"/>
                </a:lnTo>
                <a:close/>
              </a:path>
            </a:pathLst>
          </a:custGeom>
          <a:solidFill>
            <a:srgbClr val="C9DE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4413662" y="4280131"/>
            <a:ext cx="64661" cy="72287"/>
          </a:xfrm>
          <a:custGeom>
            <a:avLst/>
            <a:gdLst/>
            <a:ahLst/>
            <a:cxnLst/>
            <a:rect l="l" t="t" r="r" b="b"/>
            <a:pathLst>
              <a:path w="45719" h="102235">
                <a:moveTo>
                  <a:pt x="14097" y="0"/>
                </a:moveTo>
                <a:lnTo>
                  <a:pt x="333" y="35242"/>
                </a:lnTo>
                <a:lnTo>
                  <a:pt x="0" y="56769"/>
                </a:lnTo>
                <a:lnTo>
                  <a:pt x="12811" y="75438"/>
                </a:lnTo>
                <a:lnTo>
                  <a:pt x="38481" y="102108"/>
                </a:lnTo>
                <a:lnTo>
                  <a:pt x="45172" y="78867"/>
                </a:lnTo>
                <a:lnTo>
                  <a:pt x="39433" y="51054"/>
                </a:lnTo>
                <a:lnTo>
                  <a:pt x="27122" y="23241"/>
                </a:lnTo>
                <a:lnTo>
                  <a:pt x="14097" y="0"/>
                </a:lnTo>
                <a:close/>
              </a:path>
            </a:pathLst>
          </a:custGeom>
          <a:solidFill>
            <a:srgbClr val="D0D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4192198" y="4261062"/>
            <a:ext cx="378986" cy="153106"/>
          </a:xfrm>
          <a:custGeom>
            <a:avLst/>
            <a:gdLst/>
            <a:ahLst/>
            <a:cxnLst/>
            <a:rect l="l" t="t" r="r" b="b"/>
            <a:pathLst>
              <a:path w="267969" h="216535">
                <a:moveTo>
                  <a:pt x="82009" y="13562"/>
                </a:moveTo>
                <a:lnTo>
                  <a:pt x="47434" y="13562"/>
                </a:lnTo>
                <a:lnTo>
                  <a:pt x="90297" y="24492"/>
                </a:lnTo>
                <a:lnTo>
                  <a:pt x="130302" y="45423"/>
                </a:lnTo>
                <a:lnTo>
                  <a:pt x="169164" y="74212"/>
                </a:lnTo>
                <a:lnTo>
                  <a:pt x="199072" y="102216"/>
                </a:lnTo>
                <a:lnTo>
                  <a:pt x="225552" y="133648"/>
                </a:lnTo>
                <a:lnTo>
                  <a:pt x="244792" y="181083"/>
                </a:lnTo>
                <a:lnTo>
                  <a:pt x="252769" y="203300"/>
                </a:lnTo>
                <a:lnTo>
                  <a:pt x="265176" y="215944"/>
                </a:lnTo>
                <a:lnTo>
                  <a:pt x="267626" y="180438"/>
                </a:lnTo>
                <a:lnTo>
                  <a:pt x="253691" y="144402"/>
                </a:lnTo>
                <a:lnTo>
                  <a:pt x="227100" y="109316"/>
                </a:lnTo>
                <a:lnTo>
                  <a:pt x="191585" y="76663"/>
                </a:lnTo>
                <a:lnTo>
                  <a:pt x="150876" y="47923"/>
                </a:lnTo>
                <a:lnTo>
                  <a:pt x="108703" y="24579"/>
                </a:lnTo>
                <a:lnTo>
                  <a:pt x="82009" y="13562"/>
                </a:lnTo>
                <a:close/>
              </a:path>
              <a:path w="267969" h="216535">
                <a:moveTo>
                  <a:pt x="34893" y="0"/>
                </a:moveTo>
                <a:lnTo>
                  <a:pt x="10716" y="1728"/>
                </a:lnTo>
                <a:lnTo>
                  <a:pt x="0" y="14776"/>
                </a:lnTo>
                <a:lnTo>
                  <a:pt x="47434" y="13562"/>
                </a:lnTo>
                <a:lnTo>
                  <a:pt x="82009" y="13562"/>
                </a:lnTo>
                <a:lnTo>
                  <a:pt x="68799" y="8110"/>
                </a:lnTo>
                <a:lnTo>
                  <a:pt x="34893" y="0"/>
                </a:lnTo>
                <a:close/>
              </a:path>
            </a:pathLst>
          </a:custGeom>
          <a:solidFill>
            <a:srgbClr val="623F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4230994" y="4209235"/>
            <a:ext cx="375394" cy="157146"/>
          </a:xfrm>
          <a:custGeom>
            <a:avLst/>
            <a:gdLst/>
            <a:ahLst/>
            <a:cxnLst/>
            <a:rect l="l" t="t" r="r" b="b"/>
            <a:pathLst>
              <a:path w="265429" h="222250">
                <a:moveTo>
                  <a:pt x="85417" y="16589"/>
                </a:moveTo>
                <a:lnTo>
                  <a:pt x="46791" y="16589"/>
                </a:lnTo>
                <a:lnTo>
                  <a:pt x="90868" y="29782"/>
                </a:lnTo>
                <a:lnTo>
                  <a:pt x="131802" y="52689"/>
                </a:lnTo>
                <a:lnTo>
                  <a:pt x="169164" y="80455"/>
                </a:lnTo>
                <a:lnTo>
                  <a:pt x="203835" y="111125"/>
                </a:lnTo>
                <a:lnTo>
                  <a:pt x="231648" y="147511"/>
                </a:lnTo>
                <a:lnTo>
                  <a:pt x="247269" y="189421"/>
                </a:lnTo>
                <a:lnTo>
                  <a:pt x="254365" y="208375"/>
                </a:lnTo>
                <a:lnTo>
                  <a:pt x="265176" y="222187"/>
                </a:lnTo>
                <a:lnTo>
                  <a:pt x="262729" y="189228"/>
                </a:lnTo>
                <a:lnTo>
                  <a:pt x="246522" y="153838"/>
                </a:lnTo>
                <a:lnTo>
                  <a:pt x="219707" y="117972"/>
                </a:lnTo>
                <a:lnTo>
                  <a:pt x="185440" y="83588"/>
                </a:lnTo>
                <a:lnTo>
                  <a:pt x="146875" y="52642"/>
                </a:lnTo>
                <a:lnTo>
                  <a:pt x="107167" y="27090"/>
                </a:lnTo>
                <a:lnTo>
                  <a:pt x="85417" y="16589"/>
                </a:lnTo>
                <a:close/>
              </a:path>
              <a:path w="265429" h="222250">
                <a:moveTo>
                  <a:pt x="36941" y="0"/>
                </a:moveTo>
                <a:lnTo>
                  <a:pt x="12733" y="2374"/>
                </a:lnTo>
                <a:lnTo>
                  <a:pt x="0" y="17971"/>
                </a:lnTo>
                <a:lnTo>
                  <a:pt x="46791" y="16589"/>
                </a:lnTo>
                <a:lnTo>
                  <a:pt x="85417" y="16589"/>
                </a:lnTo>
                <a:lnTo>
                  <a:pt x="69471" y="8891"/>
                </a:lnTo>
                <a:lnTo>
                  <a:pt x="36941" y="0"/>
                </a:lnTo>
                <a:close/>
              </a:path>
            </a:pathLst>
          </a:custGeom>
          <a:solidFill>
            <a:srgbClr val="623F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4269791" y="4159925"/>
            <a:ext cx="375394" cy="157146"/>
          </a:xfrm>
          <a:custGeom>
            <a:avLst/>
            <a:gdLst/>
            <a:ahLst/>
            <a:cxnLst/>
            <a:rect l="l" t="t" r="r" b="b"/>
            <a:pathLst>
              <a:path w="265429" h="222250">
                <a:moveTo>
                  <a:pt x="91796" y="19010"/>
                </a:moveTo>
                <a:lnTo>
                  <a:pt x="47815" y="19010"/>
                </a:lnTo>
                <a:lnTo>
                  <a:pt x="88773" y="30368"/>
                </a:lnTo>
                <a:lnTo>
                  <a:pt x="126873" y="51728"/>
                </a:lnTo>
                <a:lnTo>
                  <a:pt x="166116" y="80089"/>
                </a:lnTo>
                <a:lnTo>
                  <a:pt x="200215" y="109235"/>
                </a:lnTo>
                <a:lnTo>
                  <a:pt x="228600" y="144097"/>
                </a:lnTo>
                <a:lnTo>
                  <a:pt x="245745" y="189245"/>
                </a:lnTo>
                <a:lnTo>
                  <a:pt x="253888" y="210319"/>
                </a:lnTo>
                <a:lnTo>
                  <a:pt x="265176" y="221821"/>
                </a:lnTo>
                <a:lnTo>
                  <a:pt x="260437" y="178768"/>
                </a:lnTo>
                <a:lnTo>
                  <a:pt x="240982" y="139144"/>
                </a:lnTo>
                <a:lnTo>
                  <a:pt x="212669" y="103520"/>
                </a:lnTo>
                <a:lnTo>
                  <a:pt x="181356" y="72469"/>
                </a:lnTo>
                <a:lnTo>
                  <a:pt x="154594" y="52888"/>
                </a:lnTo>
                <a:lnTo>
                  <a:pt x="110276" y="27017"/>
                </a:lnTo>
                <a:lnTo>
                  <a:pt x="91796" y="19010"/>
                </a:lnTo>
                <a:close/>
              </a:path>
              <a:path w="265429" h="222250">
                <a:moveTo>
                  <a:pt x="20177" y="0"/>
                </a:moveTo>
                <a:lnTo>
                  <a:pt x="0" y="20653"/>
                </a:lnTo>
                <a:lnTo>
                  <a:pt x="47815" y="19010"/>
                </a:lnTo>
                <a:lnTo>
                  <a:pt x="91796" y="19010"/>
                </a:lnTo>
                <a:lnTo>
                  <a:pt x="61203" y="5754"/>
                </a:lnTo>
                <a:lnTo>
                  <a:pt x="20177" y="0"/>
                </a:lnTo>
                <a:close/>
              </a:path>
            </a:pathLst>
          </a:custGeom>
          <a:solidFill>
            <a:srgbClr val="623F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4308587" y="4114952"/>
            <a:ext cx="375394" cy="154453"/>
          </a:xfrm>
          <a:custGeom>
            <a:avLst/>
            <a:gdLst/>
            <a:ahLst/>
            <a:cxnLst/>
            <a:rect l="l" t="t" r="r" b="b"/>
            <a:pathLst>
              <a:path w="265429" h="218439">
                <a:moveTo>
                  <a:pt x="36538" y="0"/>
                </a:moveTo>
                <a:lnTo>
                  <a:pt x="0" y="1960"/>
                </a:lnTo>
                <a:lnTo>
                  <a:pt x="0" y="12628"/>
                </a:lnTo>
                <a:lnTo>
                  <a:pt x="49220" y="13700"/>
                </a:lnTo>
                <a:lnTo>
                  <a:pt x="93154" y="26916"/>
                </a:lnTo>
                <a:lnTo>
                  <a:pt x="133945" y="50133"/>
                </a:lnTo>
                <a:lnTo>
                  <a:pt x="173736" y="81208"/>
                </a:lnTo>
                <a:lnTo>
                  <a:pt x="205549" y="109593"/>
                </a:lnTo>
                <a:lnTo>
                  <a:pt x="231648" y="143692"/>
                </a:lnTo>
                <a:lnTo>
                  <a:pt x="244411" y="187317"/>
                </a:lnTo>
                <a:lnTo>
                  <a:pt x="251579" y="207343"/>
                </a:lnTo>
                <a:lnTo>
                  <a:pt x="265176" y="218368"/>
                </a:lnTo>
                <a:lnTo>
                  <a:pt x="263858" y="180141"/>
                </a:lnTo>
                <a:lnTo>
                  <a:pt x="250237" y="142503"/>
                </a:lnTo>
                <a:lnTo>
                  <a:pt x="226568" y="106721"/>
                </a:lnTo>
                <a:lnTo>
                  <a:pt x="195109" y="74063"/>
                </a:lnTo>
                <a:lnTo>
                  <a:pt x="158119" y="45795"/>
                </a:lnTo>
                <a:lnTo>
                  <a:pt x="117856" y="23184"/>
                </a:lnTo>
                <a:lnTo>
                  <a:pt x="76576" y="7496"/>
                </a:lnTo>
                <a:lnTo>
                  <a:pt x="36538" y="0"/>
                </a:lnTo>
                <a:close/>
              </a:path>
            </a:pathLst>
          </a:custGeom>
          <a:solidFill>
            <a:srgbClr val="623F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4343074" y="4065692"/>
            <a:ext cx="379884" cy="155351"/>
          </a:xfrm>
          <a:custGeom>
            <a:avLst/>
            <a:gdLst/>
            <a:ahLst/>
            <a:cxnLst/>
            <a:rect l="l" t="t" r="r" b="b"/>
            <a:pathLst>
              <a:path w="268604" h="219710">
                <a:moveTo>
                  <a:pt x="80680" y="13930"/>
                </a:moveTo>
                <a:lnTo>
                  <a:pt x="45862" y="13930"/>
                </a:lnTo>
                <a:lnTo>
                  <a:pt x="65532" y="16764"/>
                </a:lnTo>
                <a:lnTo>
                  <a:pt x="89654" y="25646"/>
                </a:lnTo>
                <a:lnTo>
                  <a:pt x="133897" y="49125"/>
                </a:lnTo>
                <a:lnTo>
                  <a:pt x="175641" y="80319"/>
                </a:lnTo>
                <a:lnTo>
                  <a:pt x="210312" y="115228"/>
                </a:lnTo>
                <a:lnTo>
                  <a:pt x="238863" y="156876"/>
                </a:lnTo>
                <a:lnTo>
                  <a:pt x="245935" y="182499"/>
                </a:lnTo>
                <a:lnTo>
                  <a:pt x="253865" y="205263"/>
                </a:lnTo>
                <a:lnTo>
                  <a:pt x="268224" y="219456"/>
                </a:lnTo>
                <a:lnTo>
                  <a:pt x="266902" y="177059"/>
                </a:lnTo>
                <a:lnTo>
                  <a:pt x="253251" y="138464"/>
                </a:lnTo>
                <a:lnTo>
                  <a:pt x="229503" y="103970"/>
                </a:lnTo>
                <a:lnTo>
                  <a:pt x="197890" y="73879"/>
                </a:lnTo>
                <a:lnTo>
                  <a:pt x="160645" y="48492"/>
                </a:lnTo>
                <a:lnTo>
                  <a:pt x="120000" y="28109"/>
                </a:lnTo>
                <a:lnTo>
                  <a:pt x="80680" y="13930"/>
                </a:lnTo>
                <a:close/>
              </a:path>
              <a:path w="268604" h="219710">
                <a:moveTo>
                  <a:pt x="0" y="0"/>
                </a:moveTo>
                <a:lnTo>
                  <a:pt x="9382" y="12263"/>
                </a:lnTo>
                <a:lnTo>
                  <a:pt x="25908" y="14668"/>
                </a:lnTo>
                <a:lnTo>
                  <a:pt x="45862" y="13930"/>
                </a:lnTo>
                <a:lnTo>
                  <a:pt x="80680" y="13930"/>
                </a:lnTo>
                <a:lnTo>
                  <a:pt x="78190" y="13032"/>
                </a:lnTo>
                <a:lnTo>
                  <a:pt x="37445" y="3562"/>
                </a:lnTo>
                <a:lnTo>
                  <a:pt x="0" y="0"/>
                </a:lnTo>
                <a:close/>
              </a:path>
            </a:pathLst>
          </a:custGeom>
          <a:solidFill>
            <a:srgbClr val="623F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3207033" y="4352328"/>
            <a:ext cx="1562644" cy="721976"/>
          </a:xfrm>
          <a:custGeom>
            <a:avLst/>
            <a:gdLst/>
            <a:ahLst/>
            <a:cxnLst/>
            <a:rect l="l" t="t" r="r" b="b"/>
            <a:pathLst>
              <a:path w="1104900" h="1021079">
                <a:moveTo>
                  <a:pt x="362712" y="80715"/>
                </a:moveTo>
                <a:lnTo>
                  <a:pt x="312723" y="81153"/>
                </a:lnTo>
                <a:lnTo>
                  <a:pt x="263369" y="85908"/>
                </a:lnTo>
                <a:lnTo>
                  <a:pt x="214887" y="96868"/>
                </a:lnTo>
                <a:lnTo>
                  <a:pt x="167752" y="115824"/>
                </a:lnTo>
                <a:lnTo>
                  <a:pt x="126670" y="141575"/>
                </a:lnTo>
                <a:lnTo>
                  <a:pt x="91694" y="172614"/>
                </a:lnTo>
                <a:lnTo>
                  <a:pt x="62644" y="208192"/>
                </a:lnTo>
                <a:lnTo>
                  <a:pt x="39341" y="247565"/>
                </a:lnTo>
                <a:lnTo>
                  <a:pt x="21605" y="289985"/>
                </a:lnTo>
                <a:lnTo>
                  <a:pt x="9256" y="334708"/>
                </a:lnTo>
                <a:lnTo>
                  <a:pt x="2114" y="380986"/>
                </a:lnTo>
                <a:lnTo>
                  <a:pt x="0" y="428074"/>
                </a:lnTo>
                <a:lnTo>
                  <a:pt x="2672" y="474198"/>
                </a:lnTo>
                <a:lnTo>
                  <a:pt x="10131" y="521694"/>
                </a:lnTo>
                <a:lnTo>
                  <a:pt x="22018" y="566734"/>
                </a:lnTo>
                <a:lnTo>
                  <a:pt x="38212" y="609600"/>
                </a:lnTo>
                <a:lnTo>
                  <a:pt x="56369" y="646005"/>
                </a:lnTo>
                <a:lnTo>
                  <a:pt x="77777" y="681603"/>
                </a:lnTo>
                <a:lnTo>
                  <a:pt x="102219" y="716247"/>
                </a:lnTo>
                <a:lnTo>
                  <a:pt x="129479" y="749789"/>
                </a:lnTo>
                <a:lnTo>
                  <a:pt x="159340" y="782080"/>
                </a:lnTo>
                <a:lnTo>
                  <a:pt x="191586" y="812972"/>
                </a:lnTo>
                <a:lnTo>
                  <a:pt x="226000" y="842318"/>
                </a:lnTo>
                <a:lnTo>
                  <a:pt x="262366" y="869968"/>
                </a:lnTo>
                <a:lnTo>
                  <a:pt x="300467" y="895776"/>
                </a:lnTo>
                <a:lnTo>
                  <a:pt x="340086" y="919593"/>
                </a:lnTo>
                <a:lnTo>
                  <a:pt x="381008" y="941271"/>
                </a:lnTo>
                <a:lnTo>
                  <a:pt x="423015" y="960662"/>
                </a:lnTo>
                <a:lnTo>
                  <a:pt x="465892" y="977618"/>
                </a:lnTo>
                <a:lnTo>
                  <a:pt x="509421" y="991991"/>
                </a:lnTo>
                <a:lnTo>
                  <a:pt x="553385" y="1003633"/>
                </a:lnTo>
                <a:lnTo>
                  <a:pt x="597570" y="1012395"/>
                </a:lnTo>
                <a:lnTo>
                  <a:pt x="641757" y="1018130"/>
                </a:lnTo>
                <a:lnTo>
                  <a:pt x="685731" y="1020690"/>
                </a:lnTo>
                <a:lnTo>
                  <a:pt x="729274" y="1019926"/>
                </a:lnTo>
                <a:lnTo>
                  <a:pt x="772171" y="1015691"/>
                </a:lnTo>
                <a:lnTo>
                  <a:pt x="814204" y="1007836"/>
                </a:lnTo>
                <a:lnTo>
                  <a:pt x="855158" y="996213"/>
                </a:lnTo>
                <a:lnTo>
                  <a:pt x="857149" y="995433"/>
                </a:lnTo>
                <a:lnTo>
                  <a:pt x="707606" y="995433"/>
                </a:lnTo>
                <a:lnTo>
                  <a:pt x="660738" y="994099"/>
                </a:lnTo>
                <a:lnTo>
                  <a:pt x="614463" y="989759"/>
                </a:lnTo>
                <a:lnTo>
                  <a:pt x="568755" y="982408"/>
                </a:lnTo>
                <a:lnTo>
                  <a:pt x="523586" y="972041"/>
                </a:lnTo>
                <a:lnTo>
                  <a:pt x="478931" y="958652"/>
                </a:lnTo>
                <a:lnTo>
                  <a:pt x="434762" y="942236"/>
                </a:lnTo>
                <a:lnTo>
                  <a:pt x="391054" y="922789"/>
                </a:lnTo>
                <a:lnTo>
                  <a:pt x="347779" y="900303"/>
                </a:lnTo>
                <a:lnTo>
                  <a:pt x="304912" y="874776"/>
                </a:lnTo>
                <a:lnTo>
                  <a:pt x="263240" y="846583"/>
                </a:lnTo>
                <a:lnTo>
                  <a:pt x="223117" y="816116"/>
                </a:lnTo>
                <a:lnTo>
                  <a:pt x="185016" y="783383"/>
                </a:lnTo>
                <a:lnTo>
                  <a:pt x="149408" y="748396"/>
                </a:lnTo>
                <a:lnTo>
                  <a:pt x="116763" y="711166"/>
                </a:lnTo>
                <a:lnTo>
                  <a:pt x="87552" y="671703"/>
                </a:lnTo>
                <a:lnTo>
                  <a:pt x="62246" y="630017"/>
                </a:lnTo>
                <a:lnTo>
                  <a:pt x="41317" y="586119"/>
                </a:lnTo>
                <a:lnTo>
                  <a:pt x="25235" y="540019"/>
                </a:lnTo>
                <a:lnTo>
                  <a:pt x="14470" y="491729"/>
                </a:lnTo>
                <a:lnTo>
                  <a:pt x="9495" y="441259"/>
                </a:lnTo>
                <a:lnTo>
                  <a:pt x="10780" y="388620"/>
                </a:lnTo>
                <a:lnTo>
                  <a:pt x="18785" y="340054"/>
                </a:lnTo>
                <a:lnTo>
                  <a:pt x="33387" y="293496"/>
                </a:lnTo>
                <a:lnTo>
                  <a:pt x="54186" y="249823"/>
                </a:lnTo>
                <a:lnTo>
                  <a:pt x="80780" y="209912"/>
                </a:lnTo>
                <a:lnTo>
                  <a:pt x="112767" y="174643"/>
                </a:lnTo>
                <a:lnTo>
                  <a:pt x="149747" y="144892"/>
                </a:lnTo>
                <a:lnTo>
                  <a:pt x="191317" y="121539"/>
                </a:lnTo>
                <a:lnTo>
                  <a:pt x="237077" y="105461"/>
                </a:lnTo>
                <a:lnTo>
                  <a:pt x="286624" y="97536"/>
                </a:lnTo>
                <a:lnTo>
                  <a:pt x="326555" y="96868"/>
                </a:lnTo>
                <a:lnTo>
                  <a:pt x="565546" y="96868"/>
                </a:lnTo>
                <a:lnTo>
                  <a:pt x="587131" y="91327"/>
                </a:lnTo>
                <a:lnTo>
                  <a:pt x="594953" y="87294"/>
                </a:lnTo>
                <a:lnTo>
                  <a:pt x="514907" y="87294"/>
                </a:lnTo>
                <a:lnTo>
                  <a:pt x="463408" y="85344"/>
                </a:lnTo>
                <a:lnTo>
                  <a:pt x="413039" y="82733"/>
                </a:lnTo>
                <a:lnTo>
                  <a:pt x="362712" y="80715"/>
                </a:lnTo>
                <a:close/>
              </a:path>
              <a:path w="1104900" h="1021079">
                <a:moveTo>
                  <a:pt x="917560" y="39624"/>
                </a:moveTo>
                <a:lnTo>
                  <a:pt x="900252" y="83459"/>
                </a:lnTo>
                <a:lnTo>
                  <a:pt x="892499" y="125779"/>
                </a:lnTo>
                <a:lnTo>
                  <a:pt x="893038" y="166801"/>
                </a:lnTo>
                <a:lnTo>
                  <a:pt x="900601" y="206740"/>
                </a:lnTo>
                <a:lnTo>
                  <a:pt x="913926" y="245814"/>
                </a:lnTo>
                <a:lnTo>
                  <a:pt x="931745" y="284239"/>
                </a:lnTo>
                <a:lnTo>
                  <a:pt x="952793" y="322231"/>
                </a:lnTo>
                <a:lnTo>
                  <a:pt x="975807" y="360006"/>
                </a:lnTo>
                <a:lnTo>
                  <a:pt x="999519" y="397782"/>
                </a:lnTo>
                <a:lnTo>
                  <a:pt x="1022666" y="435773"/>
                </a:lnTo>
                <a:lnTo>
                  <a:pt x="1043981" y="474198"/>
                </a:lnTo>
                <a:lnTo>
                  <a:pt x="1062200" y="513272"/>
                </a:lnTo>
                <a:lnTo>
                  <a:pt x="1076056" y="553212"/>
                </a:lnTo>
                <a:lnTo>
                  <a:pt x="1085677" y="597407"/>
                </a:lnTo>
                <a:lnTo>
                  <a:pt x="1090153" y="642612"/>
                </a:lnTo>
                <a:lnTo>
                  <a:pt x="1089487" y="688062"/>
                </a:lnTo>
                <a:lnTo>
                  <a:pt x="1083676" y="732987"/>
                </a:lnTo>
                <a:lnTo>
                  <a:pt x="1072723" y="776621"/>
                </a:lnTo>
                <a:lnTo>
                  <a:pt x="1056625" y="818197"/>
                </a:lnTo>
                <a:lnTo>
                  <a:pt x="1035385" y="856947"/>
                </a:lnTo>
                <a:lnTo>
                  <a:pt x="1009000" y="892104"/>
                </a:lnTo>
                <a:lnTo>
                  <a:pt x="977473" y="922901"/>
                </a:lnTo>
                <a:lnTo>
                  <a:pt x="940801" y="948570"/>
                </a:lnTo>
                <a:lnTo>
                  <a:pt x="898987" y="968344"/>
                </a:lnTo>
                <a:lnTo>
                  <a:pt x="852028" y="981456"/>
                </a:lnTo>
                <a:lnTo>
                  <a:pt x="803224" y="989106"/>
                </a:lnTo>
                <a:lnTo>
                  <a:pt x="755092" y="993767"/>
                </a:lnTo>
                <a:lnTo>
                  <a:pt x="707606" y="995433"/>
                </a:lnTo>
                <a:lnTo>
                  <a:pt x="857149" y="995433"/>
                </a:lnTo>
                <a:lnTo>
                  <a:pt x="894816" y="980675"/>
                </a:lnTo>
                <a:lnTo>
                  <a:pt x="932961" y="961073"/>
                </a:lnTo>
                <a:lnTo>
                  <a:pt x="969376" y="937260"/>
                </a:lnTo>
                <a:lnTo>
                  <a:pt x="1008566" y="904417"/>
                </a:lnTo>
                <a:lnTo>
                  <a:pt x="1040694" y="868511"/>
                </a:lnTo>
                <a:lnTo>
                  <a:pt x="1066027" y="829953"/>
                </a:lnTo>
                <a:lnTo>
                  <a:pt x="1084834" y="789156"/>
                </a:lnTo>
                <a:lnTo>
                  <a:pt x="1097382" y="746531"/>
                </a:lnTo>
                <a:lnTo>
                  <a:pt x="1103940" y="702490"/>
                </a:lnTo>
                <a:lnTo>
                  <a:pt x="1104774" y="657447"/>
                </a:lnTo>
                <a:lnTo>
                  <a:pt x="1100154" y="611813"/>
                </a:lnTo>
                <a:lnTo>
                  <a:pt x="1090347" y="566000"/>
                </a:lnTo>
                <a:lnTo>
                  <a:pt x="1075621" y="520421"/>
                </a:lnTo>
                <a:lnTo>
                  <a:pt x="1056244" y="475488"/>
                </a:lnTo>
                <a:lnTo>
                  <a:pt x="1031190" y="428877"/>
                </a:lnTo>
                <a:lnTo>
                  <a:pt x="1003209" y="383511"/>
                </a:lnTo>
                <a:lnTo>
                  <a:pt x="974497" y="338437"/>
                </a:lnTo>
                <a:lnTo>
                  <a:pt x="947248" y="292705"/>
                </a:lnTo>
                <a:lnTo>
                  <a:pt x="923656" y="245364"/>
                </a:lnTo>
                <a:lnTo>
                  <a:pt x="906702" y="193167"/>
                </a:lnTo>
                <a:lnTo>
                  <a:pt x="902320" y="138684"/>
                </a:lnTo>
                <a:lnTo>
                  <a:pt x="906845" y="112704"/>
                </a:lnTo>
                <a:lnTo>
                  <a:pt x="915685" y="82733"/>
                </a:lnTo>
                <a:lnTo>
                  <a:pt x="921609" y="56173"/>
                </a:lnTo>
                <a:lnTo>
                  <a:pt x="917560" y="39624"/>
                </a:lnTo>
                <a:close/>
              </a:path>
              <a:path w="1104900" h="1021079">
                <a:moveTo>
                  <a:pt x="565546" y="96868"/>
                </a:moveTo>
                <a:lnTo>
                  <a:pt x="326555" y="96868"/>
                </a:lnTo>
                <a:lnTo>
                  <a:pt x="369603" y="99145"/>
                </a:lnTo>
                <a:lnTo>
                  <a:pt x="414499" y="102556"/>
                </a:lnTo>
                <a:lnTo>
                  <a:pt x="459970" y="105290"/>
                </a:lnTo>
                <a:lnTo>
                  <a:pt x="504747" y="105537"/>
                </a:lnTo>
                <a:lnTo>
                  <a:pt x="547558" y="101486"/>
                </a:lnTo>
                <a:lnTo>
                  <a:pt x="565546" y="96868"/>
                </a:lnTo>
                <a:close/>
              </a:path>
              <a:path w="1104900" h="1021079">
                <a:moveTo>
                  <a:pt x="664576" y="0"/>
                </a:moveTo>
                <a:lnTo>
                  <a:pt x="636486" y="45598"/>
                </a:lnTo>
                <a:lnTo>
                  <a:pt x="601885" y="72176"/>
                </a:lnTo>
                <a:lnTo>
                  <a:pt x="561213" y="84490"/>
                </a:lnTo>
                <a:lnTo>
                  <a:pt x="514907" y="87294"/>
                </a:lnTo>
                <a:lnTo>
                  <a:pt x="594953" y="87294"/>
                </a:lnTo>
                <a:lnTo>
                  <a:pt x="622197" y="73249"/>
                </a:lnTo>
                <a:lnTo>
                  <a:pt x="651484" y="45442"/>
                </a:lnTo>
                <a:lnTo>
                  <a:pt x="673720" y="6096"/>
                </a:lnTo>
                <a:lnTo>
                  <a:pt x="670672" y="4572"/>
                </a:lnTo>
                <a:lnTo>
                  <a:pt x="667624" y="1524"/>
                </a:lnTo>
                <a:lnTo>
                  <a:pt x="664576" y="0"/>
                </a:lnTo>
                <a:close/>
              </a:path>
            </a:pathLst>
          </a:custGeom>
          <a:solidFill>
            <a:srgbClr val="F793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4414201" y="4003193"/>
            <a:ext cx="282354" cy="132542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3698616" y="4912668"/>
            <a:ext cx="872925" cy="0"/>
          </a:xfrm>
          <a:custGeom>
            <a:avLst/>
            <a:gdLst/>
            <a:ahLst/>
            <a:cxnLst/>
            <a:rect l="l" t="t" r="r" b="b"/>
            <a:pathLst>
              <a:path w="617219">
                <a:moveTo>
                  <a:pt x="0" y="0"/>
                </a:moveTo>
                <a:lnTo>
                  <a:pt x="617220" y="0"/>
                </a:lnTo>
              </a:path>
            </a:pathLst>
          </a:custGeom>
          <a:ln w="10668">
            <a:solidFill>
              <a:srgbClr val="00B8F1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3657664" y="491266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00B8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4590941" y="491266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00B8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3401176" y="4734867"/>
            <a:ext cx="1171085" cy="0"/>
          </a:xfrm>
          <a:custGeom>
            <a:avLst/>
            <a:gdLst/>
            <a:ahLst/>
            <a:cxnLst/>
            <a:rect l="l" t="t" r="r" b="b"/>
            <a:pathLst>
              <a:path w="828039">
                <a:moveTo>
                  <a:pt x="0" y="0"/>
                </a:moveTo>
                <a:lnTo>
                  <a:pt x="827532" y="0"/>
                </a:lnTo>
              </a:path>
            </a:pathLst>
          </a:custGeom>
          <a:ln w="10668">
            <a:solidFill>
              <a:srgbClr val="00B8F1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3362378" y="473486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00B8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4590941" y="473486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00B8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3521877" y="4546291"/>
            <a:ext cx="871129" cy="0"/>
          </a:xfrm>
          <a:custGeom>
            <a:avLst/>
            <a:gdLst/>
            <a:ahLst/>
            <a:cxnLst/>
            <a:rect l="l" t="t" r="r" b="b"/>
            <a:pathLst>
              <a:path w="615950">
                <a:moveTo>
                  <a:pt x="0" y="0"/>
                </a:moveTo>
                <a:lnTo>
                  <a:pt x="615696" y="0"/>
                </a:lnTo>
              </a:path>
            </a:pathLst>
          </a:custGeom>
          <a:ln w="10668">
            <a:solidFill>
              <a:srgbClr val="00B8F1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3480925" y="454629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00B8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4414201" y="454629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00B8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7535179" y="4961158"/>
            <a:ext cx="2034669" cy="942879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7535178" y="4956848"/>
            <a:ext cx="2035030" cy="948267"/>
          </a:xfrm>
          <a:custGeom>
            <a:avLst/>
            <a:gdLst/>
            <a:ahLst/>
            <a:cxnLst/>
            <a:rect l="l" t="t" r="r" b="b"/>
            <a:pathLst>
              <a:path w="1438909" h="1341120">
                <a:moveTo>
                  <a:pt x="1438656" y="550164"/>
                </a:moveTo>
                <a:lnTo>
                  <a:pt x="1437942" y="492092"/>
                </a:lnTo>
                <a:lnTo>
                  <a:pt x="1435707" y="438172"/>
                </a:lnTo>
                <a:lnTo>
                  <a:pt x="1431812" y="388256"/>
                </a:lnTo>
                <a:lnTo>
                  <a:pt x="1426118" y="342194"/>
                </a:lnTo>
                <a:lnTo>
                  <a:pt x="1418484" y="299836"/>
                </a:lnTo>
                <a:lnTo>
                  <a:pt x="1408771" y="261032"/>
                </a:lnTo>
                <a:lnTo>
                  <a:pt x="1382550" y="193491"/>
                </a:lnTo>
                <a:lnTo>
                  <a:pt x="1346338" y="138375"/>
                </a:lnTo>
                <a:lnTo>
                  <a:pt x="1299019" y="94488"/>
                </a:lnTo>
                <a:lnTo>
                  <a:pt x="1239476" y="60633"/>
                </a:lnTo>
                <a:lnTo>
                  <a:pt x="1166593" y="35616"/>
                </a:lnTo>
                <a:lnTo>
                  <a:pt x="1124800" y="26048"/>
                </a:lnTo>
                <a:lnTo>
                  <a:pt x="1079253" y="18240"/>
                </a:lnTo>
                <a:lnTo>
                  <a:pt x="1029813" y="12044"/>
                </a:lnTo>
                <a:lnTo>
                  <a:pt x="976340" y="7309"/>
                </a:lnTo>
                <a:lnTo>
                  <a:pt x="918695" y="3887"/>
                </a:lnTo>
                <a:lnTo>
                  <a:pt x="856737" y="1628"/>
                </a:lnTo>
                <a:lnTo>
                  <a:pt x="790328" y="382"/>
                </a:lnTo>
                <a:lnTo>
                  <a:pt x="719328" y="0"/>
                </a:lnTo>
                <a:lnTo>
                  <a:pt x="648327" y="382"/>
                </a:lnTo>
                <a:lnTo>
                  <a:pt x="581918" y="1628"/>
                </a:lnTo>
                <a:lnTo>
                  <a:pt x="519960" y="3887"/>
                </a:lnTo>
                <a:lnTo>
                  <a:pt x="462315" y="7309"/>
                </a:lnTo>
                <a:lnTo>
                  <a:pt x="408842" y="12044"/>
                </a:lnTo>
                <a:lnTo>
                  <a:pt x="359402" y="18240"/>
                </a:lnTo>
                <a:lnTo>
                  <a:pt x="313855" y="26048"/>
                </a:lnTo>
                <a:lnTo>
                  <a:pt x="272062" y="35616"/>
                </a:lnTo>
                <a:lnTo>
                  <a:pt x="233883" y="47095"/>
                </a:lnTo>
                <a:lnTo>
                  <a:pt x="167810" y="76381"/>
                </a:lnTo>
                <a:lnTo>
                  <a:pt x="114518" y="115102"/>
                </a:lnTo>
                <a:lnTo>
                  <a:pt x="72893" y="164455"/>
                </a:lnTo>
                <a:lnTo>
                  <a:pt x="41816" y="225634"/>
                </a:lnTo>
                <a:lnTo>
                  <a:pt x="20171" y="299836"/>
                </a:lnTo>
                <a:lnTo>
                  <a:pt x="12537" y="342194"/>
                </a:lnTo>
                <a:lnTo>
                  <a:pt x="6843" y="388256"/>
                </a:lnTo>
                <a:lnTo>
                  <a:pt x="2948" y="438172"/>
                </a:lnTo>
                <a:lnTo>
                  <a:pt x="713" y="492092"/>
                </a:lnTo>
                <a:lnTo>
                  <a:pt x="0" y="550164"/>
                </a:lnTo>
                <a:lnTo>
                  <a:pt x="948" y="616262"/>
                </a:lnTo>
                <a:lnTo>
                  <a:pt x="3932" y="676939"/>
                </a:lnTo>
                <a:lnTo>
                  <a:pt x="9156" y="732422"/>
                </a:lnTo>
                <a:lnTo>
                  <a:pt x="16826" y="782939"/>
                </a:lnTo>
                <a:lnTo>
                  <a:pt x="27149" y="828717"/>
                </a:lnTo>
                <a:lnTo>
                  <a:pt x="40331" y="869984"/>
                </a:lnTo>
                <a:lnTo>
                  <a:pt x="56576" y="906968"/>
                </a:lnTo>
                <a:lnTo>
                  <a:pt x="76092" y="939896"/>
                </a:lnTo>
                <a:lnTo>
                  <a:pt x="125758" y="994494"/>
                </a:lnTo>
                <a:lnTo>
                  <a:pt x="190975" y="1035600"/>
                </a:lnTo>
                <a:lnTo>
                  <a:pt x="229930" y="1051662"/>
                </a:lnTo>
                <a:lnTo>
                  <a:pt x="273391" y="1065034"/>
                </a:lnTo>
                <a:lnTo>
                  <a:pt x="321564" y="1075944"/>
                </a:lnTo>
                <a:lnTo>
                  <a:pt x="495300" y="1341120"/>
                </a:lnTo>
                <a:lnTo>
                  <a:pt x="449580" y="1092708"/>
                </a:lnTo>
                <a:lnTo>
                  <a:pt x="496945" y="1095841"/>
                </a:lnTo>
                <a:lnTo>
                  <a:pt x="547603" y="1098023"/>
                </a:lnTo>
                <a:lnTo>
                  <a:pt x="601553" y="1099401"/>
                </a:lnTo>
                <a:lnTo>
                  <a:pt x="658794" y="1100120"/>
                </a:lnTo>
                <a:lnTo>
                  <a:pt x="719328" y="1100328"/>
                </a:lnTo>
                <a:lnTo>
                  <a:pt x="790328" y="1099945"/>
                </a:lnTo>
                <a:lnTo>
                  <a:pt x="856737" y="1098699"/>
                </a:lnTo>
                <a:lnTo>
                  <a:pt x="918695" y="1096440"/>
                </a:lnTo>
                <a:lnTo>
                  <a:pt x="976340" y="1093018"/>
                </a:lnTo>
                <a:lnTo>
                  <a:pt x="1029813" y="1088283"/>
                </a:lnTo>
                <a:lnTo>
                  <a:pt x="1079253" y="1082087"/>
                </a:lnTo>
                <a:lnTo>
                  <a:pt x="1124800" y="1074280"/>
                </a:lnTo>
                <a:lnTo>
                  <a:pt x="1166593" y="1064711"/>
                </a:lnTo>
                <a:lnTo>
                  <a:pt x="1204772" y="1053232"/>
                </a:lnTo>
                <a:lnTo>
                  <a:pt x="1270845" y="1023946"/>
                </a:lnTo>
                <a:lnTo>
                  <a:pt x="1324137" y="985225"/>
                </a:lnTo>
                <a:lnTo>
                  <a:pt x="1365762" y="935872"/>
                </a:lnTo>
                <a:lnTo>
                  <a:pt x="1396839" y="874693"/>
                </a:lnTo>
                <a:lnTo>
                  <a:pt x="1418484" y="800491"/>
                </a:lnTo>
                <a:lnTo>
                  <a:pt x="1426118" y="758133"/>
                </a:lnTo>
                <a:lnTo>
                  <a:pt x="1431812" y="712071"/>
                </a:lnTo>
                <a:lnTo>
                  <a:pt x="1435707" y="662155"/>
                </a:lnTo>
                <a:lnTo>
                  <a:pt x="1437942" y="608235"/>
                </a:lnTo>
                <a:lnTo>
                  <a:pt x="1438656" y="550164"/>
                </a:lnTo>
                <a:close/>
              </a:path>
            </a:pathLst>
          </a:custGeom>
          <a:ln w="7620">
            <a:solidFill>
              <a:srgbClr val="DEB3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2901130" y="1637914"/>
            <a:ext cx="3439973" cy="183188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9690191" y="1909104"/>
            <a:ext cx="17961" cy="2132702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7481294" y="1912697"/>
            <a:ext cx="2209256" cy="2128212"/>
          </a:xfrm>
          <a:prstGeom prst="rect">
            <a:avLst/>
          </a:prstGeom>
          <a:blipFill>
            <a:blip r:embed="rId6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8020137" y="1911260"/>
            <a:ext cx="1571266" cy="111349"/>
          </a:xfrm>
          <a:prstGeom prst="rect">
            <a:avLst/>
          </a:prstGeom>
          <a:blipFill>
            <a:blip r:embed="rId6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8084799" y="1915929"/>
            <a:ext cx="67355" cy="68246"/>
          </a:xfrm>
          <a:custGeom>
            <a:avLst/>
            <a:gdLst/>
            <a:ahLst/>
            <a:cxnLst/>
            <a:rect l="l" t="t" r="r" b="b"/>
            <a:pathLst>
              <a:path w="47625" h="96519">
                <a:moveTo>
                  <a:pt x="12192" y="0"/>
                </a:moveTo>
                <a:lnTo>
                  <a:pt x="0" y="12192"/>
                </a:lnTo>
                <a:lnTo>
                  <a:pt x="12192" y="24384"/>
                </a:lnTo>
                <a:lnTo>
                  <a:pt x="16764" y="18288"/>
                </a:lnTo>
                <a:lnTo>
                  <a:pt x="21336" y="15240"/>
                </a:lnTo>
                <a:lnTo>
                  <a:pt x="24384" y="13716"/>
                </a:lnTo>
                <a:lnTo>
                  <a:pt x="45720" y="13716"/>
                </a:lnTo>
                <a:lnTo>
                  <a:pt x="47244" y="12192"/>
                </a:lnTo>
                <a:lnTo>
                  <a:pt x="22860" y="12192"/>
                </a:lnTo>
                <a:lnTo>
                  <a:pt x="16764" y="4572"/>
                </a:lnTo>
                <a:lnTo>
                  <a:pt x="12192" y="1524"/>
                </a:lnTo>
                <a:lnTo>
                  <a:pt x="12192" y="0"/>
                </a:lnTo>
                <a:close/>
              </a:path>
              <a:path w="47625" h="96519">
                <a:moveTo>
                  <a:pt x="45720" y="13716"/>
                </a:moveTo>
                <a:lnTo>
                  <a:pt x="24384" y="13716"/>
                </a:lnTo>
                <a:lnTo>
                  <a:pt x="35052" y="24384"/>
                </a:lnTo>
                <a:lnTo>
                  <a:pt x="45720" y="13716"/>
                </a:lnTo>
                <a:close/>
              </a:path>
              <a:path w="47625" h="96519">
                <a:moveTo>
                  <a:pt x="35052" y="0"/>
                </a:moveTo>
                <a:lnTo>
                  <a:pt x="22860" y="12192"/>
                </a:lnTo>
                <a:lnTo>
                  <a:pt x="47244" y="12192"/>
                </a:lnTo>
                <a:lnTo>
                  <a:pt x="35052" y="0"/>
                </a:lnTo>
                <a:close/>
              </a:path>
              <a:path w="47625" h="96519">
                <a:moveTo>
                  <a:pt x="24384" y="41148"/>
                </a:moveTo>
                <a:lnTo>
                  <a:pt x="22860" y="41148"/>
                </a:lnTo>
                <a:lnTo>
                  <a:pt x="13716" y="54864"/>
                </a:lnTo>
                <a:lnTo>
                  <a:pt x="9144" y="64008"/>
                </a:lnTo>
                <a:lnTo>
                  <a:pt x="6096" y="68580"/>
                </a:lnTo>
                <a:lnTo>
                  <a:pt x="6096" y="71628"/>
                </a:lnTo>
                <a:lnTo>
                  <a:pt x="3111" y="80581"/>
                </a:lnTo>
                <a:lnTo>
                  <a:pt x="3048" y="91440"/>
                </a:lnTo>
                <a:lnTo>
                  <a:pt x="7620" y="96012"/>
                </a:lnTo>
                <a:lnTo>
                  <a:pt x="18288" y="96012"/>
                </a:lnTo>
                <a:lnTo>
                  <a:pt x="29170" y="94297"/>
                </a:lnTo>
                <a:lnTo>
                  <a:pt x="36766" y="89154"/>
                </a:lnTo>
                <a:lnTo>
                  <a:pt x="41219" y="80581"/>
                </a:lnTo>
                <a:lnTo>
                  <a:pt x="41380" y="79248"/>
                </a:lnTo>
                <a:lnTo>
                  <a:pt x="13716" y="79248"/>
                </a:lnTo>
                <a:lnTo>
                  <a:pt x="10668" y="76200"/>
                </a:lnTo>
                <a:lnTo>
                  <a:pt x="10668" y="71628"/>
                </a:lnTo>
                <a:lnTo>
                  <a:pt x="13716" y="64008"/>
                </a:lnTo>
                <a:lnTo>
                  <a:pt x="19812" y="57912"/>
                </a:lnTo>
                <a:lnTo>
                  <a:pt x="39624" y="57912"/>
                </a:lnTo>
                <a:lnTo>
                  <a:pt x="33528" y="51816"/>
                </a:lnTo>
                <a:lnTo>
                  <a:pt x="28956" y="44196"/>
                </a:lnTo>
                <a:lnTo>
                  <a:pt x="24384" y="41148"/>
                </a:lnTo>
                <a:close/>
              </a:path>
              <a:path w="47625" h="96519">
                <a:moveTo>
                  <a:pt x="39624" y="57912"/>
                </a:moveTo>
                <a:lnTo>
                  <a:pt x="19812" y="57912"/>
                </a:lnTo>
                <a:lnTo>
                  <a:pt x="24384" y="60960"/>
                </a:lnTo>
                <a:lnTo>
                  <a:pt x="28956" y="67056"/>
                </a:lnTo>
                <a:lnTo>
                  <a:pt x="36576" y="74676"/>
                </a:lnTo>
                <a:lnTo>
                  <a:pt x="36576" y="76200"/>
                </a:lnTo>
                <a:lnTo>
                  <a:pt x="30480" y="79248"/>
                </a:lnTo>
                <a:lnTo>
                  <a:pt x="41380" y="79248"/>
                </a:lnTo>
                <a:lnTo>
                  <a:pt x="42672" y="68580"/>
                </a:lnTo>
                <a:lnTo>
                  <a:pt x="42672" y="62484"/>
                </a:lnTo>
                <a:lnTo>
                  <a:pt x="39624" y="57912"/>
                </a:lnTo>
                <a:close/>
              </a:path>
            </a:pathLst>
          </a:custGeom>
          <a:solidFill>
            <a:srgbClr val="009E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8179635" y="1947179"/>
            <a:ext cx="53884" cy="34572"/>
          </a:xfrm>
          <a:custGeom>
            <a:avLst/>
            <a:gdLst/>
            <a:ahLst/>
            <a:cxnLst/>
            <a:rect l="l" t="t" r="r" b="b"/>
            <a:pathLst>
              <a:path w="38100" h="48894">
                <a:moveTo>
                  <a:pt x="24384" y="0"/>
                </a:moveTo>
                <a:lnTo>
                  <a:pt x="16764" y="0"/>
                </a:lnTo>
                <a:lnTo>
                  <a:pt x="12192" y="4572"/>
                </a:lnTo>
                <a:lnTo>
                  <a:pt x="7620" y="10668"/>
                </a:lnTo>
                <a:lnTo>
                  <a:pt x="1524" y="18288"/>
                </a:lnTo>
                <a:lnTo>
                  <a:pt x="0" y="22860"/>
                </a:lnTo>
                <a:lnTo>
                  <a:pt x="0" y="33528"/>
                </a:lnTo>
                <a:lnTo>
                  <a:pt x="6096" y="35052"/>
                </a:lnTo>
                <a:lnTo>
                  <a:pt x="10668" y="38100"/>
                </a:lnTo>
                <a:lnTo>
                  <a:pt x="7620" y="45720"/>
                </a:lnTo>
                <a:lnTo>
                  <a:pt x="7620" y="48768"/>
                </a:lnTo>
                <a:lnTo>
                  <a:pt x="10668" y="44196"/>
                </a:lnTo>
                <a:lnTo>
                  <a:pt x="15240" y="41148"/>
                </a:lnTo>
                <a:lnTo>
                  <a:pt x="21336" y="38100"/>
                </a:lnTo>
                <a:lnTo>
                  <a:pt x="27432" y="33528"/>
                </a:lnTo>
                <a:lnTo>
                  <a:pt x="30480" y="30480"/>
                </a:lnTo>
                <a:lnTo>
                  <a:pt x="32004" y="30480"/>
                </a:lnTo>
                <a:lnTo>
                  <a:pt x="35052" y="24384"/>
                </a:lnTo>
                <a:lnTo>
                  <a:pt x="7620" y="24384"/>
                </a:lnTo>
                <a:lnTo>
                  <a:pt x="6096" y="21336"/>
                </a:lnTo>
                <a:lnTo>
                  <a:pt x="6096" y="19812"/>
                </a:lnTo>
                <a:lnTo>
                  <a:pt x="7620" y="18288"/>
                </a:lnTo>
                <a:lnTo>
                  <a:pt x="10668" y="16764"/>
                </a:lnTo>
                <a:lnTo>
                  <a:pt x="12192" y="13716"/>
                </a:lnTo>
                <a:lnTo>
                  <a:pt x="13716" y="12192"/>
                </a:lnTo>
                <a:lnTo>
                  <a:pt x="21031" y="12192"/>
                </a:lnTo>
                <a:lnTo>
                  <a:pt x="22860" y="9144"/>
                </a:lnTo>
                <a:lnTo>
                  <a:pt x="24384" y="6096"/>
                </a:lnTo>
                <a:lnTo>
                  <a:pt x="24384" y="0"/>
                </a:lnTo>
                <a:close/>
              </a:path>
              <a:path w="38100" h="48894">
                <a:moveTo>
                  <a:pt x="38100" y="16764"/>
                </a:moveTo>
                <a:lnTo>
                  <a:pt x="28956" y="21336"/>
                </a:lnTo>
                <a:lnTo>
                  <a:pt x="24384" y="24384"/>
                </a:lnTo>
                <a:lnTo>
                  <a:pt x="35052" y="24384"/>
                </a:lnTo>
                <a:lnTo>
                  <a:pt x="36576" y="19812"/>
                </a:lnTo>
                <a:lnTo>
                  <a:pt x="38100" y="16764"/>
                </a:lnTo>
                <a:close/>
              </a:path>
              <a:path w="38100" h="48894">
                <a:moveTo>
                  <a:pt x="21031" y="12192"/>
                </a:moveTo>
                <a:lnTo>
                  <a:pt x="16764" y="12192"/>
                </a:lnTo>
                <a:lnTo>
                  <a:pt x="18288" y="13716"/>
                </a:lnTo>
                <a:lnTo>
                  <a:pt x="18288" y="16764"/>
                </a:lnTo>
                <a:lnTo>
                  <a:pt x="21031" y="12192"/>
                </a:lnTo>
                <a:close/>
              </a:path>
            </a:pathLst>
          </a:custGeom>
          <a:solidFill>
            <a:srgbClr val="009E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8272316" y="1902998"/>
            <a:ext cx="280198" cy="119611"/>
          </a:xfrm>
          <a:prstGeom prst="rect">
            <a:avLst/>
          </a:prstGeom>
          <a:blipFill>
            <a:blip r:embed="rId6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8587000" y="1902999"/>
            <a:ext cx="21554" cy="82165"/>
          </a:xfrm>
          <a:custGeom>
            <a:avLst/>
            <a:gdLst/>
            <a:ahLst/>
            <a:cxnLst/>
            <a:rect l="l" t="t" r="r" b="b"/>
            <a:pathLst>
              <a:path w="15239" h="116205">
                <a:moveTo>
                  <a:pt x="7620" y="0"/>
                </a:moveTo>
                <a:lnTo>
                  <a:pt x="6096" y="4572"/>
                </a:lnTo>
                <a:lnTo>
                  <a:pt x="3048" y="10668"/>
                </a:lnTo>
                <a:lnTo>
                  <a:pt x="1524" y="15240"/>
                </a:lnTo>
                <a:lnTo>
                  <a:pt x="0" y="18288"/>
                </a:lnTo>
                <a:lnTo>
                  <a:pt x="0" y="19812"/>
                </a:lnTo>
                <a:lnTo>
                  <a:pt x="9144" y="115824"/>
                </a:lnTo>
                <a:lnTo>
                  <a:pt x="13716" y="106680"/>
                </a:lnTo>
                <a:lnTo>
                  <a:pt x="15240" y="100584"/>
                </a:lnTo>
                <a:lnTo>
                  <a:pt x="15240" y="96012"/>
                </a:lnTo>
                <a:lnTo>
                  <a:pt x="7620" y="0"/>
                </a:lnTo>
                <a:close/>
              </a:path>
            </a:pathLst>
          </a:custGeom>
          <a:solidFill>
            <a:srgbClr val="009E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8699079" y="1922395"/>
            <a:ext cx="181051" cy="67887"/>
          </a:xfrm>
          <a:prstGeom prst="rect">
            <a:avLst/>
          </a:prstGeom>
          <a:blipFill>
            <a:blip r:embed="rId6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8912461" y="1901921"/>
            <a:ext cx="383656" cy="116378"/>
          </a:xfrm>
          <a:prstGeom prst="rect">
            <a:avLst/>
          </a:prstGeom>
          <a:blipFill>
            <a:blip r:embed="rId6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9375866" y="1937481"/>
            <a:ext cx="215537" cy="82973"/>
          </a:xfrm>
          <a:prstGeom prst="rect">
            <a:avLst/>
          </a:prstGeom>
          <a:blipFill>
            <a:blip r:embed="rId6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8899529" y="2150841"/>
            <a:ext cx="28738" cy="34572"/>
          </a:xfrm>
          <a:custGeom>
            <a:avLst/>
            <a:gdLst/>
            <a:ahLst/>
            <a:cxnLst/>
            <a:rect l="l" t="t" r="r" b="b"/>
            <a:pathLst>
              <a:path w="20320" h="48894">
                <a:moveTo>
                  <a:pt x="15240" y="0"/>
                </a:moveTo>
                <a:lnTo>
                  <a:pt x="6096" y="0"/>
                </a:lnTo>
                <a:lnTo>
                  <a:pt x="0" y="3048"/>
                </a:lnTo>
                <a:lnTo>
                  <a:pt x="0" y="12192"/>
                </a:lnTo>
                <a:lnTo>
                  <a:pt x="1524" y="16764"/>
                </a:lnTo>
                <a:lnTo>
                  <a:pt x="4572" y="18288"/>
                </a:lnTo>
                <a:lnTo>
                  <a:pt x="6096" y="18288"/>
                </a:lnTo>
                <a:lnTo>
                  <a:pt x="7620" y="19812"/>
                </a:lnTo>
                <a:lnTo>
                  <a:pt x="15240" y="19812"/>
                </a:lnTo>
                <a:lnTo>
                  <a:pt x="19812" y="15240"/>
                </a:lnTo>
                <a:lnTo>
                  <a:pt x="19812" y="3048"/>
                </a:lnTo>
                <a:lnTo>
                  <a:pt x="15240" y="0"/>
                </a:lnTo>
                <a:close/>
              </a:path>
              <a:path w="20320" h="48894">
                <a:moveTo>
                  <a:pt x="16764" y="28956"/>
                </a:moveTo>
                <a:lnTo>
                  <a:pt x="6096" y="28956"/>
                </a:lnTo>
                <a:lnTo>
                  <a:pt x="0" y="32004"/>
                </a:lnTo>
                <a:lnTo>
                  <a:pt x="0" y="44196"/>
                </a:lnTo>
                <a:lnTo>
                  <a:pt x="3048" y="48768"/>
                </a:lnTo>
                <a:lnTo>
                  <a:pt x="15240" y="48768"/>
                </a:lnTo>
                <a:lnTo>
                  <a:pt x="19812" y="45720"/>
                </a:lnTo>
                <a:lnTo>
                  <a:pt x="19812" y="32004"/>
                </a:lnTo>
                <a:lnTo>
                  <a:pt x="16764" y="28956"/>
                </a:lnTo>
                <a:close/>
              </a:path>
            </a:pathLst>
          </a:custGeom>
          <a:solidFill>
            <a:srgbClr val="009E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8974967" y="2117436"/>
            <a:ext cx="547464" cy="119611"/>
          </a:xfrm>
          <a:prstGeom prst="rect">
            <a:avLst/>
          </a:prstGeom>
          <a:blipFill>
            <a:blip r:embed="rId6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9556917" y="2117436"/>
            <a:ext cx="21554" cy="82165"/>
          </a:xfrm>
          <a:custGeom>
            <a:avLst/>
            <a:gdLst/>
            <a:ahLst/>
            <a:cxnLst/>
            <a:rect l="l" t="t" r="r" b="b"/>
            <a:pathLst>
              <a:path w="15240" h="116205">
                <a:moveTo>
                  <a:pt x="7620" y="0"/>
                </a:moveTo>
                <a:lnTo>
                  <a:pt x="3048" y="9144"/>
                </a:lnTo>
                <a:lnTo>
                  <a:pt x="0" y="18288"/>
                </a:lnTo>
                <a:lnTo>
                  <a:pt x="0" y="19812"/>
                </a:lnTo>
                <a:lnTo>
                  <a:pt x="9144" y="115824"/>
                </a:lnTo>
                <a:lnTo>
                  <a:pt x="13716" y="106680"/>
                </a:lnTo>
                <a:lnTo>
                  <a:pt x="15240" y="99060"/>
                </a:lnTo>
                <a:lnTo>
                  <a:pt x="15240" y="96012"/>
                </a:lnTo>
                <a:lnTo>
                  <a:pt x="7620" y="0"/>
                </a:lnTo>
                <a:close/>
              </a:path>
            </a:pathLst>
          </a:custGeom>
          <a:solidFill>
            <a:srgbClr val="009E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8332666" y="2400838"/>
            <a:ext cx="28738" cy="13021"/>
          </a:xfrm>
          <a:custGeom>
            <a:avLst/>
            <a:gdLst/>
            <a:ahLst/>
            <a:cxnLst/>
            <a:rect l="l" t="t" r="r" b="b"/>
            <a:pathLst>
              <a:path w="20320" h="18414">
                <a:moveTo>
                  <a:pt x="15240" y="0"/>
                </a:moveTo>
                <a:lnTo>
                  <a:pt x="3048" y="0"/>
                </a:lnTo>
                <a:lnTo>
                  <a:pt x="0" y="3048"/>
                </a:lnTo>
                <a:lnTo>
                  <a:pt x="0" y="13716"/>
                </a:lnTo>
                <a:lnTo>
                  <a:pt x="3048" y="18288"/>
                </a:lnTo>
                <a:lnTo>
                  <a:pt x="15240" y="18288"/>
                </a:lnTo>
                <a:lnTo>
                  <a:pt x="19812" y="15240"/>
                </a:lnTo>
                <a:lnTo>
                  <a:pt x="19812" y="3048"/>
                </a:lnTo>
                <a:lnTo>
                  <a:pt x="15240" y="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8408104" y="2328640"/>
            <a:ext cx="366413" cy="119611"/>
          </a:xfrm>
          <a:prstGeom prst="rect">
            <a:avLst/>
          </a:prstGeom>
          <a:blipFill>
            <a:blip r:embed="rId7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8809003" y="2330796"/>
            <a:ext cx="21554" cy="82165"/>
          </a:xfrm>
          <a:custGeom>
            <a:avLst/>
            <a:gdLst/>
            <a:ahLst/>
            <a:cxnLst/>
            <a:rect l="l" t="t" r="r" b="b"/>
            <a:pathLst>
              <a:path w="15239" h="116204">
                <a:moveTo>
                  <a:pt x="6096" y="0"/>
                </a:moveTo>
                <a:lnTo>
                  <a:pt x="4572" y="3048"/>
                </a:lnTo>
                <a:lnTo>
                  <a:pt x="3048" y="7620"/>
                </a:lnTo>
                <a:lnTo>
                  <a:pt x="3048" y="10668"/>
                </a:lnTo>
                <a:lnTo>
                  <a:pt x="0" y="15240"/>
                </a:lnTo>
                <a:lnTo>
                  <a:pt x="0" y="19812"/>
                </a:lnTo>
                <a:lnTo>
                  <a:pt x="9144" y="115824"/>
                </a:lnTo>
                <a:lnTo>
                  <a:pt x="13716" y="106680"/>
                </a:lnTo>
                <a:lnTo>
                  <a:pt x="15240" y="100584"/>
                </a:lnTo>
                <a:lnTo>
                  <a:pt x="15240" y="96012"/>
                </a:lnTo>
                <a:lnTo>
                  <a:pt x="6096" y="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8916772" y="2343727"/>
            <a:ext cx="422453" cy="105602"/>
          </a:xfrm>
          <a:prstGeom prst="rect">
            <a:avLst/>
          </a:prstGeom>
          <a:blipFill>
            <a:blip r:embed="rId7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9511653" y="2370667"/>
            <a:ext cx="88370" cy="43103"/>
          </a:xfrm>
          <a:prstGeom prst="rect">
            <a:avLst/>
          </a:prstGeom>
          <a:blipFill>
            <a:blip r:embed="rId7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8054623" y="2558164"/>
            <a:ext cx="181051" cy="136852"/>
          </a:xfrm>
          <a:prstGeom prst="rect">
            <a:avLst/>
          </a:prstGeom>
          <a:blipFill>
            <a:blip r:embed="rId7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8317578" y="2545233"/>
            <a:ext cx="426764" cy="126076"/>
          </a:xfrm>
          <a:prstGeom prst="rect">
            <a:avLst/>
          </a:prstGeom>
          <a:blipFill>
            <a:blip r:embed="rId7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8778828" y="2545234"/>
            <a:ext cx="21554" cy="82165"/>
          </a:xfrm>
          <a:custGeom>
            <a:avLst/>
            <a:gdLst/>
            <a:ahLst/>
            <a:cxnLst/>
            <a:rect l="l" t="t" r="r" b="b"/>
            <a:pathLst>
              <a:path w="15239" h="116204">
                <a:moveTo>
                  <a:pt x="7620" y="0"/>
                </a:moveTo>
                <a:lnTo>
                  <a:pt x="3048" y="9144"/>
                </a:lnTo>
                <a:lnTo>
                  <a:pt x="1524" y="13716"/>
                </a:lnTo>
                <a:lnTo>
                  <a:pt x="0" y="16764"/>
                </a:lnTo>
                <a:lnTo>
                  <a:pt x="0" y="19812"/>
                </a:lnTo>
                <a:lnTo>
                  <a:pt x="10668" y="115824"/>
                </a:lnTo>
                <a:lnTo>
                  <a:pt x="13716" y="106680"/>
                </a:lnTo>
                <a:lnTo>
                  <a:pt x="15240" y="99060"/>
                </a:lnTo>
                <a:lnTo>
                  <a:pt x="15240" y="94488"/>
                </a:lnTo>
                <a:lnTo>
                  <a:pt x="7620" y="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8890907" y="2545233"/>
            <a:ext cx="452628" cy="113145"/>
          </a:xfrm>
          <a:prstGeom prst="rect">
            <a:avLst/>
          </a:prstGeom>
          <a:blipFill>
            <a:blip r:embed="rId7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9511653" y="2585104"/>
            <a:ext cx="88370" cy="43103"/>
          </a:xfrm>
          <a:prstGeom prst="rect">
            <a:avLst/>
          </a:prstGeom>
          <a:blipFill>
            <a:blip r:embed="rId7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8466299" y="2828636"/>
            <a:ext cx="28738" cy="13021"/>
          </a:xfrm>
          <a:custGeom>
            <a:avLst/>
            <a:gdLst/>
            <a:ahLst/>
            <a:cxnLst/>
            <a:rect l="l" t="t" r="r" b="b"/>
            <a:pathLst>
              <a:path w="20320" h="18414">
                <a:moveTo>
                  <a:pt x="16764" y="0"/>
                </a:moveTo>
                <a:lnTo>
                  <a:pt x="4572" y="0"/>
                </a:lnTo>
                <a:lnTo>
                  <a:pt x="0" y="3048"/>
                </a:lnTo>
                <a:lnTo>
                  <a:pt x="0" y="13716"/>
                </a:lnTo>
                <a:lnTo>
                  <a:pt x="4572" y="18288"/>
                </a:lnTo>
                <a:lnTo>
                  <a:pt x="16764" y="18288"/>
                </a:lnTo>
                <a:lnTo>
                  <a:pt x="19812" y="15240"/>
                </a:lnTo>
                <a:lnTo>
                  <a:pt x="19812" y="3048"/>
                </a:lnTo>
                <a:lnTo>
                  <a:pt x="16764" y="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8543892" y="2748895"/>
            <a:ext cx="452628" cy="96982"/>
          </a:xfrm>
          <a:prstGeom prst="rect">
            <a:avLst/>
          </a:prstGeom>
          <a:blipFill>
            <a:blip r:embed="rId7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9056871" y="2773679"/>
            <a:ext cx="284509" cy="104525"/>
          </a:xfrm>
          <a:prstGeom prst="rect">
            <a:avLst/>
          </a:prstGeom>
          <a:blipFill>
            <a:blip r:embed="rId7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7694676" y="3002125"/>
            <a:ext cx="265111" cy="57112"/>
          </a:xfrm>
          <a:prstGeom prst="rect">
            <a:avLst/>
          </a:prstGeom>
          <a:blipFill>
            <a:blip r:embed="rId7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8039535" y="2971953"/>
            <a:ext cx="637990" cy="114223"/>
          </a:xfrm>
          <a:prstGeom prst="rect">
            <a:avLst/>
          </a:prstGeom>
          <a:blipFill>
            <a:blip r:embed="rId8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8712011" y="2973031"/>
            <a:ext cx="21554" cy="82165"/>
          </a:xfrm>
          <a:custGeom>
            <a:avLst/>
            <a:gdLst/>
            <a:ahLst/>
            <a:cxnLst/>
            <a:rect l="l" t="t" r="r" b="b"/>
            <a:pathLst>
              <a:path w="15239" h="116204">
                <a:moveTo>
                  <a:pt x="6096" y="0"/>
                </a:moveTo>
                <a:lnTo>
                  <a:pt x="3048" y="6096"/>
                </a:lnTo>
                <a:lnTo>
                  <a:pt x="3048" y="9144"/>
                </a:lnTo>
                <a:lnTo>
                  <a:pt x="0" y="13716"/>
                </a:lnTo>
                <a:lnTo>
                  <a:pt x="0" y="19812"/>
                </a:lnTo>
                <a:lnTo>
                  <a:pt x="9144" y="115824"/>
                </a:lnTo>
                <a:lnTo>
                  <a:pt x="12192" y="106680"/>
                </a:lnTo>
                <a:lnTo>
                  <a:pt x="15240" y="99060"/>
                </a:lnTo>
                <a:lnTo>
                  <a:pt x="13716" y="94488"/>
                </a:lnTo>
                <a:lnTo>
                  <a:pt x="6096" y="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8824091" y="2973031"/>
            <a:ext cx="446162" cy="118533"/>
          </a:xfrm>
          <a:prstGeom prst="rect">
            <a:avLst/>
          </a:prstGeom>
          <a:blipFill>
            <a:blip r:embed="rId8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9304738" y="2973031"/>
            <a:ext cx="21554" cy="82165"/>
          </a:xfrm>
          <a:custGeom>
            <a:avLst/>
            <a:gdLst/>
            <a:ahLst/>
            <a:cxnLst/>
            <a:rect l="l" t="t" r="r" b="b"/>
            <a:pathLst>
              <a:path w="15240" h="116204">
                <a:moveTo>
                  <a:pt x="6096" y="0"/>
                </a:moveTo>
                <a:lnTo>
                  <a:pt x="3048" y="6096"/>
                </a:lnTo>
                <a:lnTo>
                  <a:pt x="3048" y="9144"/>
                </a:lnTo>
                <a:lnTo>
                  <a:pt x="0" y="13716"/>
                </a:lnTo>
                <a:lnTo>
                  <a:pt x="0" y="19812"/>
                </a:lnTo>
                <a:lnTo>
                  <a:pt x="9144" y="115824"/>
                </a:lnTo>
                <a:lnTo>
                  <a:pt x="12192" y="106680"/>
                </a:lnTo>
                <a:lnTo>
                  <a:pt x="15240" y="99060"/>
                </a:lnTo>
                <a:lnTo>
                  <a:pt x="13716" y="94488"/>
                </a:lnTo>
                <a:lnTo>
                  <a:pt x="6096" y="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9511653" y="3012901"/>
            <a:ext cx="88370" cy="43103"/>
          </a:xfrm>
          <a:prstGeom prst="rect">
            <a:avLst/>
          </a:prstGeom>
          <a:blipFill>
            <a:blip r:embed="rId8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8022293" y="3255355"/>
            <a:ext cx="28738" cy="14368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16764" y="0"/>
                </a:moveTo>
                <a:lnTo>
                  <a:pt x="4572" y="0"/>
                </a:lnTo>
                <a:lnTo>
                  <a:pt x="0" y="3048"/>
                </a:lnTo>
                <a:lnTo>
                  <a:pt x="0" y="15240"/>
                </a:lnTo>
                <a:lnTo>
                  <a:pt x="4572" y="19812"/>
                </a:lnTo>
                <a:lnTo>
                  <a:pt x="16764" y="19812"/>
                </a:lnTo>
                <a:lnTo>
                  <a:pt x="19812" y="16764"/>
                </a:lnTo>
                <a:lnTo>
                  <a:pt x="19812" y="3048"/>
                </a:lnTo>
                <a:lnTo>
                  <a:pt x="16764" y="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8104306" y="3186391"/>
            <a:ext cx="461139" cy="145473"/>
          </a:xfrm>
          <a:prstGeom prst="rect">
            <a:avLst/>
          </a:prstGeom>
          <a:blipFill>
            <a:blip r:embed="rId8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8597776" y="3186391"/>
            <a:ext cx="21554" cy="82165"/>
          </a:xfrm>
          <a:custGeom>
            <a:avLst/>
            <a:gdLst/>
            <a:ahLst/>
            <a:cxnLst/>
            <a:rect l="l" t="t" r="r" b="b"/>
            <a:pathLst>
              <a:path w="15239" h="116204">
                <a:moveTo>
                  <a:pt x="7620" y="0"/>
                </a:moveTo>
                <a:lnTo>
                  <a:pt x="4572" y="6096"/>
                </a:lnTo>
                <a:lnTo>
                  <a:pt x="1524" y="15240"/>
                </a:lnTo>
                <a:lnTo>
                  <a:pt x="0" y="18288"/>
                </a:lnTo>
                <a:lnTo>
                  <a:pt x="1524" y="19812"/>
                </a:lnTo>
                <a:lnTo>
                  <a:pt x="10668" y="115824"/>
                </a:lnTo>
                <a:lnTo>
                  <a:pt x="13716" y="106680"/>
                </a:lnTo>
                <a:lnTo>
                  <a:pt x="15240" y="100584"/>
                </a:lnTo>
                <a:lnTo>
                  <a:pt x="15240" y="96012"/>
                </a:lnTo>
                <a:lnTo>
                  <a:pt x="7620" y="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8709856" y="3185313"/>
            <a:ext cx="336238" cy="88361"/>
          </a:xfrm>
          <a:prstGeom prst="rect">
            <a:avLst/>
          </a:prstGeom>
          <a:blipFill>
            <a:blip r:embed="rId8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9074114" y="3186391"/>
            <a:ext cx="262955" cy="85128"/>
          </a:xfrm>
          <a:prstGeom prst="rect">
            <a:avLst/>
          </a:prstGeom>
          <a:blipFill>
            <a:blip r:embed="rId8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7989962" y="3400829"/>
            <a:ext cx="1336330" cy="118533"/>
          </a:xfrm>
          <a:prstGeom prst="rect">
            <a:avLst/>
          </a:prstGeom>
          <a:blipFill>
            <a:blip r:embed="rId8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9511653" y="3440699"/>
            <a:ext cx="88370" cy="43103"/>
          </a:xfrm>
          <a:prstGeom prst="rect">
            <a:avLst/>
          </a:prstGeom>
          <a:blipFill>
            <a:blip r:embed="rId8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8130061" y="3613111"/>
            <a:ext cx="1207008" cy="149783"/>
          </a:xfrm>
          <a:prstGeom prst="rect">
            <a:avLst/>
          </a:prstGeom>
          <a:blipFill>
            <a:blip r:embed="rId8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8074022" y="3897591"/>
            <a:ext cx="28738" cy="14368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16764" y="0"/>
                </a:moveTo>
                <a:lnTo>
                  <a:pt x="3048" y="0"/>
                </a:lnTo>
                <a:lnTo>
                  <a:pt x="0" y="3048"/>
                </a:lnTo>
                <a:lnTo>
                  <a:pt x="0" y="15240"/>
                </a:lnTo>
                <a:lnTo>
                  <a:pt x="3048" y="19812"/>
                </a:lnTo>
                <a:lnTo>
                  <a:pt x="16764" y="19812"/>
                </a:lnTo>
                <a:lnTo>
                  <a:pt x="19812" y="15240"/>
                </a:lnTo>
                <a:lnTo>
                  <a:pt x="19812" y="3048"/>
                </a:lnTo>
                <a:lnTo>
                  <a:pt x="16764" y="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8151615" y="3818928"/>
            <a:ext cx="609970" cy="121766"/>
          </a:xfrm>
          <a:prstGeom prst="rect">
            <a:avLst/>
          </a:prstGeom>
          <a:blipFill>
            <a:blip r:embed="rId8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8828401" y="3826471"/>
            <a:ext cx="441851" cy="109913"/>
          </a:xfrm>
          <a:prstGeom prst="rect">
            <a:avLst/>
          </a:prstGeom>
          <a:blipFill>
            <a:blip r:embed="rId9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9304738" y="3828626"/>
            <a:ext cx="21554" cy="80818"/>
          </a:xfrm>
          <a:custGeom>
            <a:avLst/>
            <a:gdLst/>
            <a:ahLst/>
            <a:cxnLst/>
            <a:rect l="l" t="t" r="r" b="b"/>
            <a:pathLst>
              <a:path w="15240" h="114300">
                <a:moveTo>
                  <a:pt x="6096" y="0"/>
                </a:moveTo>
                <a:lnTo>
                  <a:pt x="3048" y="6096"/>
                </a:lnTo>
                <a:lnTo>
                  <a:pt x="3048" y="9144"/>
                </a:lnTo>
                <a:lnTo>
                  <a:pt x="0" y="13716"/>
                </a:lnTo>
                <a:lnTo>
                  <a:pt x="0" y="18288"/>
                </a:lnTo>
                <a:lnTo>
                  <a:pt x="9144" y="114300"/>
                </a:lnTo>
                <a:lnTo>
                  <a:pt x="15240" y="99060"/>
                </a:lnTo>
                <a:lnTo>
                  <a:pt x="13716" y="94488"/>
                </a:lnTo>
                <a:lnTo>
                  <a:pt x="6096" y="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9511653" y="3867419"/>
            <a:ext cx="88370" cy="43103"/>
          </a:xfrm>
          <a:prstGeom prst="rect">
            <a:avLst/>
          </a:prstGeom>
          <a:blipFill>
            <a:blip r:embed="rId9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7535178" y="1785542"/>
            <a:ext cx="258645" cy="96982"/>
          </a:xfrm>
          <a:prstGeom prst="rect">
            <a:avLst/>
          </a:prstGeom>
          <a:blipFill>
            <a:blip r:embed="rId9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7662345" y="1578648"/>
            <a:ext cx="386171" cy="276129"/>
          </a:xfrm>
          <a:custGeom>
            <a:avLst/>
            <a:gdLst/>
            <a:ahLst/>
            <a:cxnLst/>
            <a:rect l="l" t="t" r="r" b="b"/>
            <a:pathLst>
              <a:path w="273050" h="390525">
                <a:moveTo>
                  <a:pt x="30480" y="0"/>
                </a:moveTo>
                <a:lnTo>
                  <a:pt x="4572" y="19812"/>
                </a:lnTo>
                <a:lnTo>
                  <a:pt x="10668" y="33528"/>
                </a:lnTo>
                <a:lnTo>
                  <a:pt x="0" y="51816"/>
                </a:lnTo>
                <a:lnTo>
                  <a:pt x="50292" y="245364"/>
                </a:lnTo>
                <a:lnTo>
                  <a:pt x="45720" y="257556"/>
                </a:lnTo>
                <a:lnTo>
                  <a:pt x="42672" y="272796"/>
                </a:lnTo>
                <a:lnTo>
                  <a:pt x="39624" y="286512"/>
                </a:lnTo>
                <a:lnTo>
                  <a:pt x="38100" y="301752"/>
                </a:lnTo>
                <a:lnTo>
                  <a:pt x="36576" y="313944"/>
                </a:lnTo>
                <a:lnTo>
                  <a:pt x="35052" y="324612"/>
                </a:lnTo>
                <a:lnTo>
                  <a:pt x="35052" y="332232"/>
                </a:lnTo>
                <a:lnTo>
                  <a:pt x="33528" y="333756"/>
                </a:lnTo>
                <a:lnTo>
                  <a:pt x="30480" y="335280"/>
                </a:lnTo>
                <a:lnTo>
                  <a:pt x="21336" y="338328"/>
                </a:lnTo>
                <a:lnTo>
                  <a:pt x="15240" y="339852"/>
                </a:lnTo>
                <a:lnTo>
                  <a:pt x="12192" y="341376"/>
                </a:lnTo>
                <a:lnTo>
                  <a:pt x="7620" y="345948"/>
                </a:lnTo>
                <a:lnTo>
                  <a:pt x="9144" y="348996"/>
                </a:lnTo>
                <a:lnTo>
                  <a:pt x="13716" y="353568"/>
                </a:lnTo>
                <a:lnTo>
                  <a:pt x="22860" y="359664"/>
                </a:lnTo>
                <a:lnTo>
                  <a:pt x="41148" y="368808"/>
                </a:lnTo>
                <a:lnTo>
                  <a:pt x="48768" y="373380"/>
                </a:lnTo>
                <a:lnTo>
                  <a:pt x="56388" y="376428"/>
                </a:lnTo>
                <a:lnTo>
                  <a:pt x="62484" y="379476"/>
                </a:lnTo>
                <a:lnTo>
                  <a:pt x="77724" y="385572"/>
                </a:lnTo>
                <a:lnTo>
                  <a:pt x="96012" y="390144"/>
                </a:lnTo>
                <a:lnTo>
                  <a:pt x="106680" y="390144"/>
                </a:lnTo>
                <a:lnTo>
                  <a:pt x="112776" y="388620"/>
                </a:lnTo>
                <a:lnTo>
                  <a:pt x="120396" y="388620"/>
                </a:lnTo>
                <a:lnTo>
                  <a:pt x="128016" y="387096"/>
                </a:lnTo>
                <a:lnTo>
                  <a:pt x="137160" y="385572"/>
                </a:lnTo>
                <a:lnTo>
                  <a:pt x="146304" y="382524"/>
                </a:lnTo>
                <a:lnTo>
                  <a:pt x="155448" y="381000"/>
                </a:lnTo>
                <a:lnTo>
                  <a:pt x="166116" y="377952"/>
                </a:lnTo>
                <a:lnTo>
                  <a:pt x="175260" y="376428"/>
                </a:lnTo>
                <a:lnTo>
                  <a:pt x="184404" y="373380"/>
                </a:lnTo>
                <a:lnTo>
                  <a:pt x="193548" y="371856"/>
                </a:lnTo>
                <a:lnTo>
                  <a:pt x="201168" y="368808"/>
                </a:lnTo>
                <a:lnTo>
                  <a:pt x="208788" y="367284"/>
                </a:lnTo>
                <a:lnTo>
                  <a:pt x="217932" y="364236"/>
                </a:lnTo>
                <a:lnTo>
                  <a:pt x="220980" y="364236"/>
                </a:lnTo>
                <a:lnTo>
                  <a:pt x="224028" y="362712"/>
                </a:lnTo>
                <a:lnTo>
                  <a:pt x="225552" y="362712"/>
                </a:lnTo>
                <a:lnTo>
                  <a:pt x="230124" y="358140"/>
                </a:lnTo>
                <a:lnTo>
                  <a:pt x="230124" y="355092"/>
                </a:lnTo>
                <a:lnTo>
                  <a:pt x="231648" y="353568"/>
                </a:lnTo>
                <a:lnTo>
                  <a:pt x="231648" y="345948"/>
                </a:lnTo>
                <a:lnTo>
                  <a:pt x="228600" y="342900"/>
                </a:lnTo>
                <a:lnTo>
                  <a:pt x="228600" y="341376"/>
                </a:lnTo>
                <a:lnTo>
                  <a:pt x="227076" y="341376"/>
                </a:lnTo>
                <a:lnTo>
                  <a:pt x="188976" y="330708"/>
                </a:lnTo>
                <a:lnTo>
                  <a:pt x="179832" y="329184"/>
                </a:lnTo>
                <a:lnTo>
                  <a:pt x="172212" y="327660"/>
                </a:lnTo>
                <a:lnTo>
                  <a:pt x="163068" y="326136"/>
                </a:lnTo>
                <a:lnTo>
                  <a:pt x="155448" y="326136"/>
                </a:lnTo>
                <a:lnTo>
                  <a:pt x="140208" y="323088"/>
                </a:lnTo>
                <a:lnTo>
                  <a:pt x="131064" y="323088"/>
                </a:lnTo>
                <a:lnTo>
                  <a:pt x="128016" y="321564"/>
                </a:lnTo>
                <a:lnTo>
                  <a:pt x="126492" y="321564"/>
                </a:lnTo>
                <a:lnTo>
                  <a:pt x="121920" y="313944"/>
                </a:lnTo>
                <a:lnTo>
                  <a:pt x="120396" y="306324"/>
                </a:lnTo>
                <a:lnTo>
                  <a:pt x="117348" y="300228"/>
                </a:lnTo>
                <a:lnTo>
                  <a:pt x="117348" y="292608"/>
                </a:lnTo>
                <a:lnTo>
                  <a:pt x="115824" y="288036"/>
                </a:lnTo>
                <a:lnTo>
                  <a:pt x="115824" y="283464"/>
                </a:lnTo>
                <a:lnTo>
                  <a:pt x="117348" y="281940"/>
                </a:lnTo>
                <a:lnTo>
                  <a:pt x="117348" y="280416"/>
                </a:lnTo>
                <a:lnTo>
                  <a:pt x="121920" y="280416"/>
                </a:lnTo>
                <a:lnTo>
                  <a:pt x="126492" y="278892"/>
                </a:lnTo>
                <a:lnTo>
                  <a:pt x="141732" y="278892"/>
                </a:lnTo>
                <a:lnTo>
                  <a:pt x="149352" y="277368"/>
                </a:lnTo>
                <a:lnTo>
                  <a:pt x="158496" y="277368"/>
                </a:lnTo>
                <a:lnTo>
                  <a:pt x="167640" y="275844"/>
                </a:lnTo>
                <a:lnTo>
                  <a:pt x="176784" y="275844"/>
                </a:lnTo>
                <a:lnTo>
                  <a:pt x="185928" y="274320"/>
                </a:lnTo>
                <a:lnTo>
                  <a:pt x="195072" y="274320"/>
                </a:lnTo>
                <a:lnTo>
                  <a:pt x="202692" y="272796"/>
                </a:lnTo>
                <a:lnTo>
                  <a:pt x="214884" y="272796"/>
                </a:lnTo>
                <a:lnTo>
                  <a:pt x="219456" y="271272"/>
                </a:lnTo>
                <a:lnTo>
                  <a:pt x="222504" y="271272"/>
                </a:lnTo>
                <a:lnTo>
                  <a:pt x="260604" y="252984"/>
                </a:lnTo>
                <a:lnTo>
                  <a:pt x="260604" y="242316"/>
                </a:lnTo>
                <a:lnTo>
                  <a:pt x="272796" y="236220"/>
                </a:lnTo>
                <a:lnTo>
                  <a:pt x="215705" y="24384"/>
                </a:lnTo>
                <a:lnTo>
                  <a:pt x="205740" y="24384"/>
                </a:lnTo>
                <a:lnTo>
                  <a:pt x="36576" y="3048"/>
                </a:lnTo>
                <a:lnTo>
                  <a:pt x="30480" y="0"/>
                </a:lnTo>
                <a:close/>
              </a:path>
              <a:path w="273050" h="390525">
                <a:moveTo>
                  <a:pt x="214884" y="21336"/>
                </a:moveTo>
                <a:lnTo>
                  <a:pt x="205740" y="24384"/>
                </a:lnTo>
                <a:lnTo>
                  <a:pt x="215705" y="24384"/>
                </a:lnTo>
                <a:lnTo>
                  <a:pt x="214884" y="2133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7679587" y="1587269"/>
            <a:ext cx="349170" cy="260773"/>
          </a:xfrm>
          <a:prstGeom prst="rect">
            <a:avLst/>
          </a:prstGeom>
          <a:blipFill>
            <a:blip r:embed="rId9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8377209" y="1632526"/>
            <a:ext cx="1212396" cy="293101"/>
          </a:xfrm>
          <a:prstGeom prst="rect">
            <a:avLst/>
          </a:prstGeom>
          <a:blipFill>
            <a:blip r:embed="rId9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8382240" y="1632527"/>
            <a:ext cx="1150968" cy="264006"/>
          </a:xfrm>
          <a:prstGeom prst="rect">
            <a:avLst/>
          </a:prstGeom>
          <a:blipFill>
            <a:blip r:embed="rId9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839515" y="2042544"/>
            <a:ext cx="6494136" cy="1005378"/>
          </a:xfrm>
          <a:prstGeom prst="rect">
            <a:avLst/>
          </a:prstGeom>
          <a:blipFill>
            <a:blip r:embed="rId9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5556548" y="3176693"/>
            <a:ext cx="1038889" cy="162714"/>
          </a:xfrm>
          <a:prstGeom prst="rect">
            <a:avLst/>
          </a:prstGeom>
          <a:blipFill>
            <a:blip r:embed="rId9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5106074" y="3435311"/>
            <a:ext cx="1480740" cy="113145"/>
          </a:xfrm>
          <a:prstGeom prst="rect">
            <a:avLst/>
          </a:prstGeom>
          <a:blipFill>
            <a:blip r:embed="rId9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6670873" y="3163763"/>
            <a:ext cx="659541" cy="394391"/>
          </a:xfrm>
          <a:prstGeom prst="rect">
            <a:avLst/>
          </a:prstGeom>
          <a:blipFill>
            <a:blip r:embed="rId9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6843304" y="3507508"/>
            <a:ext cx="502202" cy="173490"/>
          </a:xfrm>
          <a:prstGeom prst="rect">
            <a:avLst/>
          </a:prstGeom>
          <a:blipFill>
            <a:blip r:embed="rId10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6810973" y="1864206"/>
            <a:ext cx="293131" cy="141162"/>
          </a:xfrm>
          <a:prstGeom prst="rect">
            <a:avLst/>
          </a:prstGeom>
          <a:blipFill>
            <a:blip r:embed="rId10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2252363" y="5241328"/>
            <a:ext cx="4250392" cy="134697"/>
          </a:xfrm>
          <a:prstGeom prst="rect">
            <a:avLst/>
          </a:prstGeom>
          <a:blipFill>
            <a:blip r:embed="rId10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6563105" y="5289819"/>
            <a:ext cx="88370" cy="43103"/>
          </a:xfrm>
          <a:prstGeom prst="rect">
            <a:avLst/>
          </a:prstGeom>
          <a:blipFill>
            <a:blip r:embed="rId10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1125100" y="5480550"/>
            <a:ext cx="5013397" cy="129309"/>
          </a:xfrm>
          <a:prstGeom prst="rect">
            <a:avLst/>
          </a:prstGeom>
          <a:blipFill>
            <a:blip r:embed="rId10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6246266" y="5444990"/>
            <a:ext cx="405210" cy="169179"/>
          </a:xfrm>
          <a:prstGeom prst="rect">
            <a:avLst/>
          </a:prstGeom>
          <a:blipFill>
            <a:blip r:embed="rId10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6254887" y="5443912"/>
            <a:ext cx="395151" cy="169269"/>
          </a:xfrm>
          <a:custGeom>
            <a:avLst/>
            <a:gdLst/>
            <a:ahLst/>
            <a:cxnLst/>
            <a:rect l="l" t="t" r="r" b="b"/>
            <a:pathLst>
              <a:path w="279400" h="239395">
                <a:moveTo>
                  <a:pt x="0" y="141732"/>
                </a:moveTo>
                <a:lnTo>
                  <a:pt x="150876" y="239268"/>
                </a:lnTo>
                <a:lnTo>
                  <a:pt x="278892" y="73152"/>
                </a:lnTo>
                <a:lnTo>
                  <a:pt x="118872" y="0"/>
                </a:lnTo>
                <a:lnTo>
                  <a:pt x="0" y="141732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6349724" y="5443912"/>
            <a:ext cx="303907" cy="169179"/>
          </a:xfrm>
          <a:prstGeom prst="rect">
            <a:avLst/>
          </a:prstGeom>
          <a:blipFill>
            <a:blip r:embed="rId10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849218" y="5956838"/>
            <a:ext cx="5761305" cy="155171"/>
          </a:xfrm>
          <a:prstGeom prst="rect">
            <a:avLst/>
          </a:prstGeom>
          <a:blipFill>
            <a:blip r:embed="rId10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6213934" y="5942830"/>
            <a:ext cx="394433" cy="168102"/>
          </a:xfrm>
          <a:prstGeom prst="rect">
            <a:avLst/>
          </a:prstGeom>
          <a:blipFill>
            <a:blip r:embed="rId10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6213935" y="5941752"/>
            <a:ext cx="395151" cy="169269"/>
          </a:xfrm>
          <a:custGeom>
            <a:avLst/>
            <a:gdLst/>
            <a:ahLst/>
            <a:cxnLst/>
            <a:rect l="l" t="t" r="r" b="b"/>
            <a:pathLst>
              <a:path w="279400" h="239395">
                <a:moveTo>
                  <a:pt x="0" y="141732"/>
                </a:moveTo>
                <a:lnTo>
                  <a:pt x="152400" y="239268"/>
                </a:lnTo>
                <a:lnTo>
                  <a:pt x="278892" y="74676"/>
                </a:lnTo>
                <a:lnTo>
                  <a:pt x="120396" y="0"/>
                </a:lnTo>
                <a:lnTo>
                  <a:pt x="0" y="141732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6293685" y="5941752"/>
            <a:ext cx="321150" cy="169179"/>
          </a:xfrm>
          <a:prstGeom prst="rect">
            <a:avLst/>
          </a:prstGeom>
          <a:blipFill>
            <a:blip r:embed="rId10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2125196" y="6172353"/>
            <a:ext cx="4013302" cy="119611"/>
          </a:xfrm>
          <a:prstGeom prst="rect">
            <a:avLst/>
          </a:prstGeom>
          <a:blipFill>
            <a:blip r:embed="rId1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6658302" y="5104117"/>
            <a:ext cx="652000" cy="272986"/>
          </a:xfrm>
          <a:prstGeom prst="rect">
            <a:avLst/>
          </a:prstGeom>
          <a:blipFill>
            <a:blip r:embed="rId1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6875636" y="5388956"/>
            <a:ext cx="67355" cy="28286"/>
          </a:xfrm>
          <a:custGeom>
            <a:avLst/>
            <a:gdLst/>
            <a:ahLst/>
            <a:cxnLst/>
            <a:rect l="l" t="t" r="r" b="b"/>
            <a:pathLst>
              <a:path w="47625" h="40004">
                <a:moveTo>
                  <a:pt x="44196" y="0"/>
                </a:moveTo>
                <a:lnTo>
                  <a:pt x="36576" y="0"/>
                </a:lnTo>
                <a:lnTo>
                  <a:pt x="33528" y="1524"/>
                </a:lnTo>
                <a:lnTo>
                  <a:pt x="30480" y="6096"/>
                </a:lnTo>
                <a:lnTo>
                  <a:pt x="25908" y="9144"/>
                </a:lnTo>
                <a:lnTo>
                  <a:pt x="24384" y="12192"/>
                </a:lnTo>
                <a:lnTo>
                  <a:pt x="24384" y="19812"/>
                </a:lnTo>
                <a:lnTo>
                  <a:pt x="27432" y="21336"/>
                </a:lnTo>
                <a:lnTo>
                  <a:pt x="30480" y="24384"/>
                </a:lnTo>
                <a:lnTo>
                  <a:pt x="25908" y="27432"/>
                </a:lnTo>
                <a:lnTo>
                  <a:pt x="21336" y="28956"/>
                </a:lnTo>
                <a:lnTo>
                  <a:pt x="13716" y="32004"/>
                </a:lnTo>
                <a:lnTo>
                  <a:pt x="4572" y="36576"/>
                </a:lnTo>
                <a:lnTo>
                  <a:pt x="0" y="39624"/>
                </a:lnTo>
                <a:lnTo>
                  <a:pt x="10668" y="39624"/>
                </a:lnTo>
                <a:lnTo>
                  <a:pt x="16764" y="38100"/>
                </a:lnTo>
                <a:lnTo>
                  <a:pt x="21336" y="35052"/>
                </a:lnTo>
                <a:lnTo>
                  <a:pt x="24384" y="35052"/>
                </a:lnTo>
                <a:lnTo>
                  <a:pt x="25908" y="33528"/>
                </a:lnTo>
                <a:lnTo>
                  <a:pt x="27432" y="33528"/>
                </a:lnTo>
                <a:lnTo>
                  <a:pt x="28956" y="32004"/>
                </a:lnTo>
                <a:lnTo>
                  <a:pt x="32004" y="30480"/>
                </a:lnTo>
                <a:lnTo>
                  <a:pt x="33528" y="27432"/>
                </a:lnTo>
                <a:lnTo>
                  <a:pt x="41910" y="27432"/>
                </a:lnTo>
                <a:lnTo>
                  <a:pt x="42672" y="25908"/>
                </a:lnTo>
                <a:lnTo>
                  <a:pt x="45720" y="21336"/>
                </a:lnTo>
                <a:lnTo>
                  <a:pt x="44196" y="19812"/>
                </a:lnTo>
                <a:lnTo>
                  <a:pt x="42672" y="19812"/>
                </a:lnTo>
                <a:lnTo>
                  <a:pt x="42672" y="18288"/>
                </a:lnTo>
                <a:lnTo>
                  <a:pt x="36576" y="18288"/>
                </a:lnTo>
                <a:lnTo>
                  <a:pt x="30480" y="12192"/>
                </a:lnTo>
                <a:lnTo>
                  <a:pt x="30480" y="9144"/>
                </a:lnTo>
                <a:lnTo>
                  <a:pt x="33528" y="7620"/>
                </a:lnTo>
                <a:lnTo>
                  <a:pt x="47244" y="7620"/>
                </a:lnTo>
                <a:lnTo>
                  <a:pt x="47244" y="3048"/>
                </a:lnTo>
                <a:lnTo>
                  <a:pt x="44196" y="0"/>
                </a:lnTo>
                <a:close/>
              </a:path>
              <a:path w="47625" h="40004">
                <a:moveTo>
                  <a:pt x="41910" y="27432"/>
                </a:moveTo>
                <a:lnTo>
                  <a:pt x="36576" y="27432"/>
                </a:lnTo>
                <a:lnTo>
                  <a:pt x="39624" y="28956"/>
                </a:lnTo>
                <a:lnTo>
                  <a:pt x="41148" y="28956"/>
                </a:lnTo>
                <a:lnTo>
                  <a:pt x="41910" y="27432"/>
                </a:lnTo>
                <a:close/>
              </a:path>
              <a:path w="47625" h="40004">
                <a:moveTo>
                  <a:pt x="47244" y="7620"/>
                </a:moveTo>
                <a:lnTo>
                  <a:pt x="38100" y="7620"/>
                </a:lnTo>
                <a:lnTo>
                  <a:pt x="39624" y="9144"/>
                </a:lnTo>
                <a:lnTo>
                  <a:pt x="39624" y="15240"/>
                </a:lnTo>
                <a:lnTo>
                  <a:pt x="38100" y="16764"/>
                </a:lnTo>
                <a:lnTo>
                  <a:pt x="38100" y="18288"/>
                </a:lnTo>
                <a:lnTo>
                  <a:pt x="42672" y="18288"/>
                </a:lnTo>
                <a:lnTo>
                  <a:pt x="47244" y="9144"/>
                </a:lnTo>
                <a:lnTo>
                  <a:pt x="47244" y="7620"/>
                </a:lnTo>
                <a:close/>
              </a:path>
            </a:pathLst>
          </a:custGeom>
          <a:solidFill>
            <a:srgbClr val="4B46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6832528" y="5428826"/>
            <a:ext cx="164347" cy="69144"/>
          </a:xfrm>
          <a:custGeom>
            <a:avLst/>
            <a:gdLst/>
            <a:ahLst/>
            <a:cxnLst/>
            <a:rect l="l" t="t" r="r" b="b"/>
            <a:pathLst>
              <a:path w="116204" h="97790">
                <a:moveTo>
                  <a:pt x="74676" y="0"/>
                </a:moveTo>
                <a:lnTo>
                  <a:pt x="67056" y="0"/>
                </a:lnTo>
                <a:lnTo>
                  <a:pt x="59436" y="4572"/>
                </a:lnTo>
                <a:lnTo>
                  <a:pt x="39624" y="36576"/>
                </a:lnTo>
                <a:lnTo>
                  <a:pt x="39624" y="38100"/>
                </a:lnTo>
                <a:lnTo>
                  <a:pt x="41148" y="38100"/>
                </a:lnTo>
                <a:lnTo>
                  <a:pt x="50292" y="24384"/>
                </a:lnTo>
                <a:lnTo>
                  <a:pt x="51816" y="21336"/>
                </a:lnTo>
                <a:lnTo>
                  <a:pt x="59436" y="13716"/>
                </a:lnTo>
                <a:lnTo>
                  <a:pt x="82296" y="13716"/>
                </a:lnTo>
                <a:lnTo>
                  <a:pt x="82296" y="7620"/>
                </a:lnTo>
                <a:lnTo>
                  <a:pt x="79248" y="4572"/>
                </a:lnTo>
                <a:lnTo>
                  <a:pt x="77724" y="1524"/>
                </a:lnTo>
                <a:lnTo>
                  <a:pt x="74676" y="0"/>
                </a:lnTo>
                <a:close/>
              </a:path>
              <a:path w="116204" h="97790">
                <a:moveTo>
                  <a:pt x="82296" y="13716"/>
                </a:moveTo>
                <a:lnTo>
                  <a:pt x="65532" y="13716"/>
                </a:lnTo>
                <a:lnTo>
                  <a:pt x="68580" y="15240"/>
                </a:lnTo>
                <a:lnTo>
                  <a:pt x="70104" y="19812"/>
                </a:lnTo>
                <a:lnTo>
                  <a:pt x="70104" y="21336"/>
                </a:lnTo>
                <a:lnTo>
                  <a:pt x="71628" y="24384"/>
                </a:lnTo>
                <a:lnTo>
                  <a:pt x="71628" y="27432"/>
                </a:lnTo>
                <a:lnTo>
                  <a:pt x="73152" y="27432"/>
                </a:lnTo>
                <a:lnTo>
                  <a:pt x="82296" y="18288"/>
                </a:lnTo>
                <a:lnTo>
                  <a:pt x="82296" y="13716"/>
                </a:lnTo>
                <a:close/>
              </a:path>
              <a:path w="116204" h="97790">
                <a:moveTo>
                  <a:pt x="48768" y="44196"/>
                </a:moveTo>
                <a:lnTo>
                  <a:pt x="36576" y="44196"/>
                </a:lnTo>
                <a:lnTo>
                  <a:pt x="29979" y="44767"/>
                </a:lnTo>
                <a:lnTo>
                  <a:pt x="833" y="69627"/>
                </a:lnTo>
                <a:lnTo>
                  <a:pt x="0" y="76200"/>
                </a:lnTo>
                <a:lnTo>
                  <a:pt x="0" y="83820"/>
                </a:lnTo>
                <a:lnTo>
                  <a:pt x="35837" y="97274"/>
                </a:lnTo>
                <a:lnTo>
                  <a:pt x="42672" y="97536"/>
                </a:lnTo>
                <a:lnTo>
                  <a:pt x="56435" y="96988"/>
                </a:lnTo>
                <a:lnTo>
                  <a:pt x="68199" y="95440"/>
                </a:lnTo>
                <a:lnTo>
                  <a:pt x="78247" y="93035"/>
                </a:lnTo>
                <a:lnTo>
                  <a:pt x="86868" y="89916"/>
                </a:lnTo>
                <a:lnTo>
                  <a:pt x="111556" y="89916"/>
                </a:lnTo>
                <a:lnTo>
                  <a:pt x="114604" y="82296"/>
                </a:lnTo>
                <a:lnTo>
                  <a:pt x="41148" y="82296"/>
                </a:lnTo>
                <a:lnTo>
                  <a:pt x="25908" y="79248"/>
                </a:lnTo>
                <a:lnTo>
                  <a:pt x="15240" y="74676"/>
                </a:lnTo>
                <a:lnTo>
                  <a:pt x="10668" y="70104"/>
                </a:lnTo>
                <a:lnTo>
                  <a:pt x="10668" y="62484"/>
                </a:lnTo>
                <a:lnTo>
                  <a:pt x="13716" y="60960"/>
                </a:lnTo>
                <a:lnTo>
                  <a:pt x="18288" y="59436"/>
                </a:lnTo>
                <a:lnTo>
                  <a:pt x="24384" y="57912"/>
                </a:lnTo>
                <a:lnTo>
                  <a:pt x="60665" y="57912"/>
                </a:lnTo>
                <a:lnTo>
                  <a:pt x="62865" y="56578"/>
                </a:lnTo>
                <a:lnTo>
                  <a:pt x="67675" y="51315"/>
                </a:lnTo>
                <a:lnTo>
                  <a:pt x="69935" y="47244"/>
                </a:lnTo>
                <a:lnTo>
                  <a:pt x="60960" y="47244"/>
                </a:lnTo>
                <a:lnTo>
                  <a:pt x="48768" y="44196"/>
                </a:lnTo>
                <a:close/>
              </a:path>
              <a:path w="116204" h="97790">
                <a:moveTo>
                  <a:pt x="111556" y="89916"/>
                </a:moveTo>
                <a:lnTo>
                  <a:pt x="86868" y="89916"/>
                </a:lnTo>
                <a:lnTo>
                  <a:pt x="86868" y="91440"/>
                </a:lnTo>
                <a:lnTo>
                  <a:pt x="89916" y="94488"/>
                </a:lnTo>
                <a:lnTo>
                  <a:pt x="109728" y="94488"/>
                </a:lnTo>
                <a:lnTo>
                  <a:pt x="111556" y="89916"/>
                </a:lnTo>
                <a:close/>
              </a:path>
              <a:path w="116204" h="97790">
                <a:moveTo>
                  <a:pt x="105156" y="60960"/>
                </a:moveTo>
                <a:lnTo>
                  <a:pt x="67056" y="81343"/>
                </a:lnTo>
                <a:lnTo>
                  <a:pt x="48768" y="82296"/>
                </a:lnTo>
                <a:lnTo>
                  <a:pt x="114604" y="82296"/>
                </a:lnTo>
                <a:lnTo>
                  <a:pt x="115824" y="79248"/>
                </a:lnTo>
                <a:lnTo>
                  <a:pt x="100584" y="79248"/>
                </a:lnTo>
                <a:lnTo>
                  <a:pt x="99060" y="77724"/>
                </a:lnTo>
                <a:lnTo>
                  <a:pt x="102108" y="70104"/>
                </a:lnTo>
                <a:lnTo>
                  <a:pt x="105156" y="65532"/>
                </a:lnTo>
                <a:lnTo>
                  <a:pt x="106680" y="62484"/>
                </a:lnTo>
                <a:lnTo>
                  <a:pt x="105156" y="60960"/>
                </a:lnTo>
                <a:close/>
              </a:path>
              <a:path w="116204" h="97790">
                <a:moveTo>
                  <a:pt x="60665" y="57912"/>
                </a:moveTo>
                <a:lnTo>
                  <a:pt x="30480" y="57912"/>
                </a:lnTo>
                <a:lnTo>
                  <a:pt x="41148" y="59436"/>
                </a:lnTo>
                <a:lnTo>
                  <a:pt x="45720" y="59436"/>
                </a:lnTo>
                <a:lnTo>
                  <a:pt x="48768" y="60960"/>
                </a:lnTo>
                <a:lnTo>
                  <a:pt x="51816" y="60960"/>
                </a:lnTo>
                <a:lnTo>
                  <a:pt x="57483" y="59840"/>
                </a:lnTo>
                <a:lnTo>
                  <a:pt x="60665" y="57912"/>
                </a:lnTo>
                <a:close/>
              </a:path>
              <a:path w="116204" h="97790">
                <a:moveTo>
                  <a:pt x="71628" y="44196"/>
                </a:moveTo>
                <a:lnTo>
                  <a:pt x="68580" y="44196"/>
                </a:lnTo>
                <a:lnTo>
                  <a:pt x="64008" y="47244"/>
                </a:lnTo>
                <a:lnTo>
                  <a:pt x="69935" y="47244"/>
                </a:lnTo>
                <a:lnTo>
                  <a:pt x="71628" y="44196"/>
                </a:lnTo>
                <a:close/>
              </a:path>
            </a:pathLst>
          </a:custGeom>
          <a:solidFill>
            <a:srgbClr val="4B46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7030822" y="5420205"/>
            <a:ext cx="50292" cy="18408"/>
          </a:xfrm>
          <a:custGeom>
            <a:avLst/>
            <a:gdLst/>
            <a:ahLst/>
            <a:cxnLst/>
            <a:rect l="l" t="t" r="r" b="b"/>
            <a:pathLst>
              <a:path w="35560" h="26034">
                <a:moveTo>
                  <a:pt x="35052" y="0"/>
                </a:moveTo>
                <a:lnTo>
                  <a:pt x="15240" y="10668"/>
                </a:lnTo>
                <a:lnTo>
                  <a:pt x="6096" y="15240"/>
                </a:lnTo>
                <a:lnTo>
                  <a:pt x="0" y="19812"/>
                </a:lnTo>
                <a:lnTo>
                  <a:pt x="0" y="25908"/>
                </a:lnTo>
                <a:lnTo>
                  <a:pt x="7620" y="22860"/>
                </a:lnTo>
                <a:lnTo>
                  <a:pt x="13716" y="19812"/>
                </a:lnTo>
                <a:lnTo>
                  <a:pt x="21336" y="16764"/>
                </a:lnTo>
                <a:lnTo>
                  <a:pt x="30480" y="12192"/>
                </a:lnTo>
                <a:lnTo>
                  <a:pt x="35052" y="7620"/>
                </a:lnTo>
                <a:lnTo>
                  <a:pt x="35052" y="0"/>
                </a:lnTo>
                <a:close/>
              </a:path>
            </a:pathLst>
          </a:custGeom>
          <a:solidFill>
            <a:srgbClr val="4B46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6979092" y="5453611"/>
            <a:ext cx="155366" cy="42205"/>
          </a:xfrm>
          <a:custGeom>
            <a:avLst/>
            <a:gdLst/>
            <a:ahLst/>
            <a:cxnLst/>
            <a:rect l="l" t="t" r="r" b="b"/>
            <a:pathLst>
              <a:path w="109854" h="59690">
                <a:moveTo>
                  <a:pt x="60198" y="33528"/>
                </a:moveTo>
                <a:lnTo>
                  <a:pt x="47244" y="33528"/>
                </a:lnTo>
                <a:lnTo>
                  <a:pt x="50292" y="35052"/>
                </a:lnTo>
                <a:lnTo>
                  <a:pt x="50292" y="39624"/>
                </a:lnTo>
                <a:lnTo>
                  <a:pt x="47458" y="41624"/>
                </a:lnTo>
                <a:lnTo>
                  <a:pt x="39052" y="43053"/>
                </a:lnTo>
                <a:lnTo>
                  <a:pt x="25217" y="43910"/>
                </a:lnTo>
                <a:lnTo>
                  <a:pt x="6096" y="44196"/>
                </a:lnTo>
                <a:lnTo>
                  <a:pt x="1524" y="50292"/>
                </a:lnTo>
                <a:lnTo>
                  <a:pt x="0" y="54864"/>
                </a:lnTo>
                <a:lnTo>
                  <a:pt x="0" y="59436"/>
                </a:lnTo>
                <a:lnTo>
                  <a:pt x="39624" y="59436"/>
                </a:lnTo>
                <a:lnTo>
                  <a:pt x="45720" y="54864"/>
                </a:lnTo>
                <a:lnTo>
                  <a:pt x="51816" y="47244"/>
                </a:lnTo>
                <a:lnTo>
                  <a:pt x="57912" y="38100"/>
                </a:lnTo>
                <a:lnTo>
                  <a:pt x="60198" y="33528"/>
                </a:lnTo>
                <a:close/>
              </a:path>
              <a:path w="109854" h="59690">
                <a:moveTo>
                  <a:pt x="91440" y="13716"/>
                </a:moveTo>
                <a:lnTo>
                  <a:pt x="74676" y="13716"/>
                </a:lnTo>
                <a:lnTo>
                  <a:pt x="79248" y="16764"/>
                </a:lnTo>
                <a:lnTo>
                  <a:pt x="79248" y="27432"/>
                </a:lnTo>
                <a:lnTo>
                  <a:pt x="76200" y="33528"/>
                </a:lnTo>
                <a:lnTo>
                  <a:pt x="76200" y="42672"/>
                </a:lnTo>
                <a:lnTo>
                  <a:pt x="77724" y="47244"/>
                </a:lnTo>
                <a:lnTo>
                  <a:pt x="83820" y="56388"/>
                </a:lnTo>
                <a:lnTo>
                  <a:pt x="88392" y="59436"/>
                </a:lnTo>
                <a:lnTo>
                  <a:pt x="103632" y="59436"/>
                </a:lnTo>
                <a:lnTo>
                  <a:pt x="109728" y="44196"/>
                </a:lnTo>
                <a:lnTo>
                  <a:pt x="100584" y="44196"/>
                </a:lnTo>
                <a:lnTo>
                  <a:pt x="92964" y="42672"/>
                </a:lnTo>
                <a:lnTo>
                  <a:pt x="86868" y="35052"/>
                </a:lnTo>
                <a:lnTo>
                  <a:pt x="86868" y="22860"/>
                </a:lnTo>
                <a:lnTo>
                  <a:pt x="88392" y="19812"/>
                </a:lnTo>
                <a:lnTo>
                  <a:pt x="89916" y="15240"/>
                </a:lnTo>
                <a:lnTo>
                  <a:pt x="91440" y="13716"/>
                </a:lnTo>
                <a:close/>
              </a:path>
              <a:path w="109854" h="59690">
                <a:moveTo>
                  <a:pt x="82296" y="0"/>
                </a:moveTo>
                <a:lnTo>
                  <a:pt x="73152" y="0"/>
                </a:lnTo>
                <a:lnTo>
                  <a:pt x="66008" y="595"/>
                </a:lnTo>
                <a:lnTo>
                  <a:pt x="26098" y="23431"/>
                </a:lnTo>
                <a:lnTo>
                  <a:pt x="21336" y="35052"/>
                </a:lnTo>
                <a:lnTo>
                  <a:pt x="21336" y="36576"/>
                </a:lnTo>
                <a:lnTo>
                  <a:pt x="22860" y="38100"/>
                </a:lnTo>
                <a:lnTo>
                  <a:pt x="24384" y="38100"/>
                </a:lnTo>
                <a:lnTo>
                  <a:pt x="28956" y="35052"/>
                </a:lnTo>
                <a:lnTo>
                  <a:pt x="33528" y="33528"/>
                </a:lnTo>
                <a:lnTo>
                  <a:pt x="60198" y="33528"/>
                </a:lnTo>
                <a:lnTo>
                  <a:pt x="60960" y="32004"/>
                </a:lnTo>
                <a:lnTo>
                  <a:pt x="60960" y="24384"/>
                </a:lnTo>
                <a:lnTo>
                  <a:pt x="59436" y="21336"/>
                </a:lnTo>
                <a:lnTo>
                  <a:pt x="56388" y="19812"/>
                </a:lnTo>
                <a:lnTo>
                  <a:pt x="54864" y="19812"/>
                </a:lnTo>
                <a:lnTo>
                  <a:pt x="51816" y="18288"/>
                </a:lnTo>
                <a:lnTo>
                  <a:pt x="47244" y="18288"/>
                </a:lnTo>
                <a:lnTo>
                  <a:pt x="54864" y="15240"/>
                </a:lnTo>
                <a:lnTo>
                  <a:pt x="59436" y="13716"/>
                </a:lnTo>
                <a:lnTo>
                  <a:pt x="91440" y="13716"/>
                </a:lnTo>
                <a:lnTo>
                  <a:pt x="91440" y="7620"/>
                </a:lnTo>
                <a:lnTo>
                  <a:pt x="88392" y="4572"/>
                </a:lnTo>
                <a:lnTo>
                  <a:pt x="85344" y="3048"/>
                </a:lnTo>
                <a:lnTo>
                  <a:pt x="82296" y="0"/>
                </a:lnTo>
                <a:close/>
              </a:path>
            </a:pathLst>
          </a:custGeom>
          <a:solidFill>
            <a:srgbClr val="4B46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7145057" y="5419128"/>
            <a:ext cx="35025" cy="22898"/>
          </a:xfrm>
          <a:custGeom>
            <a:avLst/>
            <a:gdLst/>
            <a:ahLst/>
            <a:cxnLst/>
            <a:rect l="l" t="t" r="r" b="b"/>
            <a:pathLst>
              <a:path w="24764" h="32384">
                <a:moveTo>
                  <a:pt x="13716" y="0"/>
                </a:moveTo>
                <a:lnTo>
                  <a:pt x="4572" y="10668"/>
                </a:lnTo>
                <a:lnTo>
                  <a:pt x="1524" y="15240"/>
                </a:lnTo>
                <a:lnTo>
                  <a:pt x="0" y="19812"/>
                </a:lnTo>
                <a:lnTo>
                  <a:pt x="0" y="27432"/>
                </a:lnTo>
                <a:lnTo>
                  <a:pt x="4572" y="32004"/>
                </a:lnTo>
                <a:lnTo>
                  <a:pt x="12192" y="32004"/>
                </a:lnTo>
                <a:lnTo>
                  <a:pt x="16764" y="28956"/>
                </a:lnTo>
                <a:lnTo>
                  <a:pt x="19812" y="25908"/>
                </a:lnTo>
                <a:lnTo>
                  <a:pt x="21844" y="22860"/>
                </a:lnTo>
                <a:lnTo>
                  <a:pt x="7620" y="22860"/>
                </a:lnTo>
                <a:lnTo>
                  <a:pt x="6096" y="21336"/>
                </a:lnTo>
                <a:lnTo>
                  <a:pt x="6096" y="16764"/>
                </a:lnTo>
                <a:lnTo>
                  <a:pt x="7620" y="13716"/>
                </a:lnTo>
                <a:lnTo>
                  <a:pt x="10668" y="9144"/>
                </a:lnTo>
                <a:lnTo>
                  <a:pt x="22860" y="9144"/>
                </a:lnTo>
                <a:lnTo>
                  <a:pt x="13716" y="0"/>
                </a:lnTo>
                <a:close/>
              </a:path>
              <a:path w="24764" h="32384">
                <a:moveTo>
                  <a:pt x="22860" y="9144"/>
                </a:moveTo>
                <a:lnTo>
                  <a:pt x="10668" y="9144"/>
                </a:lnTo>
                <a:lnTo>
                  <a:pt x="18288" y="16764"/>
                </a:lnTo>
                <a:lnTo>
                  <a:pt x="18288" y="19812"/>
                </a:lnTo>
                <a:lnTo>
                  <a:pt x="16764" y="21336"/>
                </a:lnTo>
                <a:lnTo>
                  <a:pt x="13716" y="22860"/>
                </a:lnTo>
                <a:lnTo>
                  <a:pt x="21844" y="22860"/>
                </a:lnTo>
                <a:lnTo>
                  <a:pt x="22860" y="21336"/>
                </a:lnTo>
                <a:lnTo>
                  <a:pt x="24384" y="18288"/>
                </a:lnTo>
                <a:lnTo>
                  <a:pt x="24384" y="10668"/>
                </a:lnTo>
                <a:lnTo>
                  <a:pt x="22860" y="9144"/>
                </a:lnTo>
                <a:close/>
              </a:path>
            </a:pathLst>
          </a:custGeom>
          <a:solidFill>
            <a:srgbClr val="4B46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7114881" y="5456843"/>
            <a:ext cx="71846" cy="64655"/>
          </a:xfrm>
          <a:custGeom>
            <a:avLst/>
            <a:gdLst/>
            <a:ahLst/>
            <a:cxnLst/>
            <a:rect l="l" t="t" r="r" b="b"/>
            <a:pathLst>
              <a:path w="50800" h="91440">
                <a:moveTo>
                  <a:pt x="42672" y="0"/>
                </a:moveTo>
                <a:lnTo>
                  <a:pt x="39624" y="0"/>
                </a:lnTo>
                <a:lnTo>
                  <a:pt x="36576" y="3048"/>
                </a:lnTo>
                <a:lnTo>
                  <a:pt x="30480" y="12192"/>
                </a:lnTo>
                <a:lnTo>
                  <a:pt x="32004" y="15240"/>
                </a:lnTo>
                <a:lnTo>
                  <a:pt x="38100" y="24384"/>
                </a:lnTo>
                <a:lnTo>
                  <a:pt x="39624" y="27432"/>
                </a:lnTo>
                <a:lnTo>
                  <a:pt x="38100" y="32004"/>
                </a:lnTo>
                <a:lnTo>
                  <a:pt x="38100" y="33528"/>
                </a:lnTo>
                <a:lnTo>
                  <a:pt x="35052" y="36576"/>
                </a:lnTo>
                <a:lnTo>
                  <a:pt x="30480" y="38100"/>
                </a:lnTo>
                <a:lnTo>
                  <a:pt x="22860" y="38100"/>
                </a:lnTo>
                <a:lnTo>
                  <a:pt x="21336" y="39624"/>
                </a:lnTo>
                <a:lnTo>
                  <a:pt x="7620" y="39624"/>
                </a:lnTo>
                <a:lnTo>
                  <a:pt x="4572" y="44196"/>
                </a:lnTo>
                <a:lnTo>
                  <a:pt x="1524" y="50292"/>
                </a:lnTo>
                <a:lnTo>
                  <a:pt x="0" y="54864"/>
                </a:lnTo>
                <a:lnTo>
                  <a:pt x="12192" y="54864"/>
                </a:lnTo>
                <a:lnTo>
                  <a:pt x="47244" y="30480"/>
                </a:lnTo>
                <a:lnTo>
                  <a:pt x="48768" y="28956"/>
                </a:lnTo>
                <a:lnTo>
                  <a:pt x="50292" y="25908"/>
                </a:lnTo>
                <a:lnTo>
                  <a:pt x="50292" y="16764"/>
                </a:lnTo>
                <a:lnTo>
                  <a:pt x="48768" y="13716"/>
                </a:lnTo>
                <a:lnTo>
                  <a:pt x="47244" y="7620"/>
                </a:lnTo>
                <a:lnTo>
                  <a:pt x="44196" y="3048"/>
                </a:lnTo>
                <a:lnTo>
                  <a:pt x="42672" y="0"/>
                </a:lnTo>
                <a:close/>
              </a:path>
              <a:path w="50800" h="91440">
                <a:moveTo>
                  <a:pt x="24384" y="68580"/>
                </a:moveTo>
                <a:lnTo>
                  <a:pt x="19812" y="71628"/>
                </a:lnTo>
                <a:lnTo>
                  <a:pt x="16764" y="76200"/>
                </a:lnTo>
                <a:lnTo>
                  <a:pt x="12192" y="82296"/>
                </a:lnTo>
                <a:lnTo>
                  <a:pt x="27432" y="91440"/>
                </a:lnTo>
                <a:lnTo>
                  <a:pt x="33528" y="83820"/>
                </a:lnTo>
                <a:lnTo>
                  <a:pt x="35052" y="82296"/>
                </a:lnTo>
                <a:lnTo>
                  <a:pt x="36576" y="79248"/>
                </a:lnTo>
                <a:lnTo>
                  <a:pt x="38100" y="77724"/>
                </a:lnTo>
                <a:lnTo>
                  <a:pt x="24384" y="68580"/>
                </a:lnTo>
                <a:close/>
              </a:path>
            </a:pathLst>
          </a:custGeom>
          <a:solidFill>
            <a:srgbClr val="4B46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7198941" y="5354473"/>
            <a:ext cx="52088" cy="18408"/>
          </a:xfrm>
          <a:custGeom>
            <a:avLst/>
            <a:gdLst/>
            <a:ahLst/>
            <a:cxnLst/>
            <a:rect l="l" t="t" r="r" b="b"/>
            <a:pathLst>
              <a:path w="36829" h="26034">
                <a:moveTo>
                  <a:pt x="36576" y="0"/>
                </a:moveTo>
                <a:lnTo>
                  <a:pt x="35052" y="0"/>
                </a:lnTo>
                <a:lnTo>
                  <a:pt x="15240" y="9144"/>
                </a:lnTo>
                <a:lnTo>
                  <a:pt x="6096" y="15240"/>
                </a:lnTo>
                <a:lnTo>
                  <a:pt x="0" y="18288"/>
                </a:lnTo>
                <a:lnTo>
                  <a:pt x="0" y="25908"/>
                </a:lnTo>
                <a:lnTo>
                  <a:pt x="7620" y="22860"/>
                </a:lnTo>
                <a:lnTo>
                  <a:pt x="13716" y="18288"/>
                </a:lnTo>
                <a:lnTo>
                  <a:pt x="21336" y="15240"/>
                </a:lnTo>
                <a:lnTo>
                  <a:pt x="30480" y="10668"/>
                </a:lnTo>
                <a:lnTo>
                  <a:pt x="36576" y="6096"/>
                </a:lnTo>
                <a:lnTo>
                  <a:pt x="36576" y="0"/>
                </a:lnTo>
                <a:close/>
              </a:path>
            </a:pathLst>
          </a:custGeom>
          <a:solidFill>
            <a:srgbClr val="4B46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7203251" y="5383569"/>
            <a:ext cx="52088" cy="33674"/>
          </a:xfrm>
          <a:custGeom>
            <a:avLst/>
            <a:gdLst/>
            <a:ahLst/>
            <a:cxnLst/>
            <a:rect l="l" t="t" r="r" b="b"/>
            <a:pathLst>
              <a:path w="36829" h="47625">
                <a:moveTo>
                  <a:pt x="36576" y="25908"/>
                </a:moveTo>
                <a:lnTo>
                  <a:pt x="30480" y="25908"/>
                </a:lnTo>
                <a:lnTo>
                  <a:pt x="27432" y="28956"/>
                </a:lnTo>
                <a:lnTo>
                  <a:pt x="24384" y="30480"/>
                </a:lnTo>
                <a:lnTo>
                  <a:pt x="12192" y="33528"/>
                </a:lnTo>
                <a:lnTo>
                  <a:pt x="7620" y="33528"/>
                </a:lnTo>
                <a:lnTo>
                  <a:pt x="6096" y="35052"/>
                </a:lnTo>
                <a:lnTo>
                  <a:pt x="3048" y="36576"/>
                </a:lnTo>
                <a:lnTo>
                  <a:pt x="0" y="41148"/>
                </a:lnTo>
                <a:lnTo>
                  <a:pt x="0" y="47244"/>
                </a:lnTo>
                <a:lnTo>
                  <a:pt x="22860" y="38100"/>
                </a:lnTo>
                <a:lnTo>
                  <a:pt x="32004" y="33528"/>
                </a:lnTo>
                <a:lnTo>
                  <a:pt x="36576" y="28956"/>
                </a:lnTo>
                <a:lnTo>
                  <a:pt x="36576" y="25908"/>
                </a:lnTo>
                <a:close/>
              </a:path>
              <a:path w="36829" h="47625">
                <a:moveTo>
                  <a:pt x="33528" y="0"/>
                </a:moveTo>
                <a:lnTo>
                  <a:pt x="25908" y="0"/>
                </a:lnTo>
                <a:lnTo>
                  <a:pt x="21336" y="1524"/>
                </a:lnTo>
                <a:lnTo>
                  <a:pt x="12192" y="10668"/>
                </a:lnTo>
                <a:lnTo>
                  <a:pt x="10668" y="15240"/>
                </a:lnTo>
                <a:lnTo>
                  <a:pt x="10668" y="24384"/>
                </a:lnTo>
                <a:lnTo>
                  <a:pt x="13716" y="27432"/>
                </a:lnTo>
                <a:lnTo>
                  <a:pt x="22860" y="27432"/>
                </a:lnTo>
                <a:lnTo>
                  <a:pt x="25908" y="25908"/>
                </a:lnTo>
                <a:lnTo>
                  <a:pt x="36576" y="25908"/>
                </a:lnTo>
                <a:lnTo>
                  <a:pt x="36576" y="18288"/>
                </a:lnTo>
                <a:lnTo>
                  <a:pt x="22860" y="18288"/>
                </a:lnTo>
                <a:lnTo>
                  <a:pt x="21336" y="16764"/>
                </a:lnTo>
                <a:lnTo>
                  <a:pt x="19812" y="16764"/>
                </a:lnTo>
                <a:lnTo>
                  <a:pt x="16764" y="13716"/>
                </a:lnTo>
                <a:lnTo>
                  <a:pt x="16764" y="10668"/>
                </a:lnTo>
                <a:lnTo>
                  <a:pt x="19812" y="9144"/>
                </a:lnTo>
                <a:lnTo>
                  <a:pt x="28956" y="9144"/>
                </a:lnTo>
                <a:lnTo>
                  <a:pt x="33528" y="4572"/>
                </a:lnTo>
                <a:lnTo>
                  <a:pt x="33528" y="0"/>
                </a:lnTo>
                <a:close/>
              </a:path>
              <a:path w="36829" h="47625">
                <a:moveTo>
                  <a:pt x="36576" y="13716"/>
                </a:moveTo>
                <a:lnTo>
                  <a:pt x="32004" y="13716"/>
                </a:lnTo>
                <a:lnTo>
                  <a:pt x="30480" y="15240"/>
                </a:lnTo>
                <a:lnTo>
                  <a:pt x="28956" y="15240"/>
                </a:lnTo>
                <a:lnTo>
                  <a:pt x="25908" y="16764"/>
                </a:lnTo>
                <a:lnTo>
                  <a:pt x="24384" y="18288"/>
                </a:lnTo>
                <a:lnTo>
                  <a:pt x="36576" y="18288"/>
                </a:lnTo>
                <a:lnTo>
                  <a:pt x="36576" y="13716"/>
                </a:lnTo>
                <a:close/>
              </a:path>
              <a:path w="36829" h="47625">
                <a:moveTo>
                  <a:pt x="28956" y="9144"/>
                </a:moveTo>
                <a:lnTo>
                  <a:pt x="24384" y="9144"/>
                </a:lnTo>
                <a:lnTo>
                  <a:pt x="25908" y="10668"/>
                </a:lnTo>
                <a:lnTo>
                  <a:pt x="27432" y="10668"/>
                </a:lnTo>
                <a:lnTo>
                  <a:pt x="28956" y="9144"/>
                </a:lnTo>
                <a:close/>
              </a:path>
            </a:pathLst>
          </a:custGeom>
          <a:solidFill>
            <a:srgbClr val="4B46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7216184" y="5413741"/>
            <a:ext cx="26044" cy="83063"/>
          </a:xfrm>
          <a:custGeom>
            <a:avLst/>
            <a:gdLst/>
            <a:ahLst/>
            <a:cxnLst/>
            <a:rect l="l" t="t" r="r" b="b"/>
            <a:pathLst>
              <a:path w="18414" h="117475">
                <a:moveTo>
                  <a:pt x="15240" y="0"/>
                </a:moveTo>
                <a:lnTo>
                  <a:pt x="8358" y="6000"/>
                </a:lnTo>
                <a:lnTo>
                  <a:pt x="3619" y="12573"/>
                </a:lnTo>
                <a:lnTo>
                  <a:pt x="881" y="19716"/>
                </a:lnTo>
                <a:lnTo>
                  <a:pt x="0" y="27432"/>
                </a:lnTo>
                <a:lnTo>
                  <a:pt x="47" y="33718"/>
                </a:lnTo>
                <a:lnTo>
                  <a:pt x="381" y="41148"/>
                </a:lnTo>
                <a:lnTo>
                  <a:pt x="1285" y="49720"/>
                </a:lnTo>
                <a:lnTo>
                  <a:pt x="3048" y="59436"/>
                </a:lnTo>
                <a:lnTo>
                  <a:pt x="7620" y="91440"/>
                </a:lnTo>
                <a:lnTo>
                  <a:pt x="7620" y="97536"/>
                </a:lnTo>
                <a:lnTo>
                  <a:pt x="6096" y="102108"/>
                </a:lnTo>
                <a:lnTo>
                  <a:pt x="4572" y="108204"/>
                </a:lnTo>
                <a:lnTo>
                  <a:pt x="3048" y="112776"/>
                </a:lnTo>
                <a:lnTo>
                  <a:pt x="1524" y="114300"/>
                </a:lnTo>
                <a:lnTo>
                  <a:pt x="4572" y="117348"/>
                </a:lnTo>
                <a:lnTo>
                  <a:pt x="10572" y="110823"/>
                </a:lnTo>
                <a:lnTo>
                  <a:pt x="14859" y="102870"/>
                </a:lnTo>
                <a:lnTo>
                  <a:pt x="17430" y="93773"/>
                </a:lnTo>
                <a:lnTo>
                  <a:pt x="18288" y="83820"/>
                </a:lnTo>
                <a:lnTo>
                  <a:pt x="18240" y="77533"/>
                </a:lnTo>
                <a:lnTo>
                  <a:pt x="17907" y="70104"/>
                </a:lnTo>
                <a:lnTo>
                  <a:pt x="17002" y="61531"/>
                </a:lnTo>
                <a:lnTo>
                  <a:pt x="15240" y="51816"/>
                </a:lnTo>
                <a:lnTo>
                  <a:pt x="13144" y="32194"/>
                </a:lnTo>
                <a:lnTo>
                  <a:pt x="12453" y="24598"/>
                </a:lnTo>
                <a:lnTo>
                  <a:pt x="12251" y="19716"/>
                </a:lnTo>
                <a:lnTo>
                  <a:pt x="12192" y="16764"/>
                </a:lnTo>
                <a:lnTo>
                  <a:pt x="13716" y="13716"/>
                </a:lnTo>
                <a:lnTo>
                  <a:pt x="13716" y="9144"/>
                </a:lnTo>
                <a:lnTo>
                  <a:pt x="15240" y="4572"/>
                </a:lnTo>
                <a:lnTo>
                  <a:pt x="15240" y="0"/>
                </a:lnTo>
                <a:close/>
              </a:path>
            </a:pathLst>
          </a:custGeom>
          <a:solidFill>
            <a:srgbClr val="4B46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4771991" y="1323801"/>
            <a:ext cx="105613" cy="74891"/>
          </a:xfrm>
          <a:prstGeom prst="rect">
            <a:avLst/>
          </a:prstGeom>
          <a:blipFill>
            <a:blip r:embed="rId1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5289282" y="1346251"/>
            <a:ext cx="1232872" cy="52441"/>
          </a:xfrm>
          <a:prstGeom prst="rect">
            <a:avLst/>
          </a:prstGeom>
          <a:blipFill>
            <a:blip r:embed="rId1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6162207" y="1089429"/>
            <a:ext cx="1140191" cy="309264"/>
          </a:xfrm>
          <a:prstGeom prst="rect">
            <a:avLst/>
          </a:prstGeom>
          <a:blipFill>
            <a:blip r:embed="rId1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5192720" y="1358822"/>
            <a:ext cx="87127" cy="39870"/>
          </a:xfrm>
          <a:prstGeom prst="rect">
            <a:avLst/>
          </a:prstGeom>
          <a:blipFill>
            <a:blip r:embed="rId1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4771991" y="1089428"/>
            <a:ext cx="900945" cy="176902"/>
          </a:xfrm>
          <a:prstGeom prst="rect">
            <a:avLst/>
          </a:prstGeom>
          <a:blipFill>
            <a:blip r:embed="rId1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4770555" y="1396538"/>
            <a:ext cx="2531843" cy="244610"/>
          </a:xfrm>
          <a:prstGeom prst="rect">
            <a:avLst/>
          </a:prstGeom>
          <a:blipFill>
            <a:blip r:embed="rId1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4741817" y="1075599"/>
            <a:ext cx="2338578" cy="453480"/>
          </a:xfrm>
          <a:prstGeom prst="rect">
            <a:avLst/>
          </a:prstGeom>
          <a:blipFill>
            <a:blip r:embed="rId1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5003424" y="1356667"/>
            <a:ext cx="283791" cy="166126"/>
          </a:xfrm>
          <a:custGeom>
            <a:avLst/>
            <a:gdLst/>
            <a:ahLst/>
            <a:cxnLst/>
            <a:rect l="l" t="t" r="r" b="b"/>
            <a:pathLst>
              <a:path w="200660" h="234950">
                <a:moveTo>
                  <a:pt x="43624" y="128016"/>
                </a:moveTo>
                <a:lnTo>
                  <a:pt x="39052" y="131064"/>
                </a:lnTo>
                <a:lnTo>
                  <a:pt x="36004" y="131064"/>
                </a:lnTo>
                <a:lnTo>
                  <a:pt x="34480" y="132588"/>
                </a:lnTo>
                <a:lnTo>
                  <a:pt x="31432" y="134112"/>
                </a:lnTo>
                <a:lnTo>
                  <a:pt x="26860" y="137160"/>
                </a:lnTo>
                <a:lnTo>
                  <a:pt x="20764" y="141732"/>
                </a:lnTo>
                <a:lnTo>
                  <a:pt x="17716" y="146304"/>
                </a:lnTo>
                <a:lnTo>
                  <a:pt x="13406" y="152519"/>
                </a:lnTo>
                <a:lnTo>
                  <a:pt x="0" y="188404"/>
                </a:lnTo>
                <a:lnTo>
                  <a:pt x="119" y="196238"/>
                </a:lnTo>
                <a:lnTo>
                  <a:pt x="14668" y="233172"/>
                </a:lnTo>
                <a:lnTo>
                  <a:pt x="17716" y="234696"/>
                </a:lnTo>
                <a:lnTo>
                  <a:pt x="19240" y="233172"/>
                </a:lnTo>
                <a:lnTo>
                  <a:pt x="17716" y="230124"/>
                </a:lnTo>
                <a:lnTo>
                  <a:pt x="16192" y="225552"/>
                </a:lnTo>
                <a:lnTo>
                  <a:pt x="11620" y="222504"/>
                </a:lnTo>
                <a:lnTo>
                  <a:pt x="10096" y="219456"/>
                </a:lnTo>
                <a:lnTo>
                  <a:pt x="7048" y="214884"/>
                </a:lnTo>
                <a:lnTo>
                  <a:pt x="5524" y="210312"/>
                </a:lnTo>
                <a:lnTo>
                  <a:pt x="5524" y="204216"/>
                </a:lnTo>
                <a:lnTo>
                  <a:pt x="16192" y="169164"/>
                </a:lnTo>
                <a:lnTo>
                  <a:pt x="19240" y="161544"/>
                </a:lnTo>
                <a:lnTo>
                  <a:pt x="25336" y="156972"/>
                </a:lnTo>
                <a:lnTo>
                  <a:pt x="29908" y="153924"/>
                </a:lnTo>
                <a:lnTo>
                  <a:pt x="32956" y="147828"/>
                </a:lnTo>
                <a:lnTo>
                  <a:pt x="39052" y="144780"/>
                </a:lnTo>
                <a:lnTo>
                  <a:pt x="46172" y="141732"/>
                </a:lnTo>
                <a:lnTo>
                  <a:pt x="53721" y="140970"/>
                </a:lnTo>
                <a:lnTo>
                  <a:pt x="69151" y="140970"/>
                </a:lnTo>
                <a:lnTo>
                  <a:pt x="68008" y="138684"/>
                </a:lnTo>
                <a:lnTo>
                  <a:pt x="66484" y="134112"/>
                </a:lnTo>
                <a:lnTo>
                  <a:pt x="63436" y="131064"/>
                </a:lnTo>
                <a:lnTo>
                  <a:pt x="62928" y="129540"/>
                </a:lnTo>
                <a:lnTo>
                  <a:pt x="48196" y="129540"/>
                </a:lnTo>
                <a:lnTo>
                  <a:pt x="43624" y="128016"/>
                </a:lnTo>
                <a:close/>
              </a:path>
              <a:path w="200660" h="234950">
                <a:moveTo>
                  <a:pt x="69151" y="140970"/>
                </a:moveTo>
                <a:lnTo>
                  <a:pt x="53721" y="140970"/>
                </a:lnTo>
                <a:lnTo>
                  <a:pt x="69532" y="141732"/>
                </a:lnTo>
                <a:lnTo>
                  <a:pt x="69151" y="140970"/>
                </a:lnTo>
                <a:close/>
              </a:path>
              <a:path w="200660" h="234950">
                <a:moveTo>
                  <a:pt x="52768" y="77724"/>
                </a:moveTo>
                <a:lnTo>
                  <a:pt x="49720" y="79248"/>
                </a:lnTo>
                <a:lnTo>
                  <a:pt x="49700" y="85534"/>
                </a:lnTo>
                <a:lnTo>
                  <a:pt x="49077" y="91320"/>
                </a:lnTo>
                <a:lnTo>
                  <a:pt x="49220" y="99060"/>
                </a:lnTo>
                <a:lnTo>
                  <a:pt x="49506" y="104417"/>
                </a:lnTo>
                <a:lnTo>
                  <a:pt x="49720" y="111252"/>
                </a:lnTo>
                <a:lnTo>
                  <a:pt x="51244" y="117348"/>
                </a:lnTo>
                <a:lnTo>
                  <a:pt x="54292" y="123444"/>
                </a:lnTo>
                <a:lnTo>
                  <a:pt x="52768" y="129540"/>
                </a:lnTo>
                <a:lnTo>
                  <a:pt x="62928" y="129540"/>
                </a:lnTo>
                <a:lnTo>
                  <a:pt x="61912" y="126492"/>
                </a:lnTo>
                <a:lnTo>
                  <a:pt x="58864" y="121920"/>
                </a:lnTo>
                <a:lnTo>
                  <a:pt x="57340" y="115824"/>
                </a:lnTo>
                <a:lnTo>
                  <a:pt x="57340" y="99060"/>
                </a:lnTo>
                <a:lnTo>
                  <a:pt x="56102" y="88796"/>
                </a:lnTo>
                <a:lnTo>
                  <a:pt x="58864" y="85534"/>
                </a:lnTo>
                <a:lnTo>
                  <a:pt x="70732" y="85534"/>
                </a:lnTo>
                <a:lnTo>
                  <a:pt x="52768" y="77724"/>
                </a:lnTo>
                <a:close/>
              </a:path>
              <a:path w="200660" h="234950">
                <a:moveTo>
                  <a:pt x="70732" y="85534"/>
                </a:moveTo>
                <a:lnTo>
                  <a:pt x="58864" y="85534"/>
                </a:lnTo>
                <a:lnTo>
                  <a:pt x="68484" y="89415"/>
                </a:lnTo>
                <a:lnTo>
                  <a:pt x="87820" y="100584"/>
                </a:lnTo>
                <a:lnTo>
                  <a:pt x="98192" y="92964"/>
                </a:lnTo>
                <a:lnTo>
                  <a:pt x="87820" y="92964"/>
                </a:lnTo>
                <a:lnTo>
                  <a:pt x="70732" y="85534"/>
                </a:lnTo>
                <a:close/>
              </a:path>
              <a:path w="200660" h="234950">
                <a:moveTo>
                  <a:pt x="154876" y="0"/>
                </a:moveTo>
                <a:lnTo>
                  <a:pt x="156400" y="36576"/>
                </a:lnTo>
                <a:lnTo>
                  <a:pt x="87820" y="92964"/>
                </a:lnTo>
                <a:lnTo>
                  <a:pt x="98192" y="92964"/>
                </a:lnTo>
                <a:lnTo>
                  <a:pt x="162496" y="45720"/>
                </a:lnTo>
                <a:lnTo>
                  <a:pt x="162496" y="21336"/>
                </a:lnTo>
                <a:lnTo>
                  <a:pt x="173525" y="21336"/>
                </a:lnTo>
                <a:lnTo>
                  <a:pt x="169140" y="16764"/>
                </a:lnTo>
                <a:lnTo>
                  <a:pt x="154876" y="0"/>
                </a:lnTo>
                <a:close/>
              </a:path>
              <a:path w="200660" h="234950">
                <a:moveTo>
                  <a:pt x="173525" y="21336"/>
                </a:moveTo>
                <a:lnTo>
                  <a:pt x="162496" y="21336"/>
                </a:lnTo>
                <a:lnTo>
                  <a:pt x="174688" y="30480"/>
                </a:lnTo>
                <a:lnTo>
                  <a:pt x="197548" y="38100"/>
                </a:lnTo>
                <a:lnTo>
                  <a:pt x="200596" y="33528"/>
                </a:lnTo>
                <a:lnTo>
                  <a:pt x="189928" y="30480"/>
                </a:lnTo>
                <a:lnTo>
                  <a:pt x="183380" y="29146"/>
                </a:lnTo>
                <a:lnTo>
                  <a:pt x="177546" y="25527"/>
                </a:lnTo>
                <a:lnTo>
                  <a:pt x="173525" y="21336"/>
                </a:lnTo>
                <a:close/>
              </a:path>
            </a:pathLst>
          </a:custGeom>
          <a:solidFill>
            <a:srgbClr val="6C56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6443752" y="1414991"/>
            <a:ext cx="264033" cy="89348"/>
          </a:xfrm>
          <a:custGeom>
            <a:avLst/>
            <a:gdLst/>
            <a:ahLst/>
            <a:cxnLst/>
            <a:rect l="l" t="t" r="r" b="b"/>
            <a:pathLst>
              <a:path w="186689" h="126364">
                <a:moveTo>
                  <a:pt x="104203" y="53149"/>
                </a:moveTo>
                <a:lnTo>
                  <a:pt x="101155" y="54673"/>
                </a:lnTo>
                <a:lnTo>
                  <a:pt x="98107" y="57721"/>
                </a:lnTo>
                <a:lnTo>
                  <a:pt x="95059" y="59245"/>
                </a:lnTo>
                <a:lnTo>
                  <a:pt x="93535" y="60769"/>
                </a:lnTo>
                <a:lnTo>
                  <a:pt x="78295" y="68389"/>
                </a:lnTo>
                <a:lnTo>
                  <a:pt x="78295" y="69913"/>
                </a:lnTo>
                <a:lnTo>
                  <a:pt x="87534" y="80319"/>
                </a:lnTo>
                <a:lnTo>
                  <a:pt x="98488" y="89154"/>
                </a:lnTo>
                <a:lnTo>
                  <a:pt x="110013" y="97131"/>
                </a:lnTo>
                <a:lnTo>
                  <a:pt x="120967" y="104965"/>
                </a:lnTo>
                <a:lnTo>
                  <a:pt x="132730" y="113871"/>
                </a:lnTo>
                <a:lnTo>
                  <a:pt x="145351" y="121348"/>
                </a:lnTo>
                <a:lnTo>
                  <a:pt x="159115" y="125968"/>
                </a:lnTo>
                <a:lnTo>
                  <a:pt x="174307" y="126301"/>
                </a:lnTo>
                <a:lnTo>
                  <a:pt x="180403" y="124777"/>
                </a:lnTo>
                <a:lnTo>
                  <a:pt x="183832" y="121348"/>
                </a:lnTo>
                <a:lnTo>
                  <a:pt x="167259" y="121348"/>
                </a:lnTo>
                <a:lnTo>
                  <a:pt x="160234" y="120586"/>
                </a:lnTo>
                <a:lnTo>
                  <a:pt x="154495" y="118681"/>
                </a:lnTo>
                <a:lnTo>
                  <a:pt x="143303" y="111585"/>
                </a:lnTo>
                <a:lnTo>
                  <a:pt x="121491" y="96821"/>
                </a:lnTo>
                <a:lnTo>
                  <a:pt x="110299" y="89725"/>
                </a:lnTo>
                <a:lnTo>
                  <a:pt x="96202" y="80962"/>
                </a:lnTo>
                <a:lnTo>
                  <a:pt x="89725" y="76009"/>
                </a:lnTo>
                <a:lnTo>
                  <a:pt x="84391" y="69913"/>
                </a:lnTo>
                <a:lnTo>
                  <a:pt x="89630" y="66222"/>
                </a:lnTo>
                <a:lnTo>
                  <a:pt x="94297" y="62103"/>
                </a:lnTo>
                <a:lnTo>
                  <a:pt x="98964" y="57697"/>
                </a:lnTo>
                <a:lnTo>
                  <a:pt x="104203" y="53149"/>
                </a:lnTo>
                <a:close/>
              </a:path>
              <a:path w="186689" h="126364">
                <a:moveTo>
                  <a:pt x="148418" y="48863"/>
                </a:moveTo>
                <a:lnTo>
                  <a:pt x="159639" y="61198"/>
                </a:lnTo>
                <a:lnTo>
                  <a:pt x="180403" y="92773"/>
                </a:lnTo>
                <a:lnTo>
                  <a:pt x="182094" y="98298"/>
                </a:lnTo>
                <a:lnTo>
                  <a:pt x="182499" y="104965"/>
                </a:lnTo>
                <a:lnTo>
                  <a:pt x="181475" y="111633"/>
                </a:lnTo>
                <a:lnTo>
                  <a:pt x="178879" y="117157"/>
                </a:lnTo>
                <a:lnTo>
                  <a:pt x="173997" y="120396"/>
                </a:lnTo>
                <a:lnTo>
                  <a:pt x="167259" y="121348"/>
                </a:lnTo>
                <a:lnTo>
                  <a:pt x="183832" y="121348"/>
                </a:lnTo>
                <a:lnTo>
                  <a:pt x="186499" y="118681"/>
                </a:lnTo>
                <a:lnTo>
                  <a:pt x="186428" y="111585"/>
                </a:lnTo>
                <a:lnTo>
                  <a:pt x="185491" y="98298"/>
                </a:lnTo>
                <a:lnTo>
                  <a:pt x="162115" y="60769"/>
                </a:lnTo>
                <a:lnTo>
                  <a:pt x="157543" y="57721"/>
                </a:lnTo>
                <a:lnTo>
                  <a:pt x="154495" y="51625"/>
                </a:lnTo>
                <a:lnTo>
                  <a:pt x="148418" y="48863"/>
                </a:lnTo>
                <a:close/>
              </a:path>
              <a:path w="186689" h="126364">
                <a:moveTo>
                  <a:pt x="132397" y="42624"/>
                </a:moveTo>
                <a:lnTo>
                  <a:pt x="128627" y="43500"/>
                </a:lnTo>
                <a:lnTo>
                  <a:pt x="134683" y="44005"/>
                </a:lnTo>
                <a:lnTo>
                  <a:pt x="137731" y="44005"/>
                </a:lnTo>
                <a:lnTo>
                  <a:pt x="148418" y="48863"/>
                </a:lnTo>
                <a:lnTo>
                  <a:pt x="145732" y="45910"/>
                </a:lnTo>
                <a:lnTo>
                  <a:pt x="132397" y="42624"/>
                </a:lnTo>
                <a:close/>
              </a:path>
              <a:path w="186689" h="126364">
                <a:moveTo>
                  <a:pt x="112621" y="22669"/>
                </a:moveTo>
                <a:lnTo>
                  <a:pt x="107251" y="22669"/>
                </a:lnTo>
                <a:lnTo>
                  <a:pt x="113347" y="47053"/>
                </a:lnTo>
                <a:lnTo>
                  <a:pt x="128627" y="43500"/>
                </a:lnTo>
                <a:lnTo>
                  <a:pt x="116395" y="42481"/>
                </a:lnTo>
                <a:lnTo>
                  <a:pt x="112621" y="22669"/>
                </a:lnTo>
                <a:close/>
              </a:path>
              <a:path w="186689" h="126364">
                <a:moveTo>
                  <a:pt x="36576" y="0"/>
                </a:moveTo>
                <a:lnTo>
                  <a:pt x="23693" y="4310"/>
                </a:lnTo>
                <a:lnTo>
                  <a:pt x="11239" y="19621"/>
                </a:lnTo>
                <a:lnTo>
                  <a:pt x="1690" y="33813"/>
                </a:lnTo>
                <a:lnTo>
                  <a:pt x="0" y="38290"/>
                </a:lnTo>
                <a:lnTo>
                  <a:pt x="2024" y="37623"/>
                </a:lnTo>
                <a:lnTo>
                  <a:pt x="3619" y="36385"/>
                </a:lnTo>
                <a:lnTo>
                  <a:pt x="12739" y="21455"/>
                </a:lnTo>
                <a:lnTo>
                  <a:pt x="19431" y="14097"/>
                </a:lnTo>
                <a:lnTo>
                  <a:pt x="26979" y="12168"/>
                </a:lnTo>
                <a:lnTo>
                  <a:pt x="66704" y="12168"/>
                </a:lnTo>
                <a:lnTo>
                  <a:pt x="57745" y="7405"/>
                </a:lnTo>
                <a:lnTo>
                  <a:pt x="36576" y="0"/>
                </a:lnTo>
                <a:close/>
              </a:path>
              <a:path w="186689" h="126364">
                <a:moveTo>
                  <a:pt x="66704" y="12168"/>
                </a:moveTo>
                <a:lnTo>
                  <a:pt x="26979" y="12168"/>
                </a:lnTo>
                <a:lnTo>
                  <a:pt x="38671" y="13525"/>
                </a:lnTo>
                <a:lnTo>
                  <a:pt x="54744" y="17025"/>
                </a:lnTo>
                <a:lnTo>
                  <a:pt x="71247" y="22098"/>
                </a:lnTo>
                <a:lnTo>
                  <a:pt x="85177" y="27455"/>
                </a:lnTo>
                <a:lnTo>
                  <a:pt x="93535" y="31813"/>
                </a:lnTo>
                <a:lnTo>
                  <a:pt x="98107" y="36385"/>
                </a:lnTo>
                <a:lnTo>
                  <a:pt x="104203" y="27241"/>
                </a:lnTo>
                <a:lnTo>
                  <a:pt x="95059" y="27241"/>
                </a:lnTo>
                <a:lnTo>
                  <a:pt x="66704" y="12168"/>
                </a:lnTo>
                <a:close/>
              </a:path>
              <a:path w="186689" h="126364">
                <a:moveTo>
                  <a:pt x="110299" y="10477"/>
                </a:moveTo>
                <a:lnTo>
                  <a:pt x="95059" y="27241"/>
                </a:lnTo>
                <a:lnTo>
                  <a:pt x="104203" y="27241"/>
                </a:lnTo>
                <a:lnTo>
                  <a:pt x="107251" y="22669"/>
                </a:lnTo>
                <a:lnTo>
                  <a:pt x="112621" y="22669"/>
                </a:lnTo>
                <a:lnTo>
                  <a:pt x="110299" y="10477"/>
                </a:lnTo>
                <a:close/>
              </a:path>
            </a:pathLst>
          </a:custGeom>
          <a:solidFill>
            <a:srgbClr val="6C56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5136250" y="1415917"/>
            <a:ext cx="247868" cy="75879"/>
          </a:xfrm>
          <a:custGeom>
            <a:avLst/>
            <a:gdLst/>
            <a:ahLst/>
            <a:cxnLst/>
            <a:rect l="l" t="t" r="r" b="b"/>
            <a:pathLst>
              <a:path w="175260" h="107314">
                <a:moveTo>
                  <a:pt x="109870" y="0"/>
                </a:moveTo>
                <a:lnTo>
                  <a:pt x="66675" y="5119"/>
                </a:lnTo>
                <a:lnTo>
                  <a:pt x="32004" y="31122"/>
                </a:lnTo>
                <a:lnTo>
                  <a:pt x="1524" y="65555"/>
                </a:lnTo>
                <a:lnTo>
                  <a:pt x="0" y="70127"/>
                </a:lnTo>
                <a:lnTo>
                  <a:pt x="3048" y="76223"/>
                </a:lnTo>
                <a:lnTo>
                  <a:pt x="4572" y="80795"/>
                </a:lnTo>
                <a:lnTo>
                  <a:pt x="6096" y="83843"/>
                </a:lnTo>
                <a:lnTo>
                  <a:pt x="7620" y="85367"/>
                </a:lnTo>
                <a:lnTo>
                  <a:pt x="9144" y="88415"/>
                </a:lnTo>
                <a:lnTo>
                  <a:pt x="13716" y="94511"/>
                </a:lnTo>
                <a:lnTo>
                  <a:pt x="21336" y="100607"/>
                </a:lnTo>
                <a:lnTo>
                  <a:pt x="27432" y="105179"/>
                </a:lnTo>
                <a:lnTo>
                  <a:pt x="32004" y="106703"/>
                </a:lnTo>
                <a:lnTo>
                  <a:pt x="32004" y="99083"/>
                </a:lnTo>
                <a:lnTo>
                  <a:pt x="33528" y="97559"/>
                </a:lnTo>
                <a:lnTo>
                  <a:pt x="34544" y="94511"/>
                </a:lnTo>
                <a:lnTo>
                  <a:pt x="27432" y="94511"/>
                </a:lnTo>
                <a:lnTo>
                  <a:pt x="21336" y="91463"/>
                </a:lnTo>
                <a:lnTo>
                  <a:pt x="13716" y="88415"/>
                </a:lnTo>
                <a:lnTo>
                  <a:pt x="12192" y="80795"/>
                </a:lnTo>
                <a:lnTo>
                  <a:pt x="18907" y="57816"/>
                </a:lnTo>
                <a:lnTo>
                  <a:pt x="43053" y="35266"/>
                </a:lnTo>
                <a:lnTo>
                  <a:pt x="70056" y="17573"/>
                </a:lnTo>
                <a:lnTo>
                  <a:pt x="85344" y="9167"/>
                </a:lnTo>
                <a:lnTo>
                  <a:pt x="95059" y="7953"/>
                </a:lnTo>
                <a:lnTo>
                  <a:pt x="151231" y="7953"/>
                </a:lnTo>
                <a:lnTo>
                  <a:pt x="147304" y="6048"/>
                </a:lnTo>
                <a:lnTo>
                  <a:pt x="130302" y="1738"/>
                </a:lnTo>
                <a:lnTo>
                  <a:pt x="109870" y="0"/>
                </a:lnTo>
                <a:close/>
              </a:path>
              <a:path w="175260" h="107314">
                <a:moveTo>
                  <a:pt x="42672" y="77747"/>
                </a:moveTo>
                <a:lnTo>
                  <a:pt x="36576" y="80795"/>
                </a:lnTo>
                <a:lnTo>
                  <a:pt x="32004" y="83843"/>
                </a:lnTo>
                <a:lnTo>
                  <a:pt x="30480" y="91463"/>
                </a:lnTo>
                <a:lnTo>
                  <a:pt x="27432" y="94511"/>
                </a:lnTo>
                <a:lnTo>
                  <a:pt x="34544" y="94511"/>
                </a:lnTo>
                <a:lnTo>
                  <a:pt x="35052" y="92987"/>
                </a:lnTo>
                <a:lnTo>
                  <a:pt x="35052" y="89939"/>
                </a:lnTo>
                <a:lnTo>
                  <a:pt x="41148" y="83843"/>
                </a:lnTo>
                <a:lnTo>
                  <a:pt x="59436" y="83843"/>
                </a:lnTo>
                <a:lnTo>
                  <a:pt x="65532" y="82319"/>
                </a:lnTo>
                <a:lnTo>
                  <a:pt x="71628" y="82319"/>
                </a:lnTo>
                <a:lnTo>
                  <a:pt x="76200" y="79271"/>
                </a:lnTo>
                <a:lnTo>
                  <a:pt x="53340" y="79271"/>
                </a:lnTo>
                <a:lnTo>
                  <a:pt x="42672" y="77747"/>
                </a:lnTo>
                <a:close/>
              </a:path>
              <a:path w="175260" h="107314">
                <a:moveTo>
                  <a:pt x="68580" y="22883"/>
                </a:moveTo>
                <a:lnTo>
                  <a:pt x="70104" y="27455"/>
                </a:lnTo>
                <a:lnTo>
                  <a:pt x="79248" y="36599"/>
                </a:lnTo>
                <a:lnTo>
                  <a:pt x="80772" y="39647"/>
                </a:lnTo>
                <a:lnTo>
                  <a:pt x="83820" y="42695"/>
                </a:lnTo>
                <a:lnTo>
                  <a:pt x="88392" y="51839"/>
                </a:lnTo>
                <a:lnTo>
                  <a:pt x="91440" y="54887"/>
                </a:lnTo>
                <a:lnTo>
                  <a:pt x="91440" y="56411"/>
                </a:lnTo>
                <a:lnTo>
                  <a:pt x="89916" y="57935"/>
                </a:lnTo>
                <a:lnTo>
                  <a:pt x="85344" y="60983"/>
                </a:lnTo>
                <a:lnTo>
                  <a:pt x="80772" y="65555"/>
                </a:lnTo>
                <a:lnTo>
                  <a:pt x="74676" y="74699"/>
                </a:lnTo>
                <a:lnTo>
                  <a:pt x="70104" y="79271"/>
                </a:lnTo>
                <a:lnTo>
                  <a:pt x="76200" y="79271"/>
                </a:lnTo>
                <a:lnTo>
                  <a:pt x="80772" y="73175"/>
                </a:lnTo>
                <a:lnTo>
                  <a:pt x="83820" y="71651"/>
                </a:lnTo>
                <a:lnTo>
                  <a:pt x="86868" y="68603"/>
                </a:lnTo>
                <a:lnTo>
                  <a:pt x="89916" y="67079"/>
                </a:lnTo>
                <a:lnTo>
                  <a:pt x="92964" y="64031"/>
                </a:lnTo>
                <a:lnTo>
                  <a:pt x="99060" y="59459"/>
                </a:lnTo>
                <a:lnTo>
                  <a:pt x="99179" y="57816"/>
                </a:lnTo>
                <a:lnTo>
                  <a:pt x="100584" y="56411"/>
                </a:lnTo>
                <a:lnTo>
                  <a:pt x="93440" y="48815"/>
                </a:lnTo>
                <a:lnTo>
                  <a:pt x="84582" y="40219"/>
                </a:lnTo>
                <a:lnTo>
                  <a:pt x="75723" y="31337"/>
                </a:lnTo>
                <a:lnTo>
                  <a:pt x="68580" y="22883"/>
                </a:lnTo>
                <a:close/>
              </a:path>
              <a:path w="175260" h="107314">
                <a:moveTo>
                  <a:pt x="151231" y="7953"/>
                </a:moveTo>
                <a:lnTo>
                  <a:pt x="95059" y="7953"/>
                </a:lnTo>
                <a:lnTo>
                  <a:pt x="111633" y="8596"/>
                </a:lnTo>
                <a:lnTo>
                  <a:pt x="129921" y="10668"/>
                </a:lnTo>
                <a:lnTo>
                  <a:pt x="173736" y="27455"/>
                </a:lnTo>
                <a:lnTo>
                  <a:pt x="175260" y="21359"/>
                </a:lnTo>
                <a:lnTo>
                  <a:pt x="160020" y="12215"/>
                </a:lnTo>
                <a:lnTo>
                  <a:pt x="151231" y="7953"/>
                </a:lnTo>
                <a:close/>
              </a:path>
            </a:pathLst>
          </a:custGeom>
          <a:solidFill>
            <a:srgbClr val="6C56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6504912" y="1381452"/>
            <a:ext cx="313427" cy="143228"/>
          </a:xfrm>
          <a:custGeom>
            <a:avLst/>
            <a:gdLst/>
            <a:ahLst/>
            <a:cxnLst/>
            <a:rect l="l" t="t" r="r" b="b"/>
            <a:pathLst>
              <a:path w="221614" h="202564">
                <a:moveTo>
                  <a:pt x="28956" y="0"/>
                </a:moveTo>
                <a:lnTo>
                  <a:pt x="10668" y="0"/>
                </a:lnTo>
                <a:lnTo>
                  <a:pt x="0" y="7620"/>
                </a:lnTo>
                <a:lnTo>
                  <a:pt x="21050" y="10334"/>
                </a:lnTo>
                <a:lnTo>
                  <a:pt x="31623" y="12954"/>
                </a:lnTo>
                <a:lnTo>
                  <a:pt x="50768" y="19002"/>
                </a:lnTo>
                <a:lnTo>
                  <a:pt x="85344" y="30480"/>
                </a:lnTo>
                <a:lnTo>
                  <a:pt x="100584" y="44196"/>
                </a:lnTo>
                <a:lnTo>
                  <a:pt x="121920" y="44196"/>
                </a:lnTo>
                <a:lnTo>
                  <a:pt x="109728" y="68580"/>
                </a:lnTo>
                <a:lnTo>
                  <a:pt x="134112" y="68580"/>
                </a:lnTo>
                <a:lnTo>
                  <a:pt x="138183" y="72675"/>
                </a:lnTo>
                <a:lnTo>
                  <a:pt x="147256" y="81915"/>
                </a:lnTo>
                <a:lnTo>
                  <a:pt x="156614" y="91725"/>
                </a:lnTo>
                <a:lnTo>
                  <a:pt x="161544" y="97536"/>
                </a:lnTo>
                <a:lnTo>
                  <a:pt x="163068" y="99060"/>
                </a:lnTo>
                <a:lnTo>
                  <a:pt x="167640" y="102108"/>
                </a:lnTo>
                <a:lnTo>
                  <a:pt x="173736" y="103632"/>
                </a:lnTo>
                <a:lnTo>
                  <a:pt x="179236" y="108299"/>
                </a:lnTo>
                <a:lnTo>
                  <a:pt x="185737" y="118110"/>
                </a:lnTo>
                <a:lnTo>
                  <a:pt x="191952" y="130206"/>
                </a:lnTo>
                <a:lnTo>
                  <a:pt x="196596" y="141732"/>
                </a:lnTo>
                <a:lnTo>
                  <a:pt x="201549" y="151852"/>
                </a:lnTo>
                <a:lnTo>
                  <a:pt x="206502" y="163258"/>
                </a:lnTo>
                <a:lnTo>
                  <a:pt x="210312" y="174950"/>
                </a:lnTo>
                <a:lnTo>
                  <a:pt x="211836" y="185928"/>
                </a:lnTo>
                <a:lnTo>
                  <a:pt x="211836" y="198120"/>
                </a:lnTo>
                <a:lnTo>
                  <a:pt x="199644" y="201168"/>
                </a:lnTo>
                <a:lnTo>
                  <a:pt x="197853" y="201810"/>
                </a:lnTo>
                <a:lnTo>
                  <a:pt x="196405" y="202501"/>
                </a:lnTo>
                <a:lnTo>
                  <a:pt x="200286" y="201810"/>
                </a:lnTo>
                <a:lnTo>
                  <a:pt x="214884" y="198120"/>
                </a:lnTo>
                <a:lnTo>
                  <a:pt x="221408" y="178760"/>
                </a:lnTo>
                <a:lnTo>
                  <a:pt x="208788" y="144970"/>
                </a:lnTo>
                <a:lnTo>
                  <a:pt x="190452" y="112609"/>
                </a:lnTo>
                <a:lnTo>
                  <a:pt x="179832" y="97536"/>
                </a:lnTo>
                <a:lnTo>
                  <a:pt x="176784" y="94488"/>
                </a:lnTo>
                <a:lnTo>
                  <a:pt x="163068" y="86868"/>
                </a:lnTo>
                <a:lnTo>
                  <a:pt x="160020" y="83820"/>
                </a:lnTo>
                <a:lnTo>
                  <a:pt x="157138" y="81748"/>
                </a:lnTo>
                <a:lnTo>
                  <a:pt x="154114" y="78676"/>
                </a:lnTo>
                <a:lnTo>
                  <a:pt x="149090" y="72461"/>
                </a:lnTo>
                <a:lnTo>
                  <a:pt x="140208" y="60960"/>
                </a:lnTo>
                <a:lnTo>
                  <a:pt x="120396" y="60960"/>
                </a:lnTo>
                <a:lnTo>
                  <a:pt x="128016" y="38100"/>
                </a:lnTo>
                <a:lnTo>
                  <a:pt x="105156" y="36576"/>
                </a:lnTo>
                <a:lnTo>
                  <a:pt x="88392" y="24384"/>
                </a:lnTo>
                <a:lnTo>
                  <a:pt x="53340" y="12192"/>
                </a:lnTo>
                <a:lnTo>
                  <a:pt x="28956" y="0"/>
                </a:lnTo>
                <a:close/>
              </a:path>
            </a:pathLst>
          </a:custGeom>
          <a:solidFill>
            <a:srgbClr val="6C56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6698895" y="1455804"/>
            <a:ext cx="43107" cy="47593"/>
          </a:xfrm>
          <a:custGeom>
            <a:avLst/>
            <a:gdLst/>
            <a:ahLst/>
            <a:cxnLst/>
            <a:rect l="l" t="t" r="r" b="b"/>
            <a:pathLst>
              <a:path w="30479" h="67310">
                <a:moveTo>
                  <a:pt x="23269" y="12208"/>
                </a:moveTo>
                <a:lnTo>
                  <a:pt x="3048" y="56388"/>
                </a:lnTo>
                <a:lnTo>
                  <a:pt x="0" y="67056"/>
                </a:lnTo>
                <a:lnTo>
                  <a:pt x="6096" y="59436"/>
                </a:lnTo>
                <a:lnTo>
                  <a:pt x="15906" y="31075"/>
                </a:lnTo>
                <a:lnTo>
                  <a:pt x="21717" y="15430"/>
                </a:lnTo>
                <a:lnTo>
                  <a:pt x="23269" y="12208"/>
                </a:lnTo>
                <a:close/>
              </a:path>
              <a:path w="30479" h="67310">
                <a:moveTo>
                  <a:pt x="30480" y="0"/>
                </a:moveTo>
                <a:lnTo>
                  <a:pt x="25812" y="6929"/>
                </a:lnTo>
                <a:lnTo>
                  <a:pt x="23269" y="12208"/>
                </a:lnTo>
                <a:lnTo>
                  <a:pt x="30480" y="0"/>
                </a:lnTo>
                <a:close/>
              </a:path>
            </a:pathLst>
          </a:custGeom>
          <a:solidFill>
            <a:srgbClr val="6C56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5093141" y="1424554"/>
            <a:ext cx="55680" cy="52981"/>
          </a:xfrm>
          <a:custGeom>
            <a:avLst/>
            <a:gdLst/>
            <a:ahLst/>
            <a:cxnLst/>
            <a:rect l="l" t="t" r="r" b="b"/>
            <a:pathLst>
              <a:path w="39370" h="74930">
                <a:moveTo>
                  <a:pt x="0" y="0"/>
                </a:moveTo>
                <a:lnTo>
                  <a:pt x="13025" y="25122"/>
                </a:lnTo>
                <a:lnTo>
                  <a:pt x="24193" y="45529"/>
                </a:lnTo>
                <a:lnTo>
                  <a:pt x="32789" y="61079"/>
                </a:lnTo>
                <a:lnTo>
                  <a:pt x="38100" y="71628"/>
                </a:lnTo>
                <a:lnTo>
                  <a:pt x="39147" y="74699"/>
                </a:lnTo>
                <a:lnTo>
                  <a:pt x="38481" y="71056"/>
                </a:lnTo>
                <a:lnTo>
                  <a:pt x="37242" y="65412"/>
                </a:lnTo>
                <a:lnTo>
                  <a:pt x="36576" y="62484"/>
                </a:lnTo>
                <a:lnTo>
                  <a:pt x="24860" y="38361"/>
                </a:lnTo>
                <a:lnTo>
                  <a:pt x="17145" y="23812"/>
                </a:lnTo>
                <a:lnTo>
                  <a:pt x="10001" y="12977"/>
                </a:lnTo>
                <a:lnTo>
                  <a:pt x="0" y="0"/>
                </a:lnTo>
                <a:close/>
              </a:path>
            </a:pathLst>
          </a:custGeom>
          <a:solidFill>
            <a:srgbClr val="6C56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5435847" y="1288780"/>
            <a:ext cx="933276" cy="57112"/>
          </a:xfrm>
          <a:prstGeom prst="rect">
            <a:avLst/>
          </a:prstGeom>
          <a:blipFill>
            <a:blip r:embed="rId1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5403515" y="1270461"/>
            <a:ext cx="1051821" cy="75430"/>
          </a:xfrm>
          <a:prstGeom prst="rect">
            <a:avLst/>
          </a:prstGeom>
          <a:blipFill>
            <a:blip r:embed="rId1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5233242" y="1165936"/>
            <a:ext cx="1441943" cy="179955"/>
          </a:xfrm>
          <a:prstGeom prst="rect">
            <a:avLst/>
          </a:prstGeom>
          <a:blipFill>
            <a:blip r:embed="rId1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5233242" y="1165937"/>
            <a:ext cx="1390215" cy="154531"/>
          </a:xfrm>
          <a:prstGeom prst="rect">
            <a:avLst/>
          </a:prstGeom>
          <a:blipFill>
            <a:blip r:embed="rId1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6502037" y="1646894"/>
            <a:ext cx="607096" cy="176004"/>
          </a:xfrm>
          <a:prstGeom prst="rect">
            <a:avLst/>
          </a:prstGeom>
          <a:blipFill>
            <a:blip r:embed="rId1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7696831" y="4736663"/>
            <a:ext cx="1745851" cy="197556"/>
          </a:xfrm>
          <a:prstGeom prst="rect">
            <a:avLst/>
          </a:prstGeom>
          <a:blipFill>
            <a:blip r:embed="rId1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7692519" y="4737023"/>
            <a:ext cx="1696277" cy="171335"/>
          </a:xfrm>
          <a:prstGeom prst="rect">
            <a:avLst/>
          </a:prstGeom>
          <a:blipFill>
            <a:blip r:embed="rId1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8078333" y="5805259"/>
            <a:ext cx="1383928" cy="422051"/>
          </a:xfrm>
          <a:custGeom>
            <a:avLst/>
            <a:gdLst/>
            <a:ahLst/>
            <a:cxnLst/>
            <a:rect l="l" t="t" r="r" b="b"/>
            <a:pathLst>
              <a:path w="978534" h="596900">
                <a:moveTo>
                  <a:pt x="778764" y="473710"/>
                </a:moveTo>
                <a:lnTo>
                  <a:pt x="202692" y="473710"/>
                </a:lnTo>
                <a:lnTo>
                  <a:pt x="202692" y="596900"/>
                </a:lnTo>
                <a:lnTo>
                  <a:pt x="778764" y="596900"/>
                </a:lnTo>
                <a:lnTo>
                  <a:pt x="778764" y="473710"/>
                </a:lnTo>
                <a:close/>
              </a:path>
              <a:path w="978534" h="596900">
                <a:moveTo>
                  <a:pt x="67056" y="532130"/>
                </a:moveTo>
                <a:lnTo>
                  <a:pt x="32004" y="532130"/>
                </a:lnTo>
                <a:lnTo>
                  <a:pt x="33528" y="533400"/>
                </a:lnTo>
                <a:lnTo>
                  <a:pt x="38100" y="541020"/>
                </a:lnTo>
                <a:lnTo>
                  <a:pt x="39624" y="542290"/>
                </a:lnTo>
                <a:lnTo>
                  <a:pt x="42672" y="543560"/>
                </a:lnTo>
                <a:lnTo>
                  <a:pt x="45720" y="543560"/>
                </a:lnTo>
                <a:lnTo>
                  <a:pt x="48768" y="546100"/>
                </a:lnTo>
                <a:lnTo>
                  <a:pt x="57912" y="541020"/>
                </a:lnTo>
                <a:lnTo>
                  <a:pt x="67056" y="532130"/>
                </a:lnTo>
                <a:close/>
              </a:path>
              <a:path w="978534" h="596900">
                <a:moveTo>
                  <a:pt x="15240" y="368300"/>
                </a:moveTo>
                <a:lnTo>
                  <a:pt x="13716" y="370840"/>
                </a:lnTo>
                <a:lnTo>
                  <a:pt x="10668" y="370840"/>
                </a:lnTo>
                <a:lnTo>
                  <a:pt x="7620" y="373380"/>
                </a:lnTo>
                <a:lnTo>
                  <a:pt x="4572" y="374650"/>
                </a:lnTo>
                <a:lnTo>
                  <a:pt x="3048" y="378460"/>
                </a:lnTo>
                <a:lnTo>
                  <a:pt x="1524" y="379730"/>
                </a:lnTo>
                <a:lnTo>
                  <a:pt x="1524" y="383540"/>
                </a:lnTo>
                <a:lnTo>
                  <a:pt x="0" y="387350"/>
                </a:lnTo>
                <a:lnTo>
                  <a:pt x="1524" y="389890"/>
                </a:lnTo>
                <a:lnTo>
                  <a:pt x="1524" y="396240"/>
                </a:lnTo>
                <a:lnTo>
                  <a:pt x="3048" y="397510"/>
                </a:lnTo>
                <a:lnTo>
                  <a:pt x="4572" y="401320"/>
                </a:lnTo>
                <a:lnTo>
                  <a:pt x="13716" y="408940"/>
                </a:lnTo>
                <a:lnTo>
                  <a:pt x="16764" y="408940"/>
                </a:lnTo>
                <a:lnTo>
                  <a:pt x="19812" y="410210"/>
                </a:lnTo>
                <a:lnTo>
                  <a:pt x="30480" y="410210"/>
                </a:lnTo>
                <a:lnTo>
                  <a:pt x="33528" y="411480"/>
                </a:lnTo>
                <a:lnTo>
                  <a:pt x="41148" y="411480"/>
                </a:lnTo>
                <a:lnTo>
                  <a:pt x="47244" y="414020"/>
                </a:lnTo>
                <a:lnTo>
                  <a:pt x="48768" y="425450"/>
                </a:lnTo>
                <a:lnTo>
                  <a:pt x="48768" y="434340"/>
                </a:lnTo>
                <a:lnTo>
                  <a:pt x="45720" y="443230"/>
                </a:lnTo>
                <a:lnTo>
                  <a:pt x="42672" y="454660"/>
                </a:lnTo>
                <a:lnTo>
                  <a:pt x="36576" y="462280"/>
                </a:lnTo>
                <a:lnTo>
                  <a:pt x="32004" y="471170"/>
                </a:lnTo>
                <a:lnTo>
                  <a:pt x="28956" y="480060"/>
                </a:lnTo>
                <a:lnTo>
                  <a:pt x="25908" y="490220"/>
                </a:lnTo>
                <a:lnTo>
                  <a:pt x="25908" y="495300"/>
                </a:lnTo>
                <a:lnTo>
                  <a:pt x="21336" y="510540"/>
                </a:lnTo>
                <a:lnTo>
                  <a:pt x="19812" y="516890"/>
                </a:lnTo>
                <a:lnTo>
                  <a:pt x="19812" y="527050"/>
                </a:lnTo>
                <a:lnTo>
                  <a:pt x="22860" y="533400"/>
                </a:lnTo>
                <a:lnTo>
                  <a:pt x="27432" y="533400"/>
                </a:lnTo>
                <a:lnTo>
                  <a:pt x="28956" y="532130"/>
                </a:lnTo>
                <a:lnTo>
                  <a:pt x="67056" y="532130"/>
                </a:lnTo>
                <a:lnTo>
                  <a:pt x="68580" y="527050"/>
                </a:lnTo>
                <a:lnTo>
                  <a:pt x="71628" y="523240"/>
                </a:lnTo>
                <a:lnTo>
                  <a:pt x="73152" y="519430"/>
                </a:lnTo>
                <a:lnTo>
                  <a:pt x="79248" y="510540"/>
                </a:lnTo>
                <a:lnTo>
                  <a:pt x="86868" y="502920"/>
                </a:lnTo>
                <a:lnTo>
                  <a:pt x="111252" y="466090"/>
                </a:lnTo>
                <a:lnTo>
                  <a:pt x="118872" y="458470"/>
                </a:lnTo>
                <a:lnTo>
                  <a:pt x="128016" y="450850"/>
                </a:lnTo>
                <a:lnTo>
                  <a:pt x="129540" y="448310"/>
                </a:lnTo>
                <a:lnTo>
                  <a:pt x="131064" y="447040"/>
                </a:lnTo>
                <a:lnTo>
                  <a:pt x="134112" y="440690"/>
                </a:lnTo>
                <a:lnTo>
                  <a:pt x="134112" y="436880"/>
                </a:lnTo>
                <a:lnTo>
                  <a:pt x="135636" y="435610"/>
                </a:lnTo>
                <a:lnTo>
                  <a:pt x="138684" y="434340"/>
                </a:lnTo>
                <a:lnTo>
                  <a:pt x="140208" y="433070"/>
                </a:lnTo>
                <a:lnTo>
                  <a:pt x="143256" y="431800"/>
                </a:lnTo>
                <a:lnTo>
                  <a:pt x="146304" y="427990"/>
                </a:lnTo>
                <a:lnTo>
                  <a:pt x="147828" y="425450"/>
                </a:lnTo>
                <a:lnTo>
                  <a:pt x="147828" y="420370"/>
                </a:lnTo>
                <a:lnTo>
                  <a:pt x="149352" y="419100"/>
                </a:lnTo>
                <a:lnTo>
                  <a:pt x="149352" y="416560"/>
                </a:lnTo>
                <a:lnTo>
                  <a:pt x="178308" y="394970"/>
                </a:lnTo>
                <a:lnTo>
                  <a:pt x="184404" y="389890"/>
                </a:lnTo>
                <a:lnTo>
                  <a:pt x="137160" y="389890"/>
                </a:lnTo>
                <a:lnTo>
                  <a:pt x="131064" y="388620"/>
                </a:lnTo>
                <a:lnTo>
                  <a:pt x="128016" y="388620"/>
                </a:lnTo>
                <a:lnTo>
                  <a:pt x="123444" y="387350"/>
                </a:lnTo>
                <a:lnTo>
                  <a:pt x="118872" y="387350"/>
                </a:lnTo>
                <a:lnTo>
                  <a:pt x="114300" y="386080"/>
                </a:lnTo>
                <a:lnTo>
                  <a:pt x="105156" y="386080"/>
                </a:lnTo>
                <a:lnTo>
                  <a:pt x="102108" y="383540"/>
                </a:lnTo>
                <a:lnTo>
                  <a:pt x="36576" y="383540"/>
                </a:lnTo>
                <a:lnTo>
                  <a:pt x="27432" y="379730"/>
                </a:lnTo>
                <a:lnTo>
                  <a:pt x="18288" y="370840"/>
                </a:lnTo>
                <a:lnTo>
                  <a:pt x="15240" y="368300"/>
                </a:lnTo>
                <a:close/>
              </a:path>
              <a:path w="978534" h="596900">
                <a:moveTo>
                  <a:pt x="347472" y="459740"/>
                </a:moveTo>
                <a:lnTo>
                  <a:pt x="332232" y="459740"/>
                </a:lnTo>
                <a:lnTo>
                  <a:pt x="316992" y="462280"/>
                </a:lnTo>
                <a:lnTo>
                  <a:pt x="316992" y="473710"/>
                </a:lnTo>
                <a:lnTo>
                  <a:pt x="678180" y="473710"/>
                </a:lnTo>
                <a:lnTo>
                  <a:pt x="678180" y="462280"/>
                </a:lnTo>
                <a:lnTo>
                  <a:pt x="362712" y="462280"/>
                </a:lnTo>
                <a:lnTo>
                  <a:pt x="347472" y="459740"/>
                </a:lnTo>
                <a:close/>
              </a:path>
              <a:path w="978534" h="596900">
                <a:moveTo>
                  <a:pt x="555244" y="424180"/>
                </a:moveTo>
                <a:lnTo>
                  <a:pt x="399288" y="424180"/>
                </a:lnTo>
                <a:lnTo>
                  <a:pt x="402336" y="426720"/>
                </a:lnTo>
                <a:lnTo>
                  <a:pt x="406908" y="427990"/>
                </a:lnTo>
                <a:lnTo>
                  <a:pt x="422148" y="434340"/>
                </a:lnTo>
                <a:lnTo>
                  <a:pt x="423672" y="436880"/>
                </a:lnTo>
                <a:lnTo>
                  <a:pt x="425196" y="441960"/>
                </a:lnTo>
                <a:lnTo>
                  <a:pt x="416052" y="452120"/>
                </a:lnTo>
                <a:lnTo>
                  <a:pt x="403860" y="458470"/>
                </a:lnTo>
                <a:lnTo>
                  <a:pt x="391668" y="462280"/>
                </a:lnTo>
                <a:lnTo>
                  <a:pt x="678180" y="462280"/>
                </a:lnTo>
                <a:lnTo>
                  <a:pt x="678180" y="458470"/>
                </a:lnTo>
                <a:lnTo>
                  <a:pt x="595884" y="458470"/>
                </a:lnTo>
                <a:lnTo>
                  <a:pt x="580644" y="455930"/>
                </a:lnTo>
                <a:lnTo>
                  <a:pt x="565404" y="450850"/>
                </a:lnTo>
                <a:lnTo>
                  <a:pt x="553212" y="441960"/>
                </a:lnTo>
                <a:lnTo>
                  <a:pt x="553212" y="427990"/>
                </a:lnTo>
                <a:lnTo>
                  <a:pt x="555244" y="424180"/>
                </a:lnTo>
                <a:close/>
              </a:path>
              <a:path w="978534" h="596900">
                <a:moveTo>
                  <a:pt x="661416" y="457200"/>
                </a:moveTo>
                <a:lnTo>
                  <a:pt x="644652" y="457200"/>
                </a:lnTo>
                <a:lnTo>
                  <a:pt x="627888" y="458470"/>
                </a:lnTo>
                <a:lnTo>
                  <a:pt x="678180" y="458470"/>
                </a:lnTo>
                <a:lnTo>
                  <a:pt x="661416" y="457200"/>
                </a:lnTo>
                <a:close/>
              </a:path>
              <a:path w="978534" h="596900">
                <a:moveTo>
                  <a:pt x="761421" y="281940"/>
                </a:moveTo>
                <a:lnTo>
                  <a:pt x="693420" y="281940"/>
                </a:lnTo>
                <a:lnTo>
                  <a:pt x="853440" y="325120"/>
                </a:lnTo>
                <a:lnTo>
                  <a:pt x="853440" y="327660"/>
                </a:lnTo>
                <a:lnTo>
                  <a:pt x="854964" y="330200"/>
                </a:lnTo>
                <a:lnTo>
                  <a:pt x="854964" y="332740"/>
                </a:lnTo>
                <a:lnTo>
                  <a:pt x="853440" y="335280"/>
                </a:lnTo>
                <a:lnTo>
                  <a:pt x="853440" y="342900"/>
                </a:lnTo>
                <a:lnTo>
                  <a:pt x="861060" y="358140"/>
                </a:lnTo>
                <a:lnTo>
                  <a:pt x="864108" y="363220"/>
                </a:lnTo>
                <a:lnTo>
                  <a:pt x="868680" y="374650"/>
                </a:lnTo>
                <a:lnTo>
                  <a:pt x="890016" y="426720"/>
                </a:lnTo>
                <a:lnTo>
                  <a:pt x="922020" y="457200"/>
                </a:lnTo>
                <a:lnTo>
                  <a:pt x="923544" y="455930"/>
                </a:lnTo>
                <a:lnTo>
                  <a:pt x="926592" y="455930"/>
                </a:lnTo>
                <a:lnTo>
                  <a:pt x="929640" y="452120"/>
                </a:lnTo>
                <a:lnTo>
                  <a:pt x="929640" y="449580"/>
                </a:lnTo>
                <a:lnTo>
                  <a:pt x="931164" y="448310"/>
                </a:lnTo>
                <a:lnTo>
                  <a:pt x="932688" y="444500"/>
                </a:lnTo>
                <a:lnTo>
                  <a:pt x="932688" y="443230"/>
                </a:lnTo>
                <a:lnTo>
                  <a:pt x="949833" y="443230"/>
                </a:lnTo>
                <a:lnTo>
                  <a:pt x="950976" y="441960"/>
                </a:lnTo>
                <a:lnTo>
                  <a:pt x="950976" y="434340"/>
                </a:lnTo>
                <a:lnTo>
                  <a:pt x="958596" y="429260"/>
                </a:lnTo>
                <a:lnTo>
                  <a:pt x="960120" y="427990"/>
                </a:lnTo>
                <a:lnTo>
                  <a:pt x="961644" y="425450"/>
                </a:lnTo>
                <a:lnTo>
                  <a:pt x="961644" y="421640"/>
                </a:lnTo>
                <a:lnTo>
                  <a:pt x="947928" y="391160"/>
                </a:lnTo>
                <a:lnTo>
                  <a:pt x="941832" y="382270"/>
                </a:lnTo>
                <a:lnTo>
                  <a:pt x="937260" y="372110"/>
                </a:lnTo>
                <a:lnTo>
                  <a:pt x="934212" y="363220"/>
                </a:lnTo>
                <a:lnTo>
                  <a:pt x="932688" y="351790"/>
                </a:lnTo>
                <a:lnTo>
                  <a:pt x="934212" y="340360"/>
                </a:lnTo>
                <a:lnTo>
                  <a:pt x="937260" y="336550"/>
                </a:lnTo>
                <a:lnTo>
                  <a:pt x="958596" y="336550"/>
                </a:lnTo>
                <a:lnTo>
                  <a:pt x="963168" y="335280"/>
                </a:lnTo>
                <a:lnTo>
                  <a:pt x="967740" y="332740"/>
                </a:lnTo>
                <a:lnTo>
                  <a:pt x="966216" y="330200"/>
                </a:lnTo>
                <a:lnTo>
                  <a:pt x="966216" y="325120"/>
                </a:lnTo>
                <a:lnTo>
                  <a:pt x="937260" y="304800"/>
                </a:lnTo>
                <a:lnTo>
                  <a:pt x="931164" y="303530"/>
                </a:lnTo>
                <a:lnTo>
                  <a:pt x="929640" y="302260"/>
                </a:lnTo>
                <a:lnTo>
                  <a:pt x="848868" y="302260"/>
                </a:lnTo>
                <a:lnTo>
                  <a:pt x="761421" y="281940"/>
                </a:lnTo>
                <a:close/>
              </a:path>
              <a:path w="978534" h="596900">
                <a:moveTo>
                  <a:pt x="949833" y="443230"/>
                </a:moveTo>
                <a:lnTo>
                  <a:pt x="935736" y="443230"/>
                </a:lnTo>
                <a:lnTo>
                  <a:pt x="938784" y="444500"/>
                </a:lnTo>
                <a:lnTo>
                  <a:pt x="940308" y="444500"/>
                </a:lnTo>
                <a:lnTo>
                  <a:pt x="941832" y="447040"/>
                </a:lnTo>
                <a:lnTo>
                  <a:pt x="946404" y="447040"/>
                </a:lnTo>
                <a:lnTo>
                  <a:pt x="949833" y="443230"/>
                </a:lnTo>
                <a:close/>
              </a:path>
              <a:path w="978534" h="596900">
                <a:moveTo>
                  <a:pt x="370332" y="427990"/>
                </a:moveTo>
                <a:lnTo>
                  <a:pt x="318516" y="427990"/>
                </a:lnTo>
                <a:lnTo>
                  <a:pt x="318516" y="435610"/>
                </a:lnTo>
                <a:lnTo>
                  <a:pt x="320040" y="436880"/>
                </a:lnTo>
                <a:lnTo>
                  <a:pt x="321564" y="436880"/>
                </a:lnTo>
                <a:lnTo>
                  <a:pt x="330708" y="435610"/>
                </a:lnTo>
                <a:lnTo>
                  <a:pt x="341376" y="434340"/>
                </a:lnTo>
                <a:lnTo>
                  <a:pt x="350520" y="433070"/>
                </a:lnTo>
                <a:lnTo>
                  <a:pt x="361188" y="431800"/>
                </a:lnTo>
                <a:lnTo>
                  <a:pt x="370332" y="427990"/>
                </a:lnTo>
                <a:close/>
              </a:path>
              <a:path w="978534" h="596900">
                <a:moveTo>
                  <a:pt x="701421" y="328930"/>
                </a:moveTo>
                <a:lnTo>
                  <a:pt x="266700" y="328930"/>
                </a:lnTo>
                <a:lnTo>
                  <a:pt x="269748" y="341630"/>
                </a:lnTo>
                <a:lnTo>
                  <a:pt x="271272" y="355600"/>
                </a:lnTo>
                <a:lnTo>
                  <a:pt x="272796" y="367030"/>
                </a:lnTo>
                <a:lnTo>
                  <a:pt x="277368" y="408940"/>
                </a:lnTo>
                <a:lnTo>
                  <a:pt x="278892" y="420370"/>
                </a:lnTo>
                <a:lnTo>
                  <a:pt x="280416" y="434340"/>
                </a:lnTo>
                <a:lnTo>
                  <a:pt x="284988" y="433070"/>
                </a:lnTo>
                <a:lnTo>
                  <a:pt x="289560" y="433070"/>
                </a:lnTo>
                <a:lnTo>
                  <a:pt x="294132" y="431800"/>
                </a:lnTo>
                <a:lnTo>
                  <a:pt x="298704" y="431800"/>
                </a:lnTo>
                <a:lnTo>
                  <a:pt x="307848" y="427990"/>
                </a:lnTo>
                <a:lnTo>
                  <a:pt x="370332" y="427990"/>
                </a:lnTo>
                <a:lnTo>
                  <a:pt x="379476" y="426720"/>
                </a:lnTo>
                <a:lnTo>
                  <a:pt x="390144" y="425450"/>
                </a:lnTo>
                <a:lnTo>
                  <a:pt x="399288" y="424180"/>
                </a:lnTo>
                <a:lnTo>
                  <a:pt x="555244" y="424180"/>
                </a:lnTo>
                <a:lnTo>
                  <a:pt x="559308" y="416560"/>
                </a:lnTo>
                <a:lnTo>
                  <a:pt x="562356" y="411480"/>
                </a:lnTo>
                <a:lnTo>
                  <a:pt x="566928" y="405130"/>
                </a:lnTo>
                <a:lnTo>
                  <a:pt x="573024" y="402590"/>
                </a:lnTo>
                <a:lnTo>
                  <a:pt x="577596" y="397510"/>
                </a:lnTo>
                <a:lnTo>
                  <a:pt x="589788" y="396240"/>
                </a:lnTo>
                <a:lnTo>
                  <a:pt x="653796" y="387350"/>
                </a:lnTo>
                <a:lnTo>
                  <a:pt x="664464" y="387350"/>
                </a:lnTo>
                <a:lnTo>
                  <a:pt x="664464" y="374650"/>
                </a:lnTo>
                <a:lnTo>
                  <a:pt x="670560" y="373380"/>
                </a:lnTo>
                <a:lnTo>
                  <a:pt x="676656" y="373380"/>
                </a:lnTo>
                <a:lnTo>
                  <a:pt x="682752" y="372110"/>
                </a:lnTo>
                <a:lnTo>
                  <a:pt x="688848" y="372110"/>
                </a:lnTo>
                <a:lnTo>
                  <a:pt x="694944" y="370840"/>
                </a:lnTo>
                <a:lnTo>
                  <a:pt x="701040" y="370840"/>
                </a:lnTo>
                <a:lnTo>
                  <a:pt x="707136" y="368300"/>
                </a:lnTo>
                <a:lnTo>
                  <a:pt x="711708" y="368300"/>
                </a:lnTo>
                <a:lnTo>
                  <a:pt x="702564" y="336550"/>
                </a:lnTo>
                <a:lnTo>
                  <a:pt x="701421" y="328930"/>
                </a:lnTo>
                <a:close/>
              </a:path>
              <a:path w="978534" h="596900">
                <a:moveTo>
                  <a:pt x="653796" y="0"/>
                </a:moveTo>
                <a:lnTo>
                  <a:pt x="649224" y="0"/>
                </a:lnTo>
                <a:lnTo>
                  <a:pt x="646176" y="1270"/>
                </a:lnTo>
                <a:lnTo>
                  <a:pt x="643128" y="1270"/>
                </a:lnTo>
                <a:lnTo>
                  <a:pt x="638556" y="2540"/>
                </a:lnTo>
                <a:lnTo>
                  <a:pt x="635508" y="2540"/>
                </a:lnTo>
                <a:lnTo>
                  <a:pt x="630936" y="5080"/>
                </a:lnTo>
                <a:lnTo>
                  <a:pt x="627888" y="5080"/>
                </a:lnTo>
                <a:lnTo>
                  <a:pt x="623316" y="6350"/>
                </a:lnTo>
                <a:lnTo>
                  <a:pt x="408432" y="43180"/>
                </a:lnTo>
                <a:lnTo>
                  <a:pt x="359664" y="50800"/>
                </a:lnTo>
                <a:lnTo>
                  <a:pt x="336804" y="52070"/>
                </a:lnTo>
                <a:lnTo>
                  <a:pt x="312420" y="54610"/>
                </a:lnTo>
                <a:lnTo>
                  <a:pt x="288036" y="59690"/>
                </a:lnTo>
                <a:lnTo>
                  <a:pt x="265176" y="62230"/>
                </a:lnTo>
                <a:lnTo>
                  <a:pt x="240792" y="68580"/>
                </a:lnTo>
                <a:lnTo>
                  <a:pt x="246888" y="129540"/>
                </a:lnTo>
                <a:lnTo>
                  <a:pt x="246888" y="152400"/>
                </a:lnTo>
                <a:lnTo>
                  <a:pt x="249936" y="198120"/>
                </a:lnTo>
                <a:lnTo>
                  <a:pt x="262128" y="289560"/>
                </a:lnTo>
                <a:lnTo>
                  <a:pt x="263652" y="312420"/>
                </a:lnTo>
                <a:lnTo>
                  <a:pt x="137160" y="389890"/>
                </a:lnTo>
                <a:lnTo>
                  <a:pt x="184404" y="389890"/>
                </a:lnTo>
                <a:lnTo>
                  <a:pt x="193548" y="382270"/>
                </a:lnTo>
                <a:lnTo>
                  <a:pt x="207264" y="372110"/>
                </a:lnTo>
                <a:lnTo>
                  <a:pt x="222504" y="359410"/>
                </a:lnTo>
                <a:lnTo>
                  <a:pt x="252984" y="337820"/>
                </a:lnTo>
                <a:lnTo>
                  <a:pt x="266700" y="328930"/>
                </a:lnTo>
                <a:lnTo>
                  <a:pt x="701421" y="328930"/>
                </a:lnTo>
                <a:lnTo>
                  <a:pt x="701040" y="326390"/>
                </a:lnTo>
                <a:lnTo>
                  <a:pt x="699516" y="313690"/>
                </a:lnTo>
                <a:lnTo>
                  <a:pt x="697992" y="303530"/>
                </a:lnTo>
                <a:lnTo>
                  <a:pt x="694944" y="292100"/>
                </a:lnTo>
                <a:lnTo>
                  <a:pt x="693420" y="281940"/>
                </a:lnTo>
                <a:lnTo>
                  <a:pt x="761421" y="281940"/>
                </a:lnTo>
                <a:lnTo>
                  <a:pt x="690372" y="265430"/>
                </a:lnTo>
                <a:lnTo>
                  <a:pt x="685800" y="231140"/>
                </a:lnTo>
                <a:lnTo>
                  <a:pt x="679704" y="199390"/>
                </a:lnTo>
                <a:lnTo>
                  <a:pt x="673608" y="166370"/>
                </a:lnTo>
                <a:lnTo>
                  <a:pt x="664464" y="99060"/>
                </a:lnTo>
                <a:lnTo>
                  <a:pt x="659892" y="67310"/>
                </a:lnTo>
                <a:lnTo>
                  <a:pt x="653796" y="0"/>
                </a:lnTo>
                <a:close/>
              </a:path>
              <a:path w="978534" h="596900">
                <a:moveTo>
                  <a:pt x="80772" y="379730"/>
                </a:moveTo>
                <a:lnTo>
                  <a:pt x="68580" y="381000"/>
                </a:lnTo>
                <a:lnTo>
                  <a:pt x="57912" y="383540"/>
                </a:lnTo>
                <a:lnTo>
                  <a:pt x="102108" y="383540"/>
                </a:lnTo>
                <a:lnTo>
                  <a:pt x="91440" y="381000"/>
                </a:lnTo>
                <a:lnTo>
                  <a:pt x="80772" y="379730"/>
                </a:lnTo>
                <a:close/>
              </a:path>
              <a:path w="978534" h="596900">
                <a:moveTo>
                  <a:pt x="969264" y="358140"/>
                </a:moveTo>
                <a:lnTo>
                  <a:pt x="952500" y="358140"/>
                </a:lnTo>
                <a:lnTo>
                  <a:pt x="955548" y="359410"/>
                </a:lnTo>
                <a:lnTo>
                  <a:pt x="967740" y="359410"/>
                </a:lnTo>
                <a:lnTo>
                  <a:pt x="969264" y="358140"/>
                </a:lnTo>
                <a:close/>
              </a:path>
              <a:path w="978534" h="596900">
                <a:moveTo>
                  <a:pt x="967740" y="332740"/>
                </a:moveTo>
                <a:lnTo>
                  <a:pt x="947928" y="356870"/>
                </a:lnTo>
                <a:lnTo>
                  <a:pt x="950976" y="358140"/>
                </a:lnTo>
                <a:lnTo>
                  <a:pt x="970788" y="358140"/>
                </a:lnTo>
                <a:lnTo>
                  <a:pt x="972312" y="356870"/>
                </a:lnTo>
                <a:lnTo>
                  <a:pt x="973836" y="356870"/>
                </a:lnTo>
                <a:lnTo>
                  <a:pt x="975360" y="355600"/>
                </a:lnTo>
                <a:lnTo>
                  <a:pt x="976884" y="355600"/>
                </a:lnTo>
                <a:lnTo>
                  <a:pt x="978408" y="351790"/>
                </a:lnTo>
                <a:lnTo>
                  <a:pt x="978408" y="347980"/>
                </a:lnTo>
                <a:lnTo>
                  <a:pt x="975360" y="342900"/>
                </a:lnTo>
                <a:lnTo>
                  <a:pt x="972312" y="341630"/>
                </a:lnTo>
                <a:lnTo>
                  <a:pt x="969264" y="335280"/>
                </a:lnTo>
                <a:lnTo>
                  <a:pt x="967740" y="332740"/>
                </a:lnTo>
                <a:close/>
              </a:path>
              <a:path w="978534" h="596900">
                <a:moveTo>
                  <a:pt x="873252" y="297180"/>
                </a:moveTo>
                <a:lnTo>
                  <a:pt x="870204" y="299720"/>
                </a:lnTo>
                <a:lnTo>
                  <a:pt x="867156" y="299720"/>
                </a:lnTo>
                <a:lnTo>
                  <a:pt x="864108" y="302260"/>
                </a:lnTo>
                <a:lnTo>
                  <a:pt x="929640" y="302260"/>
                </a:lnTo>
                <a:lnTo>
                  <a:pt x="926592" y="299720"/>
                </a:lnTo>
                <a:lnTo>
                  <a:pt x="920496" y="298450"/>
                </a:lnTo>
                <a:lnTo>
                  <a:pt x="877824" y="298450"/>
                </a:lnTo>
                <a:lnTo>
                  <a:pt x="873252" y="297180"/>
                </a:lnTo>
                <a:close/>
              </a:path>
              <a:path w="978534" h="596900">
                <a:moveTo>
                  <a:pt x="909828" y="294640"/>
                </a:moveTo>
                <a:lnTo>
                  <a:pt x="903732" y="294640"/>
                </a:lnTo>
                <a:lnTo>
                  <a:pt x="899160" y="295910"/>
                </a:lnTo>
                <a:lnTo>
                  <a:pt x="893064" y="297180"/>
                </a:lnTo>
                <a:lnTo>
                  <a:pt x="888492" y="298450"/>
                </a:lnTo>
                <a:lnTo>
                  <a:pt x="920496" y="298450"/>
                </a:lnTo>
                <a:lnTo>
                  <a:pt x="915924" y="295910"/>
                </a:lnTo>
                <a:lnTo>
                  <a:pt x="909828" y="29464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8427502" y="5811365"/>
            <a:ext cx="648767" cy="295256"/>
          </a:xfrm>
          <a:prstGeom prst="rect">
            <a:avLst/>
          </a:prstGeom>
          <a:blipFill>
            <a:blip r:embed="rId1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8466299" y="5839382"/>
            <a:ext cx="530221" cy="241377"/>
          </a:xfrm>
          <a:prstGeom prst="rect">
            <a:avLst/>
          </a:prstGeom>
          <a:blipFill>
            <a:blip r:embed="rId1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8770207" y="5870633"/>
            <a:ext cx="58375" cy="12123"/>
          </a:xfrm>
          <a:custGeom>
            <a:avLst/>
            <a:gdLst/>
            <a:ahLst/>
            <a:cxnLst/>
            <a:rect l="l" t="t" r="r" b="b"/>
            <a:pathLst>
              <a:path w="41275" h="17145">
                <a:moveTo>
                  <a:pt x="39624" y="15240"/>
                </a:moveTo>
                <a:lnTo>
                  <a:pt x="33528" y="15240"/>
                </a:lnTo>
                <a:lnTo>
                  <a:pt x="38100" y="16764"/>
                </a:lnTo>
                <a:lnTo>
                  <a:pt x="39624" y="16764"/>
                </a:lnTo>
                <a:lnTo>
                  <a:pt x="39624" y="15240"/>
                </a:lnTo>
                <a:close/>
              </a:path>
              <a:path w="41275" h="17145">
                <a:moveTo>
                  <a:pt x="6096" y="0"/>
                </a:moveTo>
                <a:lnTo>
                  <a:pt x="3048" y="1524"/>
                </a:lnTo>
                <a:lnTo>
                  <a:pt x="1524" y="3048"/>
                </a:lnTo>
                <a:lnTo>
                  <a:pt x="0" y="7620"/>
                </a:lnTo>
                <a:lnTo>
                  <a:pt x="9144" y="10668"/>
                </a:lnTo>
                <a:lnTo>
                  <a:pt x="13716" y="10668"/>
                </a:lnTo>
                <a:lnTo>
                  <a:pt x="19812" y="12192"/>
                </a:lnTo>
                <a:lnTo>
                  <a:pt x="28956" y="15240"/>
                </a:lnTo>
                <a:lnTo>
                  <a:pt x="41148" y="15240"/>
                </a:lnTo>
                <a:lnTo>
                  <a:pt x="41148" y="13716"/>
                </a:lnTo>
                <a:lnTo>
                  <a:pt x="38100" y="12192"/>
                </a:lnTo>
                <a:lnTo>
                  <a:pt x="35052" y="9144"/>
                </a:lnTo>
                <a:lnTo>
                  <a:pt x="32004" y="7620"/>
                </a:lnTo>
                <a:lnTo>
                  <a:pt x="28956" y="7620"/>
                </a:lnTo>
                <a:lnTo>
                  <a:pt x="27432" y="6096"/>
                </a:lnTo>
                <a:lnTo>
                  <a:pt x="22860" y="6096"/>
                </a:lnTo>
                <a:lnTo>
                  <a:pt x="16764" y="3048"/>
                </a:lnTo>
                <a:lnTo>
                  <a:pt x="12192" y="1524"/>
                </a:lnTo>
                <a:lnTo>
                  <a:pt x="9144" y="1524"/>
                </a:lnTo>
                <a:lnTo>
                  <a:pt x="6096" y="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8615020" y="5876020"/>
            <a:ext cx="226314" cy="79741"/>
          </a:xfrm>
          <a:prstGeom prst="rect">
            <a:avLst/>
          </a:prstGeom>
          <a:blipFill>
            <a:blip r:embed="rId1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8783138" y="5909425"/>
            <a:ext cx="21554" cy="15266"/>
          </a:xfrm>
          <a:custGeom>
            <a:avLst/>
            <a:gdLst/>
            <a:ahLst/>
            <a:cxnLst/>
            <a:rect l="l" t="t" r="r" b="b"/>
            <a:pathLst>
              <a:path w="15239" h="21590">
                <a:moveTo>
                  <a:pt x="10668" y="0"/>
                </a:moveTo>
                <a:lnTo>
                  <a:pt x="4572" y="0"/>
                </a:lnTo>
                <a:lnTo>
                  <a:pt x="1524" y="1524"/>
                </a:lnTo>
                <a:lnTo>
                  <a:pt x="1524" y="4572"/>
                </a:lnTo>
                <a:lnTo>
                  <a:pt x="0" y="6096"/>
                </a:lnTo>
                <a:lnTo>
                  <a:pt x="0" y="13716"/>
                </a:lnTo>
                <a:lnTo>
                  <a:pt x="1524" y="15240"/>
                </a:lnTo>
                <a:lnTo>
                  <a:pt x="1524" y="18288"/>
                </a:lnTo>
                <a:lnTo>
                  <a:pt x="4572" y="21336"/>
                </a:lnTo>
                <a:lnTo>
                  <a:pt x="6096" y="21336"/>
                </a:lnTo>
                <a:lnTo>
                  <a:pt x="9144" y="19812"/>
                </a:lnTo>
                <a:lnTo>
                  <a:pt x="10668" y="19812"/>
                </a:lnTo>
                <a:lnTo>
                  <a:pt x="13716" y="16764"/>
                </a:lnTo>
                <a:lnTo>
                  <a:pt x="15240" y="13716"/>
                </a:lnTo>
                <a:lnTo>
                  <a:pt x="15240" y="6096"/>
                </a:lnTo>
                <a:lnTo>
                  <a:pt x="13716" y="3048"/>
                </a:lnTo>
                <a:lnTo>
                  <a:pt x="10668" y="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8681837" y="5913735"/>
            <a:ext cx="26044" cy="17511"/>
          </a:xfrm>
          <a:custGeom>
            <a:avLst/>
            <a:gdLst/>
            <a:ahLst/>
            <a:cxnLst/>
            <a:rect l="l" t="t" r="r" b="b"/>
            <a:pathLst>
              <a:path w="18414" h="24765">
                <a:moveTo>
                  <a:pt x="12192" y="0"/>
                </a:moveTo>
                <a:lnTo>
                  <a:pt x="7620" y="0"/>
                </a:lnTo>
                <a:lnTo>
                  <a:pt x="1524" y="6096"/>
                </a:lnTo>
                <a:lnTo>
                  <a:pt x="1524" y="9144"/>
                </a:lnTo>
                <a:lnTo>
                  <a:pt x="0" y="10668"/>
                </a:lnTo>
                <a:lnTo>
                  <a:pt x="0" y="18288"/>
                </a:lnTo>
                <a:lnTo>
                  <a:pt x="1524" y="19812"/>
                </a:lnTo>
                <a:lnTo>
                  <a:pt x="1524" y="22860"/>
                </a:lnTo>
                <a:lnTo>
                  <a:pt x="4572" y="22860"/>
                </a:lnTo>
                <a:lnTo>
                  <a:pt x="6096" y="24384"/>
                </a:lnTo>
                <a:lnTo>
                  <a:pt x="9144" y="24384"/>
                </a:lnTo>
                <a:lnTo>
                  <a:pt x="10668" y="22860"/>
                </a:lnTo>
                <a:lnTo>
                  <a:pt x="13716" y="21336"/>
                </a:lnTo>
                <a:lnTo>
                  <a:pt x="15240" y="18288"/>
                </a:lnTo>
                <a:lnTo>
                  <a:pt x="16764" y="16764"/>
                </a:lnTo>
                <a:lnTo>
                  <a:pt x="16764" y="13716"/>
                </a:lnTo>
                <a:lnTo>
                  <a:pt x="18288" y="10668"/>
                </a:lnTo>
                <a:lnTo>
                  <a:pt x="18288" y="6096"/>
                </a:lnTo>
                <a:lnTo>
                  <a:pt x="16764" y="3048"/>
                </a:lnTo>
                <a:lnTo>
                  <a:pt x="15240" y="1524"/>
                </a:lnTo>
                <a:lnTo>
                  <a:pt x="12192" y="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8793916" y="5914813"/>
            <a:ext cx="4490" cy="2245"/>
          </a:xfrm>
          <a:custGeom>
            <a:avLst/>
            <a:gdLst/>
            <a:ahLst/>
            <a:cxnLst/>
            <a:rect l="l" t="t" r="r" b="b"/>
            <a:pathLst>
              <a:path w="3175" h="3175">
                <a:moveTo>
                  <a:pt x="1524" y="0"/>
                </a:moveTo>
                <a:lnTo>
                  <a:pt x="0" y="0"/>
                </a:lnTo>
                <a:lnTo>
                  <a:pt x="0" y="3048"/>
                </a:lnTo>
                <a:lnTo>
                  <a:pt x="1524" y="3048"/>
                </a:lnTo>
                <a:lnTo>
                  <a:pt x="1524" y="1524"/>
                </a:lnTo>
                <a:lnTo>
                  <a:pt x="3048" y="1524"/>
                </a:lnTo>
                <a:lnTo>
                  <a:pt x="152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8694769" y="5920201"/>
            <a:ext cx="2694" cy="2245"/>
          </a:xfrm>
          <a:custGeom>
            <a:avLst/>
            <a:gdLst/>
            <a:ahLst/>
            <a:cxnLst/>
            <a:rect l="l" t="t" r="r" b="b"/>
            <a:pathLst>
              <a:path w="1904" h="3175">
                <a:moveTo>
                  <a:pt x="1524" y="0"/>
                </a:moveTo>
                <a:lnTo>
                  <a:pt x="0" y="0"/>
                </a:lnTo>
                <a:lnTo>
                  <a:pt x="0" y="3048"/>
                </a:lnTo>
                <a:lnTo>
                  <a:pt x="1524" y="3048"/>
                </a:lnTo>
                <a:lnTo>
                  <a:pt x="152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8537427" y="5928821"/>
            <a:ext cx="390661" cy="98329"/>
          </a:xfrm>
          <a:custGeom>
            <a:avLst/>
            <a:gdLst/>
            <a:ahLst/>
            <a:cxnLst/>
            <a:rect l="l" t="t" r="r" b="b"/>
            <a:pathLst>
              <a:path w="276225" h="139065">
                <a:moveTo>
                  <a:pt x="185928" y="111252"/>
                </a:moveTo>
                <a:lnTo>
                  <a:pt x="94488" y="111252"/>
                </a:lnTo>
                <a:lnTo>
                  <a:pt x="103632" y="112776"/>
                </a:lnTo>
                <a:lnTo>
                  <a:pt x="118872" y="121920"/>
                </a:lnTo>
                <a:lnTo>
                  <a:pt x="134112" y="134112"/>
                </a:lnTo>
                <a:lnTo>
                  <a:pt x="141732" y="137160"/>
                </a:lnTo>
                <a:lnTo>
                  <a:pt x="152400" y="138684"/>
                </a:lnTo>
                <a:lnTo>
                  <a:pt x="155448" y="138684"/>
                </a:lnTo>
                <a:lnTo>
                  <a:pt x="160020" y="137160"/>
                </a:lnTo>
                <a:lnTo>
                  <a:pt x="163068" y="135636"/>
                </a:lnTo>
                <a:lnTo>
                  <a:pt x="166116" y="132588"/>
                </a:lnTo>
                <a:lnTo>
                  <a:pt x="169164" y="131064"/>
                </a:lnTo>
                <a:lnTo>
                  <a:pt x="182880" y="117348"/>
                </a:lnTo>
                <a:lnTo>
                  <a:pt x="185928" y="111252"/>
                </a:lnTo>
                <a:close/>
              </a:path>
              <a:path w="276225" h="139065">
                <a:moveTo>
                  <a:pt x="21526" y="42672"/>
                </a:moveTo>
                <a:lnTo>
                  <a:pt x="13716" y="42672"/>
                </a:lnTo>
                <a:lnTo>
                  <a:pt x="16764" y="54864"/>
                </a:lnTo>
                <a:lnTo>
                  <a:pt x="39624" y="88392"/>
                </a:lnTo>
                <a:lnTo>
                  <a:pt x="71628" y="109728"/>
                </a:lnTo>
                <a:lnTo>
                  <a:pt x="83820" y="114300"/>
                </a:lnTo>
                <a:lnTo>
                  <a:pt x="94488" y="111252"/>
                </a:lnTo>
                <a:lnTo>
                  <a:pt x="185928" y="111252"/>
                </a:lnTo>
                <a:lnTo>
                  <a:pt x="187147" y="108204"/>
                </a:lnTo>
                <a:lnTo>
                  <a:pt x="83820" y="108204"/>
                </a:lnTo>
                <a:lnTo>
                  <a:pt x="71628" y="103632"/>
                </a:lnTo>
                <a:lnTo>
                  <a:pt x="35052" y="73152"/>
                </a:lnTo>
                <a:lnTo>
                  <a:pt x="22860" y="53340"/>
                </a:lnTo>
                <a:lnTo>
                  <a:pt x="21526" y="42672"/>
                </a:lnTo>
                <a:close/>
              </a:path>
              <a:path w="276225" h="139065">
                <a:moveTo>
                  <a:pt x="144780" y="99060"/>
                </a:moveTo>
                <a:lnTo>
                  <a:pt x="126492" y="99060"/>
                </a:lnTo>
                <a:lnTo>
                  <a:pt x="118872" y="102108"/>
                </a:lnTo>
                <a:lnTo>
                  <a:pt x="91440" y="106680"/>
                </a:lnTo>
                <a:lnTo>
                  <a:pt x="83820" y="108204"/>
                </a:lnTo>
                <a:lnTo>
                  <a:pt x="187147" y="108204"/>
                </a:lnTo>
                <a:lnTo>
                  <a:pt x="188976" y="103632"/>
                </a:lnTo>
                <a:lnTo>
                  <a:pt x="190500" y="100584"/>
                </a:lnTo>
                <a:lnTo>
                  <a:pt x="153924" y="100584"/>
                </a:lnTo>
                <a:lnTo>
                  <a:pt x="144780" y="99060"/>
                </a:lnTo>
                <a:close/>
              </a:path>
              <a:path w="276225" h="139065">
                <a:moveTo>
                  <a:pt x="216408" y="71628"/>
                </a:moveTo>
                <a:lnTo>
                  <a:pt x="198120" y="77724"/>
                </a:lnTo>
                <a:lnTo>
                  <a:pt x="190500" y="83820"/>
                </a:lnTo>
                <a:lnTo>
                  <a:pt x="181356" y="89916"/>
                </a:lnTo>
                <a:lnTo>
                  <a:pt x="173736" y="94488"/>
                </a:lnTo>
                <a:lnTo>
                  <a:pt x="164592" y="99060"/>
                </a:lnTo>
                <a:lnTo>
                  <a:pt x="153924" y="100584"/>
                </a:lnTo>
                <a:lnTo>
                  <a:pt x="190500" y="100584"/>
                </a:lnTo>
                <a:lnTo>
                  <a:pt x="195072" y="91440"/>
                </a:lnTo>
                <a:lnTo>
                  <a:pt x="204216" y="82296"/>
                </a:lnTo>
                <a:lnTo>
                  <a:pt x="211836" y="79248"/>
                </a:lnTo>
                <a:lnTo>
                  <a:pt x="219456" y="79248"/>
                </a:lnTo>
                <a:lnTo>
                  <a:pt x="227076" y="77724"/>
                </a:lnTo>
                <a:lnTo>
                  <a:pt x="238506" y="73152"/>
                </a:lnTo>
                <a:lnTo>
                  <a:pt x="227076" y="73152"/>
                </a:lnTo>
                <a:lnTo>
                  <a:pt x="216408" y="71628"/>
                </a:lnTo>
                <a:close/>
              </a:path>
              <a:path w="276225" h="139065">
                <a:moveTo>
                  <a:pt x="275844" y="1524"/>
                </a:moveTo>
                <a:lnTo>
                  <a:pt x="257556" y="1524"/>
                </a:lnTo>
                <a:lnTo>
                  <a:pt x="263652" y="3048"/>
                </a:lnTo>
                <a:lnTo>
                  <a:pt x="265176" y="7620"/>
                </a:lnTo>
                <a:lnTo>
                  <a:pt x="266700" y="13716"/>
                </a:lnTo>
                <a:lnTo>
                  <a:pt x="266700" y="18288"/>
                </a:lnTo>
                <a:lnTo>
                  <a:pt x="268224" y="24384"/>
                </a:lnTo>
                <a:lnTo>
                  <a:pt x="266700" y="28956"/>
                </a:lnTo>
                <a:lnTo>
                  <a:pt x="266700" y="35052"/>
                </a:lnTo>
                <a:lnTo>
                  <a:pt x="265176" y="39624"/>
                </a:lnTo>
                <a:lnTo>
                  <a:pt x="262128" y="45720"/>
                </a:lnTo>
                <a:lnTo>
                  <a:pt x="257556" y="48768"/>
                </a:lnTo>
                <a:lnTo>
                  <a:pt x="254508" y="53340"/>
                </a:lnTo>
                <a:lnTo>
                  <a:pt x="249936" y="57912"/>
                </a:lnTo>
                <a:lnTo>
                  <a:pt x="245364" y="60960"/>
                </a:lnTo>
                <a:lnTo>
                  <a:pt x="240792" y="65532"/>
                </a:lnTo>
                <a:lnTo>
                  <a:pt x="236220" y="68580"/>
                </a:lnTo>
                <a:lnTo>
                  <a:pt x="231648" y="70104"/>
                </a:lnTo>
                <a:lnTo>
                  <a:pt x="227076" y="73152"/>
                </a:lnTo>
                <a:lnTo>
                  <a:pt x="238506" y="73152"/>
                </a:lnTo>
                <a:lnTo>
                  <a:pt x="242316" y="71628"/>
                </a:lnTo>
                <a:lnTo>
                  <a:pt x="254508" y="62484"/>
                </a:lnTo>
                <a:lnTo>
                  <a:pt x="259080" y="56388"/>
                </a:lnTo>
                <a:lnTo>
                  <a:pt x="265176" y="51816"/>
                </a:lnTo>
                <a:lnTo>
                  <a:pt x="268224" y="45720"/>
                </a:lnTo>
                <a:lnTo>
                  <a:pt x="272796" y="27432"/>
                </a:lnTo>
                <a:lnTo>
                  <a:pt x="272796" y="15240"/>
                </a:lnTo>
                <a:lnTo>
                  <a:pt x="269748" y="3048"/>
                </a:lnTo>
                <a:lnTo>
                  <a:pt x="275844" y="1524"/>
                </a:lnTo>
                <a:close/>
              </a:path>
              <a:path w="276225" h="139065">
                <a:moveTo>
                  <a:pt x="30480" y="36576"/>
                </a:moveTo>
                <a:lnTo>
                  <a:pt x="21336" y="36576"/>
                </a:lnTo>
                <a:lnTo>
                  <a:pt x="16764" y="38100"/>
                </a:lnTo>
                <a:lnTo>
                  <a:pt x="10668" y="39624"/>
                </a:lnTo>
                <a:lnTo>
                  <a:pt x="7620" y="42672"/>
                </a:lnTo>
                <a:lnTo>
                  <a:pt x="3048" y="44196"/>
                </a:lnTo>
                <a:lnTo>
                  <a:pt x="0" y="48768"/>
                </a:lnTo>
                <a:lnTo>
                  <a:pt x="1524" y="51816"/>
                </a:lnTo>
                <a:lnTo>
                  <a:pt x="3048" y="48768"/>
                </a:lnTo>
                <a:lnTo>
                  <a:pt x="7620" y="45720"/>
                </a:lnTo>
                <a:lnTo>
                  <a:pt x="13716" y="42672"/>
                </a:lnTo>
                <a:lnTo>
                  <a:pt x="21526" y="42672"/>
                </a:lnTo>
                <a:lnTo>
                  <a:pt x="21336" y="41148"/>
                </a:lnTo>
                <a:lnTo>
                  <a:pt x="24384" y="38100"/>
                </a:lnTo>
                <a:lnTo>
                  <a:pt x="28956" y="38100"/>
                </a:lnTo>
                <a:lnTo>
                  <a:pt x="30480" y="36576"/>
                </a:lnTo>
                <a:close/>
              </a:path>
              <a:path w="276225" h="139065">
                <a:moveTo>
                  <a:pt x="35052" y="35052"/>
                </a:moveTo>
                <a:lnTo>
                  <a:pt x="30480" y="35052"/>
                </a:lnTo>
                <a:lnTo>
                  <a:pt x="25908" y="36576"/>
                </a:lnTo>
                <a:lnTo>
                  <a:pt x="36576" y="36576"/>
                </a:lnTo>
                <a:lnTo>
                  <a:pt x="35052" y="35052"/>
                </a:lnTo>
                <a:close/>
              </a:path>
              <a:path w="276225" h="139065">
                <a:moveTo>
                  <a:pt x="271272" y="0"/>
                </a:moveTo>
                <a:lnTo>
                  <a:pt x="260604" y="0"/>
                </a:lnTo>
                <a:lnTo>
                  <a:pt x="259080" y="1524"/>
                </a:lnTo>
                <a:lnTo>
                  <a:pt x="272796" y="1524"/>
                </a:lnTo>
                <a:lnTo>
                  <a:pt x="271272" y="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8692614" y="5995631"/>
            <a:ext cx="110463" cy="26041"/>
          </a:xfrm>
          <a:custGeom>
            <a:avLst/>
            <a:gdLst/>
            <a:ahLst/>
            <a:cxnLst/>
            <a:rect l="l" t="t" r="r" b="b"/>
            <a:pathLst>
              <a:path w="78104" h="36829">
                <a:moveTo>
                  <a:pt x="77724" y="0"/>
                </a:moveTo>
                <a:lnTo>
                  <a:pt x="70104" y="6096"/>
                </a:lnTo>
                <a:lnTo>
                  <a:pt x="59436" y="9144"/>
                </a:lnTo>
                <a:lnTo>
                  <a:pt x="50292" y="10668"/>
                </a:lnTo>
                <a:lnTo>
                  <a:pt x="18288" y="10668"/>
                </a:lnTo>
                <a:lnTo>
                  <a:pt x="9144" y="12192"/>
                </a:lnTo>
                <a:lnTo>
                  <a:pt x="0" y="15240"/>
                </a:lnTo>
                <a:lnTo>
                  <a:pt x="18288" y="28956"/>
                </a:lnTo>
                <a:lnTo>
                  <a:pt x="25908" y="32004"/>
                </a:lnTo>
                <a:lnTo>
                  <a:pt x="32004" y="35052"/>
                </a:lnTo>
                <a:lnTo>
                  <a:pt x="39624" y="36576"/>
                </a:lnTo>
                <a:lnTo>
                  <a:pt x="45720" y="36576"/>
                </a:lnTo>
                <a:lnTo>
                  <a:pt x="53340" y="35052"/>
                </a:lnTo>
                <a:lnTo>
                  <a:pt x="62484" y="21336"/>
                </a:lnTo>
                <a:lnTo>
                  <a:pt x="65532" y="18288"/>
                </a:lnTo>
                <a:lnTo>
                  <a:pt x="68580" y="12192"/>
                </a:lnTo>
                <a:lnTo>
                  <a:pt x="71628" y="9144"/>
                </a:lnTo>
                <a:lnTo>
                  <a:pt x="7772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9291806" y="6017183"/>
            <a:ext cx="161653" cy="105602"/>
          </a:xfrm>
          <a:prstGeom prst="rect">
            <a:avLst/>
          </a:prstGeom>
          <a:blipFill>
            <a:blip r:embed="rId1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8707701" y="6022570"/>
            <a:ext cx="93399" cy="25143"/>
          </a:xfrm>
          <a:custGeom>
            <a:avLst/>
            <a:gdLst/>
            <a:ahLst/>
            <a:cxnLst/>
            <a:rect l="l" t="t" r="r" b="b"/>
            <a:pathLst>
              <a:path w="66039" h="35559">
                <a:moveTo>
                  <a:pt x="0" y="10668"/>
                </a:moveTo>
                <a:lnTo>
                  <a:pt x="7620" y="18288"/>
                </a:lnTo>
                <a:lnTo>
                  <a:pt x="10668" y="22860"/>
                </a:lnTo>
                <a:lnTo>
                  <a:pt x="15240" y="25908"/>
                </a:lnTo>
                <a:lnTo>
                  <a:pt x="19812" y="30480"/>
                </a:lnTo>
                <a:lnTo>
                  <a:pt x="24384" y="33528"/>
                </a:lnTo>
                <a:lnTo>
                  <a:pt x="30480" y="35052"/>
                </a:lnTo>
                <a:lnTo>
                  <a:pt x="36576" y="35052"/>
                </a:lnTo>
                <a:lnTo>
                  <a:pt x="41148" y="33528"/>
                </a:lnTo>
                <a:lnTo>
                  <a:pt x="45720" y="28956"/>
                </a:lnTo>
                <a:lnTo>
                  <a:pt x="50292" y="25908"/>
                </a:lnTo>
                <a:lnTo>
                  <a:pt x="25908" y="25908"/>
                </a:lnTo>
                <a:lnTo>
                  <a:pt x="21336" y="24384"/>
                </a:lnTo>
                <a:lnTo>
                  <a:pt x="12192" y="18288"/>
                </a:lnTo>
                <a:lnTo>
                  <a:pt x="9144" y="15240"/>
                </a:lnTo>
                <a:lnTo>
                  <a:pt x="4572" y="12192"/>
                </a:lnTo>
                <a:lnTo>
                  <a:pt x="0" y="10668"/>
                </a:lnTo>
                <a:close/>
              </a:path>
              <a:path w="66039" h="35559">
                <a:moveTo>
                  <a:pt x="65532" y="0"/>
                </a:moveTo>
                <a:lnTo>
                  <a:pt x="60960" y="3048"/>
                </a:lnTo>
                <a:lnTo>
                  <a:pt x="57912" y="6096"/>
                </a:lnTo>
                <a:lnTo>
                  <a:pt x="53340" y="9144"/>
                </a:lnTo>
                <a:lnTo>
                  <a:pt x="51816" y="13716"/>
                </a:lnTo>
                <a:lnTo>
                  <a:pt x="47244" y="16764"/>
                </a:lnTo>
                <a:lnTo>
                  <a:pt x="38100" y="25908"/>
                </a:lnTo>
                <a:lnTo>
                  <a:pt x="50292" y="25908"/>
                </a:lnTo>
                <a:lnTo>
                  <a:pt x="53340" y="21336"/>
                </a:lnTo>
                <a:lnTo>
                  <a:pt x="56388" y="15240"/>
                </a:lnTo>
                <a:lnTo>
                  <a:pt x="59436" y="10668"/>
                </a:lnTo>
                <a:lnTo>
                  <a:pt x="62484" y="4572"/>
                </a:lnTo>
                <a:lnTo>
                  <a:pt x="65532" y="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8089109" y="6069984"/>
            <a:ext cx="190391" cy="109105"/>
          </a:xfrm>
          <a:custGeom>
            <a:avLst/>
            <a:gdLst/>
            <a:ahLst/>
            <a:cxnLst/>
            <a:rect l="l" t="t" r="r" b="b"/>
            <a:pathLst>
              <a:path w="134620" h="154304">
                <a:moveTo>
                  <a:pt x="115824" y="73152"/>
                </a:moveTo>
                <a:lnTo>
                  <a:pt x="79248" y="73152"/>
                </a:lnTo>
                <a:lnTo>
                  <a:pt x="82296" y="76200"/>
                </a:lnTo>
                <a:lnTo>
                  <a:pt x="73152" y="94488"/>
                </a:lnTo>
                <a:lnTo>
                  <a:pt x="67056" y="102108"/>
                </a:lnTo>
                <a:lnTo>
                  <a:pt x="60960" y="111252"/>
                </a:lnTo>
                <a:lnTo>
                  <a:pt x="51816" y="118872"/>
                </a:lnTo>
                <a:lnTo>
                  <a:pt x="45720" y="126492"/>
                </a:lnTo>
                <a:lnTo>
                  <a:pt x="36576" y="135636"/>
                </a:lnTo>
                <a:lnTo>
                  <a:pt x="30480" y="143256"/>
                </a:lnTo>
                <a:lnTo>
                  <a:pt x="30480" y="152400"/>
                </a:lnTo>
                <a:lnTo>
                  <a:pt x="32004" y="153924"/>
                </a:lnTo>
                <a:lnTo>
                  <a:pt x="36576" y="153924"/>
                </a:lnTo>
                <a:lnTo>
                  <a:pt x="38100" y="152400"/>
                </a:lnTo>
                <a:lnTo>
                  <a:pt x="44196" y="152400"/>
                </a:lnTo>
                <a:lnTo>
                  <a:pt x="51816" y="146304"/>
                </a:lnTo>
                <a:lnTo>
                  <a:pt x="71628" y="126492"/>
                </a:lnTo>
                <a:lnTo>
                  <a:pt x="83820" y="111252"/>
                </a:lnTo>
                <a:lnTo>
                  <a:pt x="88392" y="102108"/>
                </a:lnTo>
                <a:lnTo>
                  <a:pt x="94488" y="94488"/>
                </a:lnTo>
                <a:lnTo>
                  <a:pt x="97536" y="89916"/>
                </a:lnTo>
                <a:lnTo>
                  <a:pt x="102108" y="86868"/>
                </a:lnTo>
                <a:lnTo>
                  <a:pt x="106680" y="82296"/>
                </a:lnTo>
                <a:lnTo>
                  <a:pt x="111252" y="79248"/>
                </a:lnTo>
                <a:lnTo>
                  <a:pt x="114300" y="74676"/>
                </a:lnTo>
                <a:lnTo>
                  <a:pt x="115824" y="73152"/>
                </a:lnTo>
                <a:close/>
              </a:path>
              <a:path w="134620" h="154304">
                <a:moveTo>
                  <a:pt x="7620" y="0"/>
                </a:moveTo>
                <a:lnTo>
                  <a:pt x="4572" y="1524"/>
                </a:lnTo>
                <a:lnTo>
                  <a:pt x="1524" y="4572"/>
                </a:lnTo>
                <a:lnTo>
                  <a:pt x="0" y="7620"/>
                </a:lnTo>
                <a:lnTo>
                  <a:pt x="0" y="18288"/>
                </a:lnTo>
                <a:lnTo>
                  <a:pt x="3048" y="24384"/>
                </a:lnTo>
                <a:lnTo>
                  <a:pt x="10668" y="27432"/>
                </a:lnTo>
                <a:lnTo>
                  <a:pt x="25908" y="30480"/>
                </a:lnTo>
                <a:lnTo>
                  <a:pt x="35052" y="33528"/>
                </a:lnTo>
                <a:lnTo>
                  <a:pt x="42672" y="36576"/>
                </a:lnTo>
                <a:lnTo>
                  <a:pt x="48768" y="42672"/>
                </a:lnTo>
                <a:lnTo>
                  <a:pt x="48768" y="53340"/>
                </a:lnTo>
                <a:lnTo>
                  <a:pt x="45720" y="64008"/>
                </a:lnTo>
                <a:lnTo>
                  <a:pt x="42672" y="73152"/>
                </a:lnTo>
                <a:lnTo>
                  <a:pt x="28956" y="100584"/>
                </a:lnTo>
                <a:lnTo>
                  <a:pt x="24384" y="111252"/>
                </a:lnTo>
                <a:lnTo>
                  <a:pt x="21336" y="120396"/>
                </a:lnTo>
                <a:lnTo>
                  <a:pt x="21336" y="128016"/>
                </a:lnTo>
                <a:lnTo>
                  <a:pt x="19812" y="132588"/>
                </a:lnTo>
                <a:lnTo>
                  <a:pt x="19812" y="137160"/>
                </a:lnTo>
                <a:lnTo>
                  <a:pt x="18288" y="140208"/>
                </a:lnTo>
                <a:lnTo>
                  <a:pt x="16764" y="144780"/>
                </a:lnTo>
                <a:lnTo>
                  <a:pt x="16764" y="147828"/>
                </a:lnTo>
                <a:lnTo>
                  <a:pt x="18288" y="152400"/>
                </a:lnTo>
                <a:lnTo>
                  <a:pt x="21336" y="152400"/>
                </a:lnTo>
                <a:lnTo>
                  <a:pt x="21336" y="149352"/>
                </a:lnTo>
                <a:lnTo>
                  <a:pt x="22860" y="147828"/>
                </a:lnTo>
                <a:lnTo>
                  <a:pt x="22860" y="144780"/>
                </a:lnTo>
                <a:lnTo>
                  <a:pt x="24384" y="141732"/>
                </a:lnTo>
                <a:lnTo>
                  <a:pt x="24384" y="140208"/>
                </a:lnTo>
                <a:lnTo>
                  <a:pt x="27432" y="137160"/>
                </a:lnTo>
                <a:lnTo>
                  <a:pt x="30480" y="135636"/>
                </a:lnTo>
                <a:lnTo>
                  <a:pt x="32004" y="126492"/>
                </a:lnTo>
                <a:lnTo>
                  <a:pt x="41148" y="103632"/>
                </a:lnTo>
                <a:lnTo>
                  <a:pt x="44196" y="94488"/>
                </a:lnTo>
                <a:lnTo>
                  <a:pt x="47244" y="86868"/>
                </a:lnTo>
                <a:lnTo>
                  <a:pt x="51816" y="79248"/>
                </a:lnTo>
                <a:lnTo>
                  <a:pt x="56388" y="73152"/>
                </a:lnTo>
                <a:lnTo>
                  <a:pt x="115824" y="73152"/>
                </a:lnTo>
                <a:lnTo>
                  <a:pt x="118872" y="70104"/>
                </a:lnTo>
                <a:lnTo>
                  <a:pt x="121920" y="65532"/>
                </a:lnTo>
                <a:lnTo>
                  <a:pt x="123444" y="59436"/>
                </a:lnTo>
                <a:lnTo>
                  <a:pt x="123444" y="54864"/>
                </a:lnTo>
                <a:lnTo>
                  <a:pt x="121920" y="53340"/>
                </a:lnTo>
                <a:lnTo>
                  <a:pt x="121920" y="45720"/>
                </a:lnTo>
                <a:lnTo>
                  <a:pt x="124968" y="42672"/>
                </a:lnTo>
                <a:lnTo>
                  <a:pt x="134112" y="42672"/>
                </a:lnTo>
                <a:lnTo>
                  <a:pt x="132588" y="38100"/>
                </a:lnTo>
                <a:lnTo>
                  <a:pt x="132588" y="35052"/>
                </a:lnTo>
                <a:lnTo>
                  <a:pt x="131064" y="30480"/>
                </a:lnTo>
                <a:lnTo>
                  <a:pt x="128016" y="27432"/>
                </a:lnTo>
                <a:lnTo>
                  <a:pt x="127000" y="24384"/>
                </a:lnTo>
                <a:lnTo>
                  <a:pt x="106680" y="24384"/>
                </a:lnTo>
                <a:lnTo>
                  <a:pt x="103632" y="22860"/>
                </a:lnTo>
                <a:lnTo>
                  <a:pt x="102108" y="19812"/>
                </a:lnTo>
                <a:lnTo>
                  <a:pt x="99060" y="18288"/>
                </a:lnTo>
                <a:lnTo>
                  <a:pt x="94996" y="15240"/>
                </a:lnTo>
                <a:lnTo>
                  <a:pt x="33528" y="15240"/>
                </a:lnTo>
                <a:lnTo>
                  <a:pt x="24384" y="12192"/>
                </a:lnTo>
                <a:lnTo>
                  <a:pt x="10668" y="3048"/>
                </a:lnTo>
                <a:lnTo>
                  <a:pt x="7620" y="0"/>
                </a:lnTo>
                <a:close/>
              </a:path>
              <a:path w="134620" h="154304">
                <a:moveTo>
                  <a:pt x="79248" y="73152"/>
                </a:moveTo>
                <a:lnTo>
                  <a:pt x="56388" y="73152"/>
                </a:lnTo>
                <a:lnTo>
                  <a:pt x="57912" y="76200"/>
                </a:lnTo>
                <a:lnTo>
                  <a:pt x="54864" y="80772"/>
                </a:lnTo>
                <a:lnTo>
                  <a:pt x="53340" y="86868"/>
                </a:lnTo>
                <a:lnTo>
                  <a:pt x="50292" y="92964"/>
                </a:lnTo>
                <a:lnTo>
                  <a:pt x="48768" y="99060"/>
                </a:lnTo>
                <a:lnTo>
                  <a:pt x="45720" y="105156"/>
                </a:lnTo>
                <a:lnTo>
                  <a:pt x="44196" y="111252"/>
                </a:lnTo>
                <a:lnTo>
                  <a:pt x="41148" y="117348"/>
                </a:lnTo>
                <a:lnTo>
                  <a:pt x="39624" y="124968"/>
                </a:lnTo>
                <a:lnTo>
                  <a:pt x="65532" y="97536"/>
                </a:lnTo>
                <a:lnTo>
                  <a:pt x="67056" y="92964"/>
                </a:lnTo>
                <a:lnTo>
                  <a:pt x="68580" y="91440"/>
                </a:lnTo>
                <a:lnTo>
                  <a:pt x="74676" y="79248"/>
                </a:lnTo>
                <a:lnTo>
                  <a:pt x="77724" y="76200"/>
                </a:lnTo>
                <a:lnTo>
                  <a:pt x="79248" y="73152"/>
                </a:lnTo>
                <a:close/>
              </a:path>
              <a:path w="134620" h="154304">
                <a:moveTo>
                  <a:pt x="134112" y="42672"/>
                </a:moveTo>
                <a:lnTo>
                  <a:pt x="124968" y="42672"/>
                </a:lnTo>
                <a:lnTo>
                  <a:pt x="126492" y="44196"/>
                </a:lnTo>
                <a:lnTo>
                  <a:pt x="128016" y="47244"/>
                </a:lnTo>
                <a:lnTo>
                  <a:pt x="128016" y="48768"/>
                </a:lnTo>
                <a:lnTo>
                  <a:pt x="129540" y="51816"/>
                </a:lnTo>
                <a:lnTo>
                  <a:pt x="131064" y="51816"/>
                </a:lnTo>
                <a:lnTo>
                  <a:pt x="132588" y="50292"/>
                </a:lnTo>
                <a:lnTo>
                  <a:pt x="134112" y="47244"/>
                </a:lnTo>
                <a:lnTo>
                  <a:pt x="134112" y="42672"/>
                </a:lnTo>
                <a:close/>
              </a:path>
              <a:path w="134620" h="154304">
                <a:moveTo>
                  <a:pt x="112776" y="16764"/>
                </a:moveTo>
                <a:lnTo>
                  <a:pt x="108204" y="16764"/>
                </a:lnTo>
                <a:lnTo>
                  <a:pt x="108204" y="22860"/>
                </a:lnTo>
                <a:lnTo>
                  <a:pt x="106680" y="24384"/>
                </a:lnTo>
                <a:lnTo>
                  <a:pt x="127000" y="24384"/>
                </a:lnTo>
                <a:lnTo>
                  <a:pt x="126492" y="22860"/>
                </a:lnTo>
                <a:lnTo>
                  <a:pt x="123444" y="19812"/>
                </a:lnTo>
                <a:lnTo>
                  <a:pt x="118872" y="19812"/>
                </a:lnTo>
                <a:lnTo>
                  <a:pt x="117348" y="18288"/>
                </a:lnTo>
                <a:lnTo>
                  <a:pt x="115824" y="18288"/>
                </a:lnTo>
                <a:lnTo>
                  <a:pt x="112776" y="16764"/>
                </a:lnTo>
                <a:close/>
              </a:path>
              <a:path w="134620" h="154304">
                <a:moveTo>
                  <a:pt x="79248" y="10668"/>
                </a:moveTo>
                <a:lnTo>
                  <a:pt x="65532" y="10668"/>
                </a:lnTo>
                <a:lnTo>
                  <a:pt x="57912" y="13716"/>
                </a:lnTo>
                <a:lnTo>
                  <a:pt x="51816" y="13716"/>
                </a:lnTo>
                <a:lnTo>
                  <a:pt x="44196" y="15240"/>
                </a:lnTo>
                <a:lnTo>
                  <a:pt x="94996" y="15240"/>
                </a:lnTo>
                <a:lnTo>
                  <a:pt x="92964" y="13716"/>
                </a:lnTo>
                <a:lnTo>
                  <a:pt x="86868" y="12192"/>
                </a:lnTo>
                <a:lnTo>
                  <a:pt x="79248" y="1066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8537426" y="6069984"/>
            <a:ext cx="474182" cy="39870"/>
          </a:xfrm>
          <a:prstGeom prst="rect">
            <a:avLst/>
          </a:prstGeom>
          <a:blipFill>
            <a:blip r:embed="rId1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8201189" y="6088303"/>
            <a:ext cx="58375" cy="31429"/>
          </a:xfrm>
          <a:custGeom>
            <a:avLst/>
            <a:gdLst/>
            <a:ahLst/>
            <a:cxnLst/>
            <a:rect l="l" t="t" r="r" b="b"/>
            <a:pathLst>
              <a:path w="41275" h="44450">
                <a:moveTo>
                  <a:pt x="38100" y="0"/>
                </a:moveTo>
                <a:lnTo>
                  <a:pt x="28956" y="0"/>
                </a:lnTo>
                <a:lnTo>
                  <a:pt x="27432" y="1524"/>
                </a:lnTo>
                <a:lnTo>
                  <a:pt x="21336" y="3048"/>
                </a:lnTo>
                <a:lnTo>
                  <a:pt x="18288" y="4572"/>
                </a:lnTo>
                <a:lnTo>
                  <a:pt x="13716" y="7620"/>
                </a:lnTo>
                <a:lnTo>
                  <a:pt x="7620" y="16764"/>
                </a:lnTo>
                <a:lnTo>
                  <a:pt x="6096" y="21336"/>
                </a:lnTo>
                <a:lnTo>
                  <a:pt x="3048" y="24384"/>
                </a:lnTo>
                <a:lnTo>
                  <a:pt x="1524" y="28956"/>
                </a:lnTo>
                <a:lnTo>
                  <a:pt x="0" y="30480"/>
                </a:lnTo>
                <a:lnTo>
                  <a:pt x="0" y="41148"/>
                </a:lnTo>
                <a:lnTo>
                  <a:pt x="3048" y="44196"/>
                </a:lnTo>
                <a:lnTo>
                  <a:pt x="3048" y="38100"/>
                </a:lnTo>
                <a:lnTo>
                  <a:pt x="6096" y="25908"/>
                </a:lnTo>
                <a:lnTo>
                  <a:pt x="12192" y="16764"/>
                </a:lnTo>
                <a:lnTo>
                  <a:pt x="16764" y="12192"/>
                </a:lnTo>
                <a:lnTo>
                  <a:pt x="25908" y="6096"/>
                </a:lnTo>
                <a:lnTo>
                  <a:pt x="27432" y="4572"/>
                </a:lnTo>
                <a:lnTo>
                  <a:pt x="41148" y="4572"/>
                </a:lnTo>
                <a:lnTo>
                  <a:pt x="41148" y="3048"/>
                </a:lnTo>
                <a:lnTo>
                  <a:pt x="38100" y="0"/>
                </a:lnTo>
                <a:close/>
              </a:path>
              <a:path w="41275" h="44450">
                <a:moveTo>
                  <a:pt x="41148" y="4572"/>
                </a:moveTo>
                <a:lnTo>
                  <a:pt x="36576" y="4572"/>
                </a:lnTo>
                <a:lnTo>
                  <a:pt x="41148" y="9144"/>
                </a:lnTo>
                <a:lnTo>
                  <a:pt x="41148" y="4572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8535271" y="6100157"/>
            <a:ext cx="495735" cy="39870"/>
          </a:xfrm>
          <a:prstGeom prst="rect">
            <a:avLst/>
          </a:prstGeom>
          <a:blipFill>
            <a:blip r:embed="rId1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8371463" y="6144337"/>
            <a:ext cx="801794" cy="79741"/>
          </a:xfrm>
          <a:prstGeom prst="rect">
            <a:avLst/>
          </a:prstGeom>
          <a:blipFill>
            <a:blip r:embed="rId1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7733473" y="5987483"/>
            <a:ext cx="783612" cy="318491"/>
          </a:xfrm>
          <a:prstGeom prst="rect">
            <a:avLst/>
          </a:prstGeom>
          <a:blipFill>
            <a:blip r:embed="rId1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8921083" y="6157267"/>
            <a:ext cx="105972" cy="13021"/>
          </a:xfrm>
          <a:custGeom>
            <a:avLst/>
            <a:gdLst/>
            <a:ahLst/>
            <a:cxnLst/>
            <a:rect l="l" t="t" r="r" b="b"/>
            <a:pathLst>
              <a:path w="74929" h="18415">
                <a:moveTo>
                  <a:pt x="74676" y="0"/>
                </a:moveTo>
                <a:lnTo>
                  <a:pt x="0" y="0"/>
                </a:lnTo>
                <a:lnTo>
                  <a:pt x="0" y="18288"/>
                </a:lnTo>
                <a:lnTo>
                  <a:pt x="74676" y="18288"/>
                </a:lnTo>
                <a:lnTo>
                  <a:pt x="74676" y="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9037473" y="6157267"/>
            <a:ext cx="105972" cy="13021"/>
          </a:xfrm>
          <a:custGeom>
            <a:avLst/>
            <a:gdLst/>
            <a:ahLst/>
            <a:cxnLst/>
            <a:rect l="l" t="t" r="r" b="b"/>
            <a:pathLst>
              <a:path w="74929" h="18415">
                <a:moveTo>
                  <a:pt x="74676" y="0"/>
                </a:moveTo>
                <a:lnTo>
                  <a:pt x="0" y="0"/>
                </a:lnTo>
                <a:lnTo>
                  <a:pt x="0" y="18288"/>
                </a:lnTo>
                <a:lnTo>
                  <a:pt x="74676" y="18288"/>
                </a:lnTo>
                <a:lnTo>
                  <a:pt x="74676" y="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8923238" y="6159422"/>
            <a:ext cx="96992" cy="8980"/>
          </a:xfrm>
          <a:custGeom>
            <a:avLst/>
            <a:gdLst/>
            <a:ahLst/>
            <a:cxnLst/>
            <a:rect l="l" t="t" r="r" b="b"/>
            <a:pathLst>
              <a:path w="68579" h="12700">
                <a:moveTo>
                  <a:pt x="68580" y="0"/>
                </a:moveTo>
                <a:lnTo>
                  <a:pt x="0" y="0"/>
                </a:lnTo>
                <a:lnTo>
                  <a:pt x="0" y="12192"/>
                </a:lnTo>
                <a:lnTo>
                  <a:pt x="68580" y="12192"/>
                </a:lnTo>
                <a:lnTo>
                  <a:pt x="68580" y="0"/>
                </a:lnTo>
                <a:close/>
              </a:path>
            </a:pathLst>
          </a:custGeom>
          <a:solidFill>
            <a:srgbClr val="BBDA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9041783" y="6159422"/>
            <a:ext cx="95196" cy="8980"/>
          </a:xfrm>
          <a:custGeom>
            <a:avLst/>
            <a:gdLst/>
            <a:ahLst/>
            <a:cxnLst/>
            <a:rect l="l" t="t" r="r" b="b"/>
            <a:pathLst>
              <a:path w="67310" h="12700">
                <a:moveTo>
                  <a:pt x="67056" y="0"/>
                </a:moveTo>
                <a:lnTo>
                  <a:pt x="0" y="0"/>
                </a:lnTo>
                <a:lnTo>
                  <a:pt x="0" y="12192"/>
                </a:lnTo>
                <a:lnTo>
                  <a:pt x="67056" y="12192"/>
                </a:lnTo>
                <a:lnTo>
                  <a:pt x="67056" y="0"/>
                </a:lnTo>
                <a:close/>
              </a:path>
            </a:pathLst>
          </a:custGeom>
          <a:solidFill>
            <a:srgbClr val="BBDA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9296116" y="6018261"/>
            <a:ext cx="407365" cy="189653"/>
          </a:xfrm>
          <a:prstGeom prst="rect">
            <a:avLst/>
          </a:prstGeom>
          <a:blipFill>
            <a:blip r:embed="rId1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7673122" y="5172364"/>
            <a:ext cx="1532469" cy="103447"/>
          </a:xfrm>
          <a:prstGeom prst="rect">
            <a:avLst/>
          </a:prstGeom>
          <a:blipFill>
            <a:blip r:embed="rId1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9354311" y="5196071"/>
            <a:ext cx="71127" cy="34482"/>
          </a:xfrm>
          <a:prstGeom prst="rect">
            <a:avLst/>
          </a:prstGeom>
          <a:blipFill>
            <a:blip r:embed="rId1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" name="object 330"/>
          <p:cNvSpPr/>
          <p:nvPr/>
        </p:nvSpPr>
        <p:spPr>
          <a:xfrm>
            <a:off x="7694676" y="5341542"/>
            <a:ext cx="1510915" cy="109913"/>
          </a:xfrm>
          <a:prstGeom prst="rect">
            <a:avLst/>
          </a:prstGeom>
          <a:blipFill>
            <a:blip r:embed="rId1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" name="object 331"/>
          <p:cNvSpPr/>
          <p:nvPr/>
        </p:nvSpPr>
        <p:spPr>
          <a:xfrm>
            <a:off x="9354311" y="5370638"/>
            <a:ext cx="71127" cy="35560"/>
          </a:xfrm>
          <a:prstGeom prst="rect">
            <a:avLst/>
          </a:prstGeom>
          <a:blipFill>
            <a:blip r:embed="rId1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" name="مربع نص 331"/>
          <p:cNvSpPr txBox="1"/>
          <p:nvPr/>
        </p:nvSpPr>
        <p:spPr>
          <a:xfrm>
            <a:off x="3057525" y="3625850"/>
            <a:ext cx="11430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/>
              <a:t>الاختبار قبل</a:t>
            </a:r>
          </a:p>
          <a:p>
            <a:r>
              <a:rPr lang="ar-SA" dirty="0"/>
              <a:t>الاختيار</a:t>
            </a:r>
          </a:p>
        </p:txBody>
      </p:sp>
      <p:sp>
        <p:nvSpPr>
          <p:cNvPr id="333" name="مربع نص 332"/>
          <p:cNvSpPr txBox="1"/>
          <p:nvPr/>
        </p:nvSpPr>
        <p:spPr>
          <a:xfrm>
            <a:off x="1152525" y="3778250"/>
            <a:ext cx="9144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/>
              <a:t>الألفة في </a:t>
            </a:r>
          </a:p>
          <a:p>
            <a:r>
              <a:rPr lang="ar-SA" dirty="0"/>
              <a:t>المؤاخاة</a:t>
            </a:r>
          </a:p>
        </p:txBody>
      </p:sp>
      <p:sp>
        <p:nvSpPr>
          <p:cNvPr id="334" name="مربع نص 333"/>
          <p:cNvSpPr txBox="1"/>
          <p:nvPr/>
        </p:nvSpPr>
        <p:spPr>
          <a:xfrm>
            <a:off x="3286125" y="4464050"/>
            <a:ext cx="11430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/>
              <a:t>في الاختلاف</a:t>
            </a:r>
          </a:p>
          <a:p>
            <a:r>
              <a:rPr lang="ar-SA" dirty="0"/>
              <a:t>ائتلاف</a:t>
            </a:r>
          </a:p>
        </p:txBody>
      </p:sp>
      <p:sp>
        <p:nvSpPr>
          <p:cNvPr id="335" name="مربع نص 334"/>
          <p:cNvSpPr txBox="1"/>
          <p:nvPr/>
        </p:nvSpPr>
        <p:spPr>
          <a:xfrm>
            <a:off x="1685925" y="4464050"/>
            <a:ext cx="10668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/>
              <a:t>متطلبات </a:t>
            </a:r>
          </a:p>
          <a:p>
            <a:r>
              <a:rPr lang="ar-SA" dirty="0"/>
              <a:t>الصداقة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2" grpId="0"/>
      <p:bldP spid="333" grpId="0"/>
      <p:bldP spid="334" grpId="0"/>
      <p:bldP spid="33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</TotalTime>
  <Words>130</Words>
  <Application>Microsoft Office PowerPoint</Application>
  <PresentationFormat>Custom</PresentationFormat>
  <Paragraphs>28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philadelphia</dc:creator>
  <cp:lastModifiedBy>philadelphia</cp:lastModifiedBy>
  <cp:revision>11</cp:revision>
  <dcterms:created xsi:type="dcterms:W3CDTF">2018-09-05T20:05:34Z</dcterms:created>
  <dcterms:modified xsi:type="dcterms:W3CDTF">2021-09-19T20:09:29Z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2018-09-05T00:00:00Z</vt:filetime>
  </property>
  <property fmtid="{D5CDD505-2E9C-101B-9397-08002B2CF9AE}" pid="3" name="LastSaved">
    <vt:filetime>2018-09-05T00:00:00Z</vt:filetime>
  </property>
</Properties>
</file>