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p:sldMasterIdLst>
    <p:sldMasterId id="2147483699" r:id="rId1"/>
  </p:sldMasterIdLst>
  <p:sldIdLst>
    <p:sldId id="269" r:id="rId2"/>
    <p:sldId id="268" r:id="rId3"/>
    <p:sldId id="266" r:id="rId4"/>
    <p:sldId id="267" r:id="rId5"/>
    <p:sldId id="264" r:id="rId6"/>
    <p:sldId id="270" r:id="rId7"/>
  </p:sldIdLst>
  <p:sldSz cx="12192000" cy="12192000"/>
  <p:notesSz cx="6858000" cy="9144000"/>
  <p:embeddedFontLst>
    <p:embeddedFont>
      <p:font typeface="Noor" panose="020B0604020202020204" charset="-78"/>
      <p:regular r:id="rId8"/>
      <p:bold r:id="rId9"/>
    </p:embeddedFont>
    <p:embeddedFont>
      <p:font typeface="Trebuchet MS" panose="020B0603020202020204" pitchFamily="34" charset="0"/>
      <p:regular r:id="rId10"/>
      <p:bold r:id="rId11"/>
      <p:italic r:id="rId12"/>
      <p:boldItalic r:id="rId13"/>
    </p:embeddedFont>
    <p:embeddedFont>
      <p:font typeface="Wingdings 3" panose="05040102010807070707" pitchFamily="18" charset="2"/>
      <p:regular r:id="rId1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AF4B"/>
    <a:srgbClr val="2EAA66"/>
    <a:srgbClr val="008A46"/>
    <a:srgbClr val="F15F5B"/>
    <a:srgbClr val="FFCD28"/>
    <a:srgbClr val="EF3834"/>
    <a:srgbClr val="DEE8ED"/>
    <a:srgbClr val="002E79"/>
    <a:srgbClr val="003078"/>
    <a:srgbClr val="00A8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41" d="100"/>
          <a:sy n="41" d="100"/>
        </p:scale>
        <p:origin x="18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5.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288" y="-15054"/>
            <a:ext cx="12226405" cy="12222107"/>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4274727"/>
            <a:ext cx="7768959" cy="2926759"/>
          </a:xfrm>
        </p:spPr>
        <p:txBody>
          <a:bodyPr anchor="b">
            <a:noAutofit/>
          </a:bodyPr>
          <a:lstStyle>
            <a:lvl1pPr algn="r">
              <a:defRPr sz="72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7201483"/>
            <a:ext cx="7768959" cy="1950043"/>
          </a:xfrm>
        </p:spPr>
        <p:txBody>
          <a:bodyPr anchor="t"/>
          <a:lstStyle>
            <a:lvl1pPr marL="0" indent="0" algn="r">
              <a:buNone/>
              <a:defRPr>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24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1083734"/>
            <a:ext cx="8463619" cy="6050844"/>
          </a:xfrm>
        </p:spPr>
        <p:txBody>
          <a:bodyPr anchor="ctr">
            <a:normAutofit/>
          </a:bodyPr>
          <a:lstStyle>
            <a:lvl1pPr algn="l">
              <a:defRPr sz="5867" b="0" cap="none"/>
            </a:lvl1pPr>
          </a:lstStyle>
          <a:p>
            <a:r>
              <a:rPr lang="en-US"/>
              <a:t>Click to edit Master title style</a:t>
            </a:r>
            <a:endParaRPr lang="en-US" dirty="0"/>
          </a:p>
        </p:txBody>
      </p:sp>
      <p:sp>
        <p:nvSpPr>
          <p:cNvPr id="3" name="Text Placeholder 2"/>
          <p:cNvSpPr>
            <a:spLocks noGrp="1"/>
          </p:cNvSpPr>
          <p:nvPr>
            <p:ph type="body" idx="1"/>
          </p:nvPr>
        </p:nvSpPr>
        <p:spPr>
          <a:xfrm>
            <a:off x="812800" y="7947378"/>
            <a:ext cx="8463619" cy="2792821"/>
          </a:xfrm>
        </p:spPr>
        <p:txBody>
          <a:bodyPr anchor="ctr">
            <a:normAutofit/>
          </a:bodyPr>
          <a:lstStyle>
            <a:lvl1pPr marL="0" indent="0" algn="l">
              <a:buNone/>
              <a:defRPr sz="2400">
                <a:solidFill>
                  <a:schemeClr val="tx1">
                    <a:lumMod val="75000"/>
                    <a:lumOff val="2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5745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0" y="1083733"/>
            <a:ext cx="8096243" cy="5373511"/>
          </a:xfrm>
        </p:spPr>
        <p:txBody>
          <a:bodyPr anchor="ctr">
            <a:normAutofit/>
          </a:bodyPr>
          <a:lstStyle>
            <a:lvl1pPr algn="l">
              <a:defRPr sz="586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6457245"/>
            <a:ext cx="7226405" cy="677333"/>
          </a:xfrm>
        </p:spPr>
        <p:txBody>
          <a:bodyPr anchor="ctr">
            <a:noAutofit/>
          </a:bodyPr>
          <a:lstStyle>
            <a:lvl1pPr marL="0" indent="0">
              <a:buFontTx/>
              <a:buNone/>
              <a:defRPr sz="2133">
                <a:solidFill>
                  <a:schemeClr val="tx1">
                    <a:lumMod val="50000"/>
                    <a:lumOff val="50000"/>
                  </a:schemeClr>
                </a:solidFill>
              </a:defRPr>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7947378"/>
            <a:ext cx="8463620" cy="2792821"/>
          </a:xfrm>
        </p:spPr>
        <p:txBody>
          <a:bodyPr anchor="ctr">
            <a:normAutofit/>
          </a:bodyPr>
          <a:lstStyle>
            <a:lvl1pPr marL="0" indent="0" algn="l">
              <a:buNone/>
              <a:defRPr sz="2400">
                <a:solidFill>
                  <a:schemeClr val="tx1">
                    <a:lumMod val="75000"/>
                    <a:lumOff val="2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643615" y="1405116"/>
            <a:ext cx="609759" cy="1039602"/>
          </a:xfrm>
          <a:prstGeom prst="rect">
            <a:avLst/>
          </a:prstGeom>
        </p:spPr>
        <p:txBody>
          <a:bodyPr vert="horz" lIns="121920" tIns="60960" rIns="121920" bIns="60960" rtlCol="0" anchor="ctr">
            <a:noAutofit/>
          </a:bodyPr>
          <a:lstStyle/>
          <a:p>
            <a:pPr lvl="0"/>
            <a:r>
              <a:rPr lang="en-US" sz="1066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5131655"/>
            <a:ext cx="609759" cy="1039602"/>
          </a:xfrm>
          <a:prstGeom prst="rect">
            <a:avLst/>
          </a:prstGeom>
        </p:spPr>
        <p:txBody>
          <a:bodyPr vert="horz" lIns="121920" tIns="60960" rIns="121920" bIns="60960" rtlCol="0" anchor="ctr">
            <a:noAutofit/>
          </a:bodyPr>
          <a:lstStyle/>
          <a:p>
            <a:pPr lvl="0"/>
            <a:r>
              <a:rPr lang="en-US" sz="1066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2051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3434645"/>
            <a:ext cx="8463620" cy="4614151"/>
          </a:xfrm>
        </p:spPr>
        <p:txBody>
          <a:bodyPr anchor="b">
            <a:normAutofit/>
          </a:bodyPr>
          <a:lstStyle>
            <a:lvl1pPr algn="l">
              <a:defRPr sz="5867" b="0" cap="none"/>
            </a:lvl1pPr>
          </a:lstStyle>
          <a:p>
            <a:r>
              <a:rPr lang="en-US"/>
              <a:t>Click to edit Master title style</a:t>
            </a:r>
            <a:endParaRPr lang="en-US" dirty="0"/>
          </a:p>
        </p:txBody>
      </p:sp>
      <p:sp>
        <p:nvSpPr>
          <p:cNvPr id="3" name="Text Placeholder 2"/>
          <p:cNvSpPr>
            <a:spLocks noGrp="1"/>
          </p:cNvSpPr>
          <p:nvPr>
            <p:ph type="body" idx="1"/>
          </p:nvPr>
        </p:nvSpPr>
        <p:spPr>
          <a:xfrm>
            <a:off x="812798" y="8048796"/>
            <a:ext cx="8463620" cy="2691403"/>
          </a:xfrm>
        </p:spPr>
        <p:txBody>
          <a:bodyPr anchor="t">
            <a:normAutofit/>
          </a:bodyPr>
          <a:lstStyle>
            <a:lvl1pPr marL="0" indent="0" algn="l">
              <a:buNone/>
              <a:defRPr sz="2400">
                <a:solidFill>
                  <a:schemeClr val="tx1">
                    <a:lumMod val="75000"/>
                    <a:lumOff val="2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361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1083733"/>
            <a:ext cx="8096243" cy="5373511"/>
          </a:xfrm>
        </p:spPr>
        <p:txBody>
          <a:bodyPr anchor="ctr">
            <a:normAutofit/>
          </a:bodyPr>
          <a:lstStyle>
            <a:lvl1pPr algn="l">
              <a:defRPr sz="586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7134578"/>
            <a:ext cx="8463621" cy="914219"/>
          </a:xfrm>
        </p:spPr>
        <p:txBody>
          <a:bodyPr anchor="b">
            <a:noAutofit/>
          </a:bodyPr>
          <a:lstStyle>
            <a:lvl1pPr marL="0" indent="0">
              <a:buFontTx/>
              <a:buNone/>
              <a:defRPr sz="3200">
                <a:solidFill>
                  <a:schemeClr val="tx1">
                    <a:lumMod val="75000"/>
                    <a:lumOff val="25000"/>
                  </a:schemeClr>
                </a:solidFill>
              </a:defRPr>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8048796"/>
            <a:ext cx="8463620" cy="2691403"/>
          </a:xfrm>
        </p:spPr>
        <p:txBody>
          <a:bodyPr anchor="t">
            <a:normAutofit/>
          </a:bodyPr>
          <a:lstStyle>
            <a:lvl1pPr marL="0" indent="0" algn="l">
              <a:buNone/>
              <a:defRPr sz="2400">
                <a:solidFill>
                  <a:schemeClr val="tx1">
                    <a:lumMod val="50000"/>
                    <a:lumOff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643615" y="1405116"/>
            <a:ext cx="609759" cy="1039602"/>
          </a:xfrm>
          <a:prstGeom prst="rect">
            <a:avLst/>
          </a:prstGeom>
        </p:spPr>
        <p:txBody>
          <a:bodyPr vert="horz" lIns="121920" tIns="60960" rIns="121920" bIns="60960" rtlCol="0" anchor="ctr">
            <a:noAutofit/>
          </a:bodyPr>
          <a:lstStyle/>
          <a:p>
            <a:pPr lvl="0"/>
            <a:r>
              <a:rPr lang="en-US" sz="1066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5131655"/>
            <a:ext cx="609759" cy="1039602"/>
          </a:xfrm>
          <a:prstGeom prst="rect">
            <a:avLst/>
          </a:prstGeom>
        </p:spPr>
        <p:txBody>
          <a:bodyPr vert="horz" lIns="121920" tIns="60960" rIns="121920" bIns="60960" rtlCol="0" anchor="ctr">
            <a:noAutofit/>
          </a:bodyPr>
          <a:lstStyle/>
          <a:p>
            <a:pPr lvl="0"/>
            <a:r>
              <a:rPr lang="en-US" sz="1066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23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1083733"/>
            <a:ext cx="8455287" cy="5373511"/>
          </a:xfrm>
        </p:spPr>
        <p:txBody>
          <a:bodyPr anchor="ctr">
            <a:normAutofit/>
          </a:bodyPr>
          <a:lstStyle>
            <a:lvl1pPr algn="l">
              <a:defRPr sz="586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7134578"/>
            <a:ext cx="8463621" cy="914219"/>
          </a:xfrm>
        </p:spPr>
        <p:txBody>
          <a:bodyPr anchor="b">
            <a:noAutofit/>
          </a:bodyPr>
          <a:lstStyle>
            <a:lvl1pPr marL="0" indent="0">
              <a:buFontTx/>
              <a:buNone/>
              <a:defRPr sz="3200">
                <a:solidFill>
                  <a:schemeClr val="accent1"/>
                </a:solidFill>
              </a:defRPr>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8048796"/>
            <a:ext cx="8463620" cy="2691403"/>
          </a:xfrm>
        </p:spPr>
        <p:txBody>
          <a:bodyPr anchor="t">
            <a:normAutofit/>
          </a:bodyPr>
          <a:lstStyle>
            <a:lvl1pPr marL="0" indent="0" algn="l">
              <a:buNone/>
              <a:defRPr sz="2400">
                <a:solidFill>
                  <a:schemeClr val="tx1">
                    <a:lumMod val="50000"/>
                    <a:lumOff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9907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1491652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1083734"/>
            <a:ext cx="1305083" cy="9335913"/>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1083734"/>
            <a:ext cx="6926701" cy="9335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1299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شريحة عنوان">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547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212280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4801544"/>
            <a:ext cx="8463620" cy="3247255"/>
          </a:xfrm>
        </p:spPr>
        <p:txBody>
          <a:bodyPr anchor="b"/>
          <a:lstStyle>
            <a:lvl1pPr algn="l">
              <a:defRPr sz="5333" b="0" cap="none"/>
            </a:lvl1pPr>
          </a:lstStyle>
          <a:p>
            <a:r>
              <a:rPr lang="en-US"/>
              <a:t>Click to edit Master title style</a:t>
            </a:r>
            <a:endParaRPr lang="en-US" dirty="0"/>
          </a:p>
        </p:txBody>
      </p:sp>
      <p:sp>
        <p:nvSpPr>
          <p:cNvPr id="3" name="Text Placeholder 2"/>
          <p:cNvSpPr>
            <a:spLocks noGrp="1"/>
          </p:cNvSpPr>
          <p:nvPr>
            <p:ph type="body" idx="1"/>
          </p:nvPr>
        </p:nvSpPr>
        <p:spPr>
          <a:xfrm>
            <a:off x="812798" y="8048796"/>
            <a:ext cx="8463620" cy="1529600"/>
          </a:xfrm>
        </p:spPr>
        <p:txBody>
          <a:bodyPr anchor="t"/>
          <a:lstStyle>
            <a:lvl1pPr marL="0" indent="0" algn="l">
              <a:buNone/>
              <a:defRPr sz="2667">
                <a:solidFill>
                  <a:schemeClr val="tx1">
                    <a:lumMod val="50000"/>
                    <a:lumOff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299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083733"/>
            <a:ext cx="8463619" cy="234808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3841047"/>
            <a:ext cx="4117479" cy="6899150"/>
          </a:xfrm>
        </p:spPr>
        <p:txBody>
          <a:bodyPr>
            <a:normAutofit/>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3841050"/>
            <a:ext cx="4117480" cy="6899152"/>
          </a:xfrm>
        </p:spPr>
        <p:txBody>
          <a:bodyPr>
            <a:normAutofit/>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354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1083733"/>
            <a:ext cx="8463617" cy="234808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3841747"/>
            <a:ext cx="4120896" cy="1024466"/>
          </a:xfrm>
        </p:spPr>
        <p:txBody>
          <a:bodyPr anchor="b">
            <a:noAutofit/>
          </a:bodyPr>
          <a:lstStyle>
            <a:lvl1pPr marL="0" indent="0">
              <a:buNone/>
              <a:defRPr sz="3200" b="0"/>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12799" y="4866216"/>
            <a:ext cx="4120896" cy="587398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3841747"/>
            <a:ext cx="4120896" cy="1024466"/>
          </a:xfrm>
        </p:spPr>
        <p:txBody>
          <a:bodyPr anchor="b">
            <a:noAutofit/>
          </a:bodyPr>
          <a:lstStyle>
            <a:lvl1pPr marL="0" indent="0">
              <a:buNone/>
              <a:defRPr sz="3200" b="0"/>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5155520" y="4866216"/>
            <a:ext cx="4120896" cy="587398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460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1083733"/>
            <a:ext cx="8463619" cy="2348089"/>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62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844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2664185"/>
            <a:ext cx="3720243" cy="2272828"/>
          </a:xfrm>
        </p:spPr>
        <p:txBody>
          <a:bodyPr anchor="b">
            <a:normAutofit/>
          </a:bodyPr>
          <a:lstStyle>
            <a:lvl1pPr>
              <a:defRPr sz="2667"/>
            </a:lvl1pPr>
          </a:lstStyle>
          <a:p>
            <a:r>
              <a:rPr lang="en-US"/>
              <a:t>Click to edit Master title style</a:t>
            </a:r>
            <a:endParaRPr lang="en-US" dirty="0"/>
          </a:p>
        </p:txBody>
      </p:sp>
      <p:sp>
        <p:nvSpPr>
          <p:cNvPr id="3" name="Content Placeholder 2"/>
          <p:cNvSpPr>
            <a:spLocks noGrp="1"/>
          </p:cNvSpPr>
          <p:nvPr>
            <p:ph idx="1"/>
          </p:nvPr>
        </p:nvSpPr>
        <p:spPr>
          <a:xfrm>
            <a:off x="4761701" y="915423"/>
            <a:ext cx="4514716" cy="982477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4937012"/>
            <a:ext cx="3720243" cy="4594576"/>
          </a:xfrm>
        </p:spPr>
        <p:txBody>
          <a:bodyPr>
            <a:normAutofit/>
          </a:bodyPr>
          <a:lstStyle>
            <a:lvl1pPr marL="0" indent="0">
              <a:buNone/>
              <a:defRPr sz="1867"/>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DF080-5E8C-48AD-84E5-6C08B304C14E}" type="datetimeFigureOut">
              <a:rPr lang="en-US" smtClean="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108903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8534400"/>
            <a:ext cx="8463619" cy="1007534"/>
          </a:xfrm>
        </p:spPr>
        <p:txBody>
          <a:bodyPr anchor="b">
            <a:normAutofit/>
          </a:bodyPr>
          <a:lstStyle>
            <a:lvl1pPr algn="l">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1083733"/>
            <a:ext cx="8463619" cy="6836832"/>
          </a:xfrm>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en-US"/>
              <a:t>Click icon to add picture</a:t>
            </a:r>
            <a:endParaRPr lang="en-US" dirty="0"/>
          </a:p>
        </p:txBody>
      </p:sp>
      <p:sp>
        <p:nvSpPr>
          <p:cNvPr id="4" name="Text Placeholder 3"/>
          <p:cNvSpPr>
            <a:spLocks noGrp="1"/>
          </p:cNvSpPr>
          <p:nvPr>
            <p:ph type="body" sz="half" idx="2"/>
          </p:nvPr>
        </p:nvSpPr>
        <p:spPr>
          <a:xfrm>
            <a:off x="812799" y="9541934"/>
            <a:ext cx="8463619" cy="1198265"/>
          </a:xfrm>
        </p:spPr>
        <p:txBody>
          <a:bodyPr>
            <a:normAutofit/>
          </a:bodyPr>
          <a:lstStyle>
            <a:lvl1pPr marL="0" indent="0">
              <a:buNone/>
              <a:defRPr sz="1600"/>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05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15054"/>
            <a:ext cx="12226407" cy="12222107"/>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1083733"/>
            <a:ext cx="8463617" cy="234808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12799" y="3841050"/>
            <a:ext cx="8463619" cy="68991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7011" y="10740202"/>
            <a:ext cx="912176" cy="649111"/>
          </a:xfrm>
          <a:prstGeom prst="rect">
            <a:avLst/>
          </a:prstGeom>
        </p:spPr>
        <p:txBody>
          <a:bodyPr vert="horz" lIns="91440" tIns="45720" rIns="91440" bIns="45720" rtlCol="0" anchor="ctr"/>
          <a:lstStyle>
            <a:lvl1pPr algn="r">
              <a:defRPr sz="1200">
                <a:solidFill>
                  <a:schemeClr val="tx1">
                    <a:tint val="75000"/>
                  </a:schemeClr>
                </a:solidFill>
              </a:defRPr>
            </a:lvl1pPr>
          </a:lstStyle>
          <a:p>
            <a:fld id="{B61BEF0D-F0BB-DE4B-95CE-6DB70DBA9567}" type="datetimeFigureOut">
              <a:rPr lang="en-US" smtClean="0"/>
              <a:pPr/>
              <a:t>9/16/2021</a:t>
            </a:fld>
            <a:endParaRPr lang="en-US" dirty="0"/>
          </a:p>
        </p:txBody>
      </p:sp>
      <p:sp>
        <p:nvSpPr>
          <p:cNvPr id="5" name="Footer Placeholder 4"/>
          <p:cNvSpPr>
            <a:spLocks noGrp="1"/>
          </p:cNvSpPr>
          <p:nvPr>
            <p:ph type="ftr" sz="quarter" idx="3"/>
          </p:nvPr>
        </p:nvSpPr>
        <p:spPr>
          <a:xfrm>
            <a:off x="812799" y="10740202"/>
            <a:ext cx="6163964" cy="649111"/>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2902" y="10740202"/>
            <a:ext cx="683517" cy="649111"/>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675229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xStyles>
    <p:titleStyle>
      <a:lvl1pPr algn="l" defTabSz="609585" rtl="0" eaLnBrk="1" latinLnBrk="0" hangingPunct="1">
        <a:spcBef>
          <a:spcPct val="0"/>
        </a:spcBef>
        <a:buNone/>
        <a:defRPr sz="48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7189" indent="-457189" algn="l" defTabSz="609585" rtl="0" eaLnBrk="1" latinLnBrk="0" hangingPunct="1">
        <a:spcBef>
          <a:spcPts val="1333"/>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990575" indent="-380990" algn="l" defTabSz="609585" rtl="0" eaLnBrk="1" latinLnBrk="0" hangingPunct="1">
        <a:spcBef>
          <a:spcPts val="1333"/>
        </a:spcBef>
        <a:spcAft>
          <a:spcPts val="0"/>
        </a:spcAft>
        <a:buClr>
          <a:schemeClr val="accent1"/>
        </a:buClr>
        <a:buSzPct val="80000"/>
        <a:buFont typeface="Wingdings 3" charset="2"/>
        <a:buChar char=""/>
        <a:defRPr sz="2133" kern="1200">
          <a:solidFill>
            <a:schemeClr val="tx1">
              <a:lumMod val="75000"/>
              <a:lumOff val="25000"/>
            </a:schemeClr>
          </a:solidFill>
          <a:latin typeface="+mn-lt"/>
          <a:ea typeface="+mn-ea"/>
          <a:cs typeface="+mn-cs"/>
        </a:defRPr>
      </a:lvl2pPr>
      <a:lvl3pPr marL="1523962" indent="-304792" algn="l" defTabSz="609585" rtl="0" eaLnBrk="1" latinLnBrk="0" hangingPunct="1">
        <a:spcBef>
          <a:spcPts val="1333"/>
        </a:spcBef>
        <a:spcAft>
          <a:spcPts val="0"/>
        </a:spcAft>
        <a:buClr>
          <a:schemeClr val="accent1"/>
        </a:buClr>
        <a:buSzPct val="80000"/>
        <a:buFont typeface="Wingdings 3" charset="2"/>
        <a:buChar char=""/>
        <a:defRPr sz="1867" kern="1200">
          <a:solidFill>
            <a:schemeClr val="tx1">
              <a:lumMod val="75000"/>
              <a:lumOff val="25000"/>
            </a:schemeClr>
          </a:solidFill>
          <a:latin typeface="+mn-lt"/>
          <a:ea typeface="+mn-ea"/>
          <a:cs typeface="+mn-cs"/>
        </a:defRPr>
      </a:lvl3pPr>
      <a:lvl4pPr marL="2133547"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4pPr>
      <a:lvl5pPr marL="2743131"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5pPr>
      <a:lvl6pPr marL="3352716"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6pPr>
      <a:lvl7pPr marL="3962301"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7pPr>
      <a:lvl8pPr marL="4571886"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8pPr>
      <a:lvl9pPr marL="5181470" indent="-304792" algn="l" defTabSz="609585" rtl="0" eaLnBrk="1" latinLnBrk="0" hangingPunct="1">
        <a:spcBef>
          <a:spcPts val="1333"/>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21C9-C157-4C9B-956D-31CBE7FBFE30}"/>
              </a:ext>
            </a:extLst>
          </p:cNvPr>
          <p:cNvSpPr>
            <a:spLocks noGrp="1"/>
          </p:cNvSpPr>
          <p:nvPr>
            <p:ph type="ctrTitle"/>
          </p:nvPr>
        </p:nvSpPr>
        <p:spPr/>
        <p:txBody>
          <a:bodyPr/>
          <a:lstStyle/>
          <a:p>
            <a:r>
              <a:rPr lang="ar-SA" sz="4400" dirty="0"/>
              <a:t>عرض بوربوينت اليوم الوطني 91</a:t>
            </a:r>
            <a:endParaRPr lang="en-US" sz="4400" dirty="0"/>
          </a:p>
        </p:txBody>
      </p:sp>
      <p:sp>
        <p:nvSpPr>
          <p:cNvPr id="3" name="Subtitle 2">
            <a:extLst>
              <a:ext uri="{FF2B5EF4-FFF2-40B4-BE49-F238E27FC236}">
                <a16:creationId xmlns:a16="http://schemas.microsoft.com/office/drawing/2014/main" id="{CDD2119A-4BA0-4A75-BC96-D30F614FB473}"/>
              </a:ext>
            </a:extLst>
          </p:cNvPr>
          <p:cNvSpPr>
            <a:spLocks noGrp="1"/>
          </p:cNvSpPr>
          <p:nvPr>
            <p:ph type="subTitle" idx="1"/>
          </p:nvPr>
        </p:nvSpPr>
        <p:spPr/>
        <p:txBody>
          <a:bodyPr/>
          <a:lstStyle/>
          <a:p>
            <a:r>
              <a:rPr lang="ar-SA" dirty="0"/>
              <a:t>من موقع محتويات </a:t>
            </a:r>
            <a:endParaRPr lang="en-US" dirty="0"/>
          </a:p>
        </p:txBody>
      </p:sp>
    </p:spTree>
    <p:extLst>
      <p:ext uri="{BB962C8B-B14F-4D97-AF65-F5344CB8AC3E}">
        <p14:creationId xmlns:p14="http://schemas.microsoft.com/office/powerpoint/2010/main" val="158711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63EAF5-D716-4B0D-A06F-FE64A2D0AB4A}"/>
              </a:ext>
            </a:extLst>
          </p:cNvPr>
          <p:cNvSpPr txBox="1"/>
          <p:nvPr/>
        </p:nvSpPr>
        <p:spPr>
          <a:xfrm>
            <a:off x="2438400" y="3282462"/>
            <a:ext cx="7221415" cy="6155531"/>
          </a:xfrm>
          <a:prstGeom prst="rect">
            <a:avLst/>
          </a:prstGeom>
          <a:noFill/>
        </p:spPr>
        <p:txBody>
          <a:bodyPr wrap="square" rtlCol="0">
            <a:spAutoFit/>
          </a:bodyPr>
          <a:lstStyle/>
          <a:p>
            <a:pPr algn="ctr" rtl="1" eaLnBrk="1" fontAlgn="auto" hangingPunct="1">
              <a:spcBef>
                <a:spcPts val="0"/>
              </a:spcBef>
              <a:spcAft>
                <a:spcPts val="0"/>
              </a:spcAft>
              <a:defRPr/>
            </a:pPr>
            <a:r>
              <a:rPr lang="ar-SA" sz="4400" b="1" dirty="0">
                <a:ln w="11430"/>
                <a:effectLst>
                  <a:outerShdw blurRad="50800" dist="39000" dir="5460000" algn="tl">
                    <a:srgbClr val="000000">
                      <a:alpha val="38000"/>
                    </a:srgbClr>
                  </a:outerShdw>
                </a:effectLst>
                <a:latin typeface="+mn-lt"/>
                <a:cs typeface="+mn-cs"/>
              </a:rPr>
              <a:t>بسم الله الرحمن الرحيم </a:t>
            </a:r>
          </a:p>
          <a:p>
            <a:pPr algn="ctr" rtl="1" eaLnBrk="1" fontAlgn="auto" hangingPunct="1">
              <a:spcBef>
                <a:spcPts val="0"/>
              </a:spcBef>
              <a:spcAft>
                <a:spcPts val="0"/>
              </a:spcAft>
              <a:defRPr/>
            </a:pPr>
            <a:endParaRPr lang="ar-SA" sz="4400" b="1" dirty="0">
              <a:ln w="11430"/>
              <a:effectLst>
                <a:outerShdw blurRad="50800" dist="39000" dir="5460000" algn="tl">
                  <a:srgbClr val="000000">
                    <a:alpha val="38000"/>
                  </a:srgbClr>
                </a:outerShdw>
              </a:effectLst>
              <a:latin typeface="+mn-lt"/>
              <a:cs typeface="+mn-cs"/>
            </a:endParaRPr>
          </a:p>
          <a:p>
            <a:pPr algn="ctr" rtl="1" eaLnBrk="1" fontAlgn="auto" hangingPunct="1">
              <a:spcBef>
                <a:spcPts val="0"/>
              </a:spcBef>
              <a:spcAft>
                <a:spcPts val="0"/>
              </a:spcAft>
              <a:defRPr/>
            </a:pPr>
            <a:r>
              <a:rPr lang="ar-SA" sz="3600" b="1" dirty="0">
                <a:ln w="11430"/>
                <a:effectLst>
                  <a:outerShdw blurRad="50800" dist="39000" dir="5460000" algn="tl">
                    <a:srgbClr val="000000">
                      <a:alpha val="38000"/>
                    </a:srgbClr>
                  </a:outerShdw>
                </a:effectLst>
                <a:latin typeface="+mn-lt"/>
                <a:cs typeface="+mn-cs"/>
              </a:rPr>
              <a:t>تحتفل المملكة العربية السعودية بيومها الوطني في الذّكرى الحادية والتسعين لهذا العام 1443هـ يوم الخميس الموافق الثالث والعشرين من شهر سبتمبر لعام 2021، والذي يوافق بالهجري السادس عشر من صفر لعام 1443هـ.</a:t>
            </a:r>
          </a:p>
          <a:p>
            <a:endParaRPr lang="en-US" dirty="0"/>
          </a:p>
        </p:txBody>
      </p:sp>
    </p:spTree>
    <p:extLst>
      <p:ext uri="{BB962C8B-B14F-4D97-AF65-F5344CB8AC3E}">
        <p14:creationId xmlns:p14="http://schemas.microsoft.com/office/powerpoint/2010/main" val="2688432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5174F6-8F7E-4A28-BFCB-60BA122B80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3755" y="1547447"/>
            <a:ext cx="8349837" cy="5696316"/>
          </a:xfrm>
          <a:prstGeom prst="rect">
            <a:avLst/>
          </a:prstGeom>
        </p:spPr>
      </p:pic>
    </p:spTree>
    <p:extLst>
      <p:ext uri="{BB962C8B-B14F-4D97-AF65-F5344CB8AC3E}">
        <p14:creationId xmlns:p14="http://schemas.microsoft.com/office/powerpoint/2010/main" val="89546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91BBEA-C5D2-4754-9457-6FC98E474F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918" y="3998302"/>
            <a:ext cx="8810332" cy="4195396"/>
          </a:xfrm>
          <a:prstGeom prst="rect">
            <a:avLst/>
          </a:prstGeom>
        </p:spPr>
      </p:pic>
    </p:spTree>
    <p:extLst>
      <p:ext uri="{BB962C8B-B14F-4D97-AF65-F5344CB8AC3E}">
        <p14:creationId xmlns:p14="http://schemas.microsoft.com/office/powerpoint/2010/main" val="2463744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10" name="مجموعة 1609">
            <a:extLst>
              <a:ext uri="{FF2B5EF4-FFF2-40B4-BE49-F238E27FC236}">
                <a16:creationId xmlns:a16="http://schemas.microsoft.com/office/drawing/2014/main" id="{F9B1D1C3-EC80-45EA-8975-3D66FC55A781}"/>
              </a:ext>
            </a:extLst>
          </p:cNvPr>
          <p:cNvGrpSpPr/>
          <p:nvPr/>
        </p:nvGrpSpPr>
        <p:grpSpPr>
          <a:xfrm>
            <a:off x="1432036" y="3128442"/>
            <a:ext cx="9327928" cy="4435091"/>
            <a:chOff x="-11056268" y="2368135"/>
            <a:chExt cx="10122842" cy="4813044"/>
          </a:xfrm>
        </p:grpSpPr>
        <p:sp>
          <p:nvSpPr>
            <p:cNvPr id="778" name="شكل حر: شكل 777">
              <a:extLst>
                <a:ext uri="{FF2B5EF4-FFF2-40B4-BE49-F238E27FC236}">
                  <a16:creationId xmlns:a16="http://schemas.microsoft.com/office/drawing/2014/main" id="{EEF341CA-A2EE-493E-9964-4C7BD0490B8B}"/>
                </a:ext>
              </a:extLst>
            </p:cNvPr>
            <p:cNvSpPr/>
            <p:nvPr/>
          </p:nvSpPr>
          <p:spPr>
            <a:xfrm>
              <a:off x="-3452375" y="2424741"/>
              <a:ext cx="414110" cy="647921"/>
            </a:xfrm>
            <a:custGeom>
              <a:avLst/>
              <a:gdLst>
                <a:gd name="connsiteX0" fmla="*/ 76196 w 414110"/>
                <a:gd name="connsiteY0" fmla="*/ 0 h 647921"/>
                <a:gd name="connsiteX1" fmla="*/ 104064 w 414110"/>
                <a:gd name="connsiteY1" fmla="*/ 326573 h 647921"/>
                <a:gd name="connsiteX2" fmla="*/ 413218 w 414110"/>
                <a:gd name="connsiteY2" fmla="*/ 647922 h 647921"/>
                <a:gd name="connsiteX3" fmla="*/ 225113 w 414110"/>
                <a:gd name="connsiteY3" fmla="*/ 529484 h 647921"/>
                <a:gd name="connsiteX4" fmla="*/ 76196 w 414110"/>
                <a:gd name="connsiteY4" fmla="*/ 0 h 647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110" h="647921">
                  <a:moveTo>
                    <a:pt x="76196" y="0"/>
                  </a:moveTo>
                  <a:cubicBezTo>
                    <a:pt x="76196" y="0"/>
                    <a:pt x="-27436" y="186365"/>
                    <a:pt x="104064" y="326573"/>
                  </a:cubicBezTo>
                  <a:cubicBezTo>
                    <a:pt x="234692" y="465911"/>
                    <a:pt x="428893" y="485941"/>
                    <a:pt x="413218" y="647922"/>
                  </a:cubicBezTo>
                  <a:cubicBezTo>
                    <a:pt x="413218" y="647922"/>
                    <a:pt x="314811" y="586961"/>
                    <a:pt x="225113" y="529484"/>
                  </a:cubicBezTo>
                  <a:cubicBezTo>
                    <a:pt x="136285" y="472007"/>
                    <a:pt x="-129326" y="236004"/>
                    <a:pt x="76196" y="0"/>
                  </a:cubicBezTo>
                  <a:close/>
                </a:path>
              </a:pathLst>
            </a:custGeom>
            <a:solidFill>
              <a:srgbClr val="F9BBBB"/>
            </a:solidFill>
            <a:ln w="8709" cap="flat">
              <a:noFill/>
              <a:prstDash val="solid"/>
              <a:miter/>
            </a:ln>
          </p:spPr>
          <p:txBody>
            <a:bodyPr rtlCol="1" anchor="ctr"/>
            <a:lstStyle/>
            <a:p>
              <a:endParaRPr lang="ar-SA"/>
            </a:p>
          </p:txBody>
        </p:sp>
        <p:sp>
          <p:nvSpPr>
            <p:cNvPr id="779" name="شكل حر: شكل 778">
              <a:extLst>
                <a:ext uri="{FF2B5EF4-FFF2-40B4-BE49-F238E27FC236}">
                  <a16:creationId xmlns:a16="http://schemas.microsoft.com/office/drawing/2014/main" id="{7ECE03C3-23FA-449A-A3E4-8E6EE1186C84}"/>
                </a:ext>
              </a:extLst>
            </p:cNvPr>
            <p:cNvSpPr/>
            <p:nvPr/>
          </p:nvSpPr>
          <p:spPr>
            <a:xfrm>
              <a:off x="-3383682" y="3250987"/>
              <a:ext cx="328973" cy="317195"/>
            </a:xfrm>
            <a:custGeom>
              <a:avLst/>
              <a:gdLst>
                <a:gd name="connsiteX0" fmla="*/ 42337 w 328973"/>
                <a:gd name="connsiteY0" fmla="*/ 202 h 317195"/>
                <a:gd name="connsiteX1" fmla="*/ 187770 w 328973"/>
                <a:gd name="connsiteY1" fmla="*/ 128218 h 317195"/>
                <a:gd name="connsiteX2" fmla="*/ 327108 w 328973"/>
                <a:gd name="connsiteY2" fmla="*/ 317196 h 317195"/>
                <a:gd name="connsiteX3" fmla="*/ 293144 w 328973"/>
                <a:gd name="connsiteY3" fmla="*/ 270169 h 317195"/>
                <a:gd name="connsiteX4" fmla="*/ 253085 w 328973"/>
                <a:gd name="connsiteY4" fmla="*/ 317196 h 317195"/>
                <a:gd name="connsiteX5" fmla="*/ 173837 w 328973"/>
                <a:gd name="connsiteY5" fmla="*/ 220530 h 317195"/>
                <a:gd name="connsiteX6" fmla="*/ 536 w 328973"/>
                <a:gd name="connsiteY6" fmla="*/ 61162 h 317195"/>
                <a:gd name="connsiteX7" fmla="*/ 42337 w 328973"/>
                <a:gd name="connsiteY7" fmla="*/ 202 h 317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973" h="317195">
                  <a:moveTo>
                    <a:pt x="42337" y="202"/>
                  </a:moveTo>
                  <a:cubicBezTo>
                    <a:pt x="42337" y="202"/>
                    <a:pt x="19695" y="72483"/>
                    <a:pt x="187770" y="128218"/>
                  </a:cubicBezTo>
                  <a:cubicBezTo>
                    <a:pt x="355845" y="183954"/>
                    <a:pt x="327108" y="317196"/>
                    <a:pt x="327108" y="317196"/>
                  </a:cubicBezTo>
                  <a:lnTo>
                    <a:pt x="293144" y="270169"/>
                  </a:lnTo>
                  <a:lnTo>
                    <a:pt x="253085" y="317196"/>
                  </a:lnTo>
                  <a:cubicBezTo>
                    <a:pt x="253085" y="317196"/>
                    <a:pt x="266148" y="251881"/>
                    <a:pt x="173837" y="220530"/>
                  </a:cubicBezTo>
                  <a:cubicBezTo>
                    <a:pt x="52788" y="178729"/>
                    <a:pt x="5761" y="129089"/>
                    <a:pt x="536" y="61162"/>
                  </a:cubicBezTo>
                  <a:cubicBezTo>
                    <a:pt x="-5560" y="-6765"/>
                    <a:pt x="42337" y="202"/>
                    <a:pt x="42337" y="202"/>
                  </a:cubicBezTo>
                  <a:close/>
                </a:path>
              </a:pathLst>
            </a:custGeom>
            <a:solidFill>
              <a:srgbClr val="F9BBBB"/>
            </a:solidFill>
            <a:ln w="8709" cap="flat">
              <a:noFill/>
              <a:prstDash val="solid"/>
              <a:miter/>
            </a:ln>
          </p:spPr>
          <p:txBody>
            <a:bodyPr rtlCol="1" anchor="ctr"/>
            <a:lstStyle/>
            <a:p>
              <a:endParaRPr lang="ar-SA"/>
            </a:p>
          </p:txBody>
        </p:sp>
        <p:sp>
          <p:nvSpPr>
            <p:cNvPr id="780" name="شكل حر: شكل 779">
              <a:extLst>
                <a:ext uri="{FF2B5EF4-FFF2-40B4-BE49-F238E27FC236}">
                  <a16:creationId xmlns:a16="http://schemas.microsoft.com/office/drawing/2014/main" id="{962E6D87-4182-4E1B-8723-0676B096E99E}"/>
                </a:ext>
              </a:extLst>
            </p:cNvPr>
            <p:cNvSpPr/>
            <p:nvPr/>
          </p:nvSpPr>
          <p:spPr>
            <a:xfrm>
              <a:off x="-3385129" y="3006477"/>
              <a:ext cx="352082" cy="372728"/>
            </a:xfrm>
            <a:custGeom>
              <a:avLst/>
              <a:gdLst>
                <a:gd name="connsiteX0" fmla="*/ 30721 w 352082"/>
                <a:gd name="connsiteY0" fmla="*/ 372729 h 372728"/>
                <a:gd name="connsiteX1" fmla="*/ 96907 w 352082"/>
                <a:gd name="connsiteY1" fmla="*/ 237745 h 372728"/>
                <a:gd name="connsiteX2" fmla="*/ 339005 w 352082"/>
                <a:gd name="connsiteY2" fmla="*/ 0 h 372728"/>
                <a:gd name="connsiteX3" fmla="*/ 170930 w 352082"/>
                <a:gd name="connsiteY3" fmla="*/ 119308 h 372728"/>
                <a:gd name="connsiteX4" fmla="*/ 30721 w 352082"/>
                <a:gd name="connsiteY4" fmla="*/ 372729 h 372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082" h="372728">
                  <a:moveTo>
                    <a:pt x="30721" y="372729"/>
                  </a:moveTo>
                  <a:cubicBezTo>
                    <a:pt x="30721" y="372729"/>
                    <a:pt x="-9338" y="292610"/>
                    <a:pt x="96907" y="237745"/>
                  </a:cubicBezTo>
                  <a:cubicBezTo>
                    <a:pt x="204022" y="183752"/>
                    <a:pt x="405189" y="185494"/>
                    <a:pt x="339005" y="0"/>
                  </a:cubicBezTo>
                  <a:cubicBezTo>
                    <a:pt x="339005" y="0"/>
                    <a:pt x="304170" y="87957"/>
                    <a:pt x="170930" y="119308"/>
                  </a:cubicBezTo>
                  <a:cubicBezTo>
                    <a:pt x="37688" y="151530"/>
                    <a:pt x="-49398" y="262130"/>
                    <a:pt x="30721" y="372729"/>
                  </a:cubicBezTo>
                  <a:close/>
                </a:path>
              </a:pathLst>
            </a:custGeom>
            <a:solidFill>
              <a:srgbClr val="F9BBBB"/>
            </a:solidFill>
            <a:ln w="8709" cap="flat">
              <a:noFill/>
              <a:prstDash val="solid"/>
              <a:miter/>
            </a:ln>
          </p:spPr>
          <p:txBody>
            <a:bodyPr rtlCol="1" anchor="ctr"/>
            <a:lstStyle/>
            <a:p>
              <a:endParaRPr lang="ar-SA"/>
            </a:p>
          </p:txBody>
        </p:sp>
        <p:sp>
          <p:nvSpPr>
            <p:cNvPr id="782" name="شكل حر: شكل 781">
              <a:extLst>
                <a:ext uri="{FF2B5EF4-FFF2-40B4-BE49-F238E27FC236}">
                  <a16:creationId xmlns:a16="http://schemas.microsoft.com/office/drawing/2014/main" id="{AF68B869-5BCA-4597-939E-AE9EDE398C15}"/>
                </a:ext>
              </a:extLst>
            </p:cNvPr>
            <p:cNvSpPr/>
            <p:nvPr/>
          </p:nvSpPr>
          <p:spPr>
            <a:xfrm>
              <a:off x="-2348629" y="2739122"/>
              <a:ext cx="178644" cy="340507"/>
            </a:xfrm>
            <a:custGeom>
              <a:avLst/>
              <a:gdLst>
                <a:gd name="connsiteX0" fmla="*/ 7898 w 178644"/>
                <a:gd name="connsiteY0" fmla="*/ 0 h 340507"/>
                <a:gd name="connsiteX1" fmla="*/ 102822 w 178644"/>
                <a:gd name="connsiteY1" fmla="*/ 174172 h 340507"/>
                <a:gd name="connsiteX2" fmla="*/ 165523 w 178644"/>
                <a:gd name="connsiteY2" fmla="*/ 340507 h 340507"/>
                <a:gd name="connsiteX3" fmla="*/ 6157 w 178644"/>
                <a:gd name="connsiteY3" fmla="*/ 112341 h 340507"/>
                <a:gd name="connsiteX4" fmla="*/ 7898 w 178644"/>
                <a:gd name="connsiteY4" fmla="*/ 0 h 34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44" h="340507">
                  <a:moveTo>
                    <a:pt x="7898" y="0"/>
                  </a:moveTo>
                  <a:cubicBezTo>
                    <a:pt x="7898" y="0"/>
                    <a:pt x="27929" y="80990"/>
                    <a:pt x="102822" y="174172"/>
                  </a:cubicBezTo>
                  <a:cubicBezTo>
                    <a:pt x="176845" y="267355"/>
                    <a:pt x="194262" y="304802"/>
                    <a:pt x="165523" y="340507"/>
                  </a:cubicBezTo>
                  <a:cubicBezTo>
                    <a:pt x="165523" y="340507"/>
                    <a:pt x="25316" y="212490"/>
                    <a:pt x="6157" y="112341"/>
                  </a:cubicBezTo>
                  <a:cubicBezTo>
                    <a:pt x="-8648" y="37447"/>
                    <a:pt x="7898" y="0"/>
                    <a:pt x="7898" y="0"/>
                  </a:cubicBezTo>
                  <a:close/>
                </a:path>
              </a:pathLst>
            </a:custGeom>
            <a:solidFill>
              <a:srgbClr val="F9BBBB"/>
            </a:solidFill>
            <a:ln w="8709" cap="flat">
              <a:noFill/>
              <a:prstDash val="solid"/>
              <a:miter/>
            </a:ln>
          </p:spPr>
          <p:txBody>
            <a:bodyPr rtlCol="1" anchor="ctr"/>
            <a:lstStyle/>
            <a:p>
              <a:endParaRPr lang="ar-SA"/>
            </a:p>
          </p:txBody>
        </p:sp>
        <p:sp>
          <p:nvSpPr>
            <p:cNvPr id="783" name="شكل حر: شكل 782">
              <a:extLst>
                <a:ext uri="{FF2B5EF4-FFF2-40B4-BE49-F238E27FC236}">
                  <a16:creationId xmlns:a16="http://schemas.microsoft.com/office/drawing/2014/main" id="{94383DC2-C021-4E5C-9869-9ADFFE256968}"/>
                </a:ext>
              </a:extLst>
            </p:cNvPr>
            <p:cNvSpPr/>
            <p:nvPr/>
          </p:nvSpPr>
          <p:spPr>
            <a:xfrm>
              <a:off x="-2354075" y="2629928"/>
              <a:ext cx="288535" cy="275528"/>
            </a:xfrm>
            <a:custGeom>
              <a:avLst/>
              <a:gdLst>
                <a:gd name="connsiteX0" fmla="*/ 265893 w 288535"/>
                <a:gd name="connsiteY0" fmla="*/ 1207 h 275528"/>
                <a:gd name="connsiteX1" fmla="*/ 48179 w 288535"/>
                <a:gd name="connsiteY1" fmla="*/ 42137 h 275528"/>
                <a:gd name="connsiteX2" fmla="*/ 34245 w 288535"/>
                <a:gd name="connsiteY2" fmla="*/ 275528 h 275528"/>
                <a:gd name="connsiteX3" fmla="*/ 108268 w 288535"/>
                <a:gd name="connsiteY3" fmla="*/ 117902 h 275528"/>
                <a:gd name="connsiteX4" fmla="*/ 288535 w 288535"/>
                <a:gd name="connsiteY4" fmla="*/ 114419 h 275528"/>
                <a:gd name="connsiteX5" fmla="*/ 265893 w 288535"/>
                <a:gd name="connsiteY5" fmla="*/ 1207 h 27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535" h="275528">
                  <a:moveTo>
                    <a:pt x="265893" y="1207"/>
                  </a:moveTo>
                  <a:cubicBezTo>
                    <a:pt x="265893" y="1207"/>
                    <a:pt x="116977" y="-10985"/>
                    <a:pt x="48179" y="42137"/>
                  </a:cubicBezTo>
                  <a:cubicBezTo>
                    <a:pt x="-24973" y="98743"/>
                    <a:pt x="-2330" y="211085"/>
                    <a:pt x="34245" y="275528"/>
                  </a:cubicBezTo>
                  <a:cubicBezTo>
                    <a:pt x="34245" y="275528"/>
                    <a:pt x="7249" y="166671"/>
                    <a:pt x="108268" y="117902"/>
                  </a:cubicBezTo>
                  <a:cubicBezTo>
                    <a:pt x="207546" y="70876"/>
                    <a:pt x="288535" y="114419"/>
                    <a:pt x="288535" y="114419"/>
                  </a:cubicBezTo>
                  <a:lnTo>
                    <a:pt x="265893" y="1207"/>
                  </a:lnTo>
                  <a:close/>
                </a:path>
              </a:pathLst>
            </a:custGeom>
            <a:solidFill>
              <a:srgbClr val="F9BBBB"/>
            </a:solidFill>
            <a:ln w="8709" cap="flat">
              <a:noFill/>
              <a:prstDash val="solid"/>
              <a:miter/>
            </a:ln>
          </p:spPr>
          <p:txBody>
            <a:bodyPr rtlCol="1" anchor="ctr"/>
            <a:lstStyle/>
            <a:p>
              <a:endParaRPr lang="ar-SA"/>
            </a:p>
          </p:txBody>
        </p:sp>
        <p:sp>
          <p:nvSpPr>
            <p:cNvPr id="784" name="شكل حر: شكل 783">
              <a:extLst>
                <a:ext uri="{FF2B5EF4-FFF2-40B4-BE49-F238E27FC236}">
                  <a16:creationId xmlns:a16="http://schemas.microsoft.com/office/drawing/2014/main" id="{6E07D18E-2895-4865-A9B7-E43763B13606}"/>
                </a:ext>
              </a:extLst>
            </p:cNvPr>
            <p:cNvSpPr/>
            <p:nvPr/>
          </p:nvSpPr>
          <p:spPr>
            <a:xfrm>
              <a:off x="-2317217" y="2996897"/>
              <a:ext cx="163353" cy="283030"/>
            </a:xfrm>
            <a:custGeom>
              <a:avLst/>
              <a:gdLst>
                <a:gd name="connsiteX0" fmla="*/ 0 w 163353"/>
                <a:gd name="connsiteY0" fmla="*/ 175914 h 283030"/>
                <a:gd name="connsiteX1" fmla="*/ 42671 w 163353"/>
                <a:gd name="connsiteY1" fmla="*/ 226424 h 283030"/>
                <a:gd name="connsiteX2" fmla="*/ 14804 w 163353"/>
                <a:gd name="connsiteY2" fmla="*/ 283030 h 283030"/>
                <a:gd name="connsiteX3" fmla="*/ 159366 w 163353"/>
                <a:gd name="connsiteY3" fmla="*/ 160239 h 283030"/>
                <a:gd name="connsiteX4" fmla="*/ 131499 w 163353"/>
                <a:gd name="connsiteY4" fmla="*/ 0 h 283030"/>
                <a:gd name="connsiteX5" fmla="*/ 0 w 163353"/>
                <a:gd name="connsiteY5" fmla="*/ 175914 h 2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3353" h="283030">
                  <a:moveTo>
                    <a:pt x="0" y="175914"/>
                  </a:moveTo>
                  <a:lnTo>
                    <a:pt x="42671" y="226424"/>
                  </a:lnTo>
                  <a:lnTo>
                    <a:pt x="14804" y="283030"/>
                  </a:lnTo>
                  <a:cubicBezTo>
                    <a:pt x="14804" y="283030"/>
                    <a:pt x="141078" y="243841"/>
                    <a:pt x="159366" y="160239"/>
                  </a:cubicBezTo>
                  <a:cubicBezTo>
                    <a:pt x="176783" y="76636"/>
                    <a:pt x="131499" y="0"/>
                    <a:pt x="131499" y="0"/>
                  </a:cubicBezTo>
                  <a:cubicBezTo>
                    <a:pt x="131499" y="0"/>
                    <a:pt x="158496" y="160239"/>
                    <a:pt x="0" y="175914"/>
                  </a:cubicBezTo>
                  <a:close/>
                </a:path>
              </a:pathLst>
            </a:custGeom>
            <a:solidFill>
              <a:srgbClr val="F9BBBB"/>
            </a:solidFill>
            <a:ln w="8709" cap="flat">
              <a:noFill/>
              <a:prstDash val="solid"/>
              <a:miter/>
            </a:ln>
          </p:spPr>
          <p:txBody>
            <a:bodyPr rtlCol="1" anchor="ctr"/>
            <a:lstStyle/>
            <a:p>
              <a:endParaRPr lang="ar-SA"/>
            </a:p>
          </p:txBody>
        </p:sp>
        <p:sp>
          <p:nvSpPr>
            <p:cNvPr id="786" name="شكل حر: شكل 785">
              <a:extLst>
                <a:ext uri="{FF2B5EF4-FFF2-40B4-BE49-F238E27FC236}">
                  <a16:creationId xmlns:a16="http://schemas.microsoft.com/office/drawing/2014/main" id="{496576DC-2C66-43B7-ADAE-5AC9B46BD84F}"/>
                </a:ext>
              </a:extLst>
            </p:cNvPr>
            <p:cNvSpPr/>
            <p:nvPr/>
          </p:nvSpPr>
          <p:spPr>
            <a:xfrm>
              <a:off x="-4069443" y="2867139"/>
              <a:ext cx="178644" cy="340507"/>
            </a:xfrm>
            <a:custGeom>
              <a:avLst/>
              <a:gdLst>
                <a:gd name="connsiteX0" fmla="*/ 7899 w 178644"/>
                <a:gd name="connsiteY0" fmla="*/ 0 h 340507"/>
                <a:gd name="connsiteX1" fmla="*/ 102822 w 178644"/>
                <a:gd name="connsiteY1" fmla="*/ 174172 h 340507"/>
                <a:gd name="connsiteX2" fmla="*/ 165524 w 178644"/>
                <a:gd name="connsiteY2" fmla="*/ 340507 h 340507"/>
                <a:gd name="connsiteX3" fmla="*/ 6157 w 178644"/>
                <a:gd name="connsiteY3" fmla="*/ 112341 h 340507"/>
                <a:gd name="connsiteX4" fmla="*/ 7899 w 178644"/>
                <a:gd name="connsiteY4" fmla="*/ 0 h 34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44" h="340507">
                  <a:moveTo>
                    <a:pt x="7899" y="0"/>
                  </a:moveTo>
                  <a:cubicBezTo>
                    <a:pt x="7899" y="0"/>
                    <a:pt x="27928" y="80990"/>
                    <a:pt x="102822" y="174172"/>
                  </a:cubicBezTo>
                  <a:cubicBezTo>
                    <a:pt x="176845" y="267355"/>
                    <a:pt x="194262" y="304802"/>
                    <a:pt x="165524" y="340507"/>
                  </a:cubicBezTo>
                  <a:cubicBezTo>
                    <a:pt x="165524" y="340507"/>
                    <a:pt x="25316" y="212490"/>
                    <a:pt x="6157" y="112341"/>
                  </a:cubicBezTo>
                  <a:cubicBezTo>
                    <a:pt x="-8648" y="37447"/>
                    <a:pt x="7899" y="0"/>
                    <a:pt x="7899" y="0"/>
                  </a:cubicBezTo>
                  <a:close/>
                </a:path>
              </a:pathLst>
            </a:custGeom>
            <a:solidFill>
              <a:srgbClr val="F9BBBB"/>
            </a:solidFill>
            <a:ln w="8709" cap="flat">
              <a:noFill/>
              <a:prstDash val="solid"/>
              <a:miter/>
            </a:ln>
          </p:spPr>
          <p:txBody>
            <a:bodyPr rtlCol="1" anchor="ctr"/>
            <a:lstStyle/>
            <a:p>
              <a:endParaRPr lang="ar-SA"/>
            </a:p>
          </p:txBody>
        </p:sp>
        <p:sp>
          <p:nvSpPr>
            <p:cNvPr id="787" name="شكل حر: شكل 786">
              <a:extLst>
                <a:ext uri="{FF2B5EF4-FFF2-40B4-BE49-F238E27FC236}">
                  <a16:creationId xmlns:a16="http://schemas.microsoft.com/office/drawing/2014/main" id="{15A373D8-F221-4EDA-ACF0-37AE84F6D432}"/>
                </a:ext>
              </a:extLst>
            </p:cNvPr>
            <p:cNvSpPr/>
            <p:nvPr/>
          </p:nvSpPr>
          <p:spPr>
            <a:xfrm>
              <a:off x="-4074889" y="2758816"/>
              <a:ext cx="288535" cy="275528"/>
            </a:xfrm>
            <a:custGeom>
              <a:avLst/>
              <a:gdLst>
                <a:gd name="connsiteX0" fmla="*/ 265893 w 288535"/>
                <a:gd name="connsiteY0" fmla="*/ 1207 h 275528"/>
                <a:gd name="connsiteX1" fmla="*/ 48179 w 288535"/>
                <a:gd name="connsiteY1" fmla="*/ 42137 h 275528"/>
                <a:gd name="connsiteX2" fmla="*/ 34246 w 288535"/>
                <a:gd name="connsiteY2" fmla="*/ 275528 h 275528"/>
                <a:gd name="connsiteX3" fmla="*/ 108268 w 288535"/>
                <a:gd name="connsiteY3" fmla="*/ 117902 h 275528"/>
                <a:gd name="connsiteX4" fmla="*/ 288535 w 288535"/>
                <a:gd name="connsiteY4" fmla="*/ 114419 h 275528"/>
                <a:gd name="connsiteX5" fmla="*/ 265893 w 288535"/>
                <a:gd name="connsiteY5" fmla="*/ 1207 h 27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535" h="275528">
                  <a:moveTo>
                    <a:pt x="265893" y="1207"/>
                  </a:moveTo>
                  <a:cubicBezTo>
                    <a:pt x="265893" y="1207"/>
                    <a:pt x="116977" y="-10985"/>
                    <a:pt x="48179" y="42137"/>
                  </a:cubicBezTo>
                  <a:cubicBezTo>
                    <a:pt x="-24973" y="98743"/>
                    <a:pt x="-2331" y="211085"/>
                    <a:pt x="34246" y="275528"/>
                  </a:cubicBezTo>
                  <a:cubicBezTo>
                    <a:pt x="34246" y="275528"/>
                    <a:pt x="7249" y="166671"/>
                    <a:pt x="108268" y="117902"/>
                  </a:cubicBezTo>
                  <a:cubicBezTo>
                    <a:pt x="207546" y="70876"/>
                    <a:pt x="288535" y="114419"/>
                    <a:pt x="288535" y="114419"/>
                  </a:cubicBezTo>
                  <a:lnTo>
                    <a:pt x="265893" y="1207"/>
                  </a:lnTo>
                  <a:close/>
                </a:path>
              </a:pathLst>
            </a:custGeom>
            <a:solidFill>
              <a:srgbClr val="F9BBBB"/>
            </a:solidFill>
            <a:ln w="8709" cap="flat">
              <a:noFill/>
              <a:prstDash val="solid"/>
              <a:miter/>
            </a:ln>
          </p:spPr>
          <p:txBody>
            <a:bodyPr rtlCol="1" anchor="ctr"/>
            <a:lstStyle/>
            <a:p>
              <a:endParaRPr lang="ar-SA"/>
            </a:p>
          </p:txBody>
        </p:sp>
        <p:sp>
          <p:nvSpPr>
            <p:cNvPr id="788" name="شكل حر: شكل 787">
              <a:extLst>
                <a:ext uri="{FF2B5EF4-FFF2-40B4-BE49-F238E27FC236}">
                  <a16:creationId xmlns:a16="http://schemas.microsoft.com/office/drawing/2014/main" id="{BB5228B0-EA2C-47BB-9321-CAF95DA1C681}"/>
                </a:ext>
              </a:extLst>
            </p:cNvPr>
            <p:cNvSpPr/>
            <p:nvPr/>
          </p:nvSpPr>
          <p:spPr>
            <a:xfrm>
              <a:off x="-4038031" y="3124914"/>
              <a:ext cx="163652" cy="283030"/>
            </a:xfrm>
            <a:custGeom>
              <a:avLst/>
              <a:gdLst>
                <a:gd name="connsiteX0" fmla="*/ 0 w 163652"/>
                <a:gd name="connsiteY0" fmla="*/ 175914 h 283030"/>
                <a:gd name="connsiteX1" fmla="*/ 42672 w 163652"/>
                <a:gd name="connsiteY1" fmla="*/ 226424 h 283030"/>
                <a:gd name="connsiteX2" fmla="*/ 14805 w 163652"/>
                <a:gd name="connsiteY2" fmla="*/ 283030 h 283030"/>
                <a:gd name="connsiteX3" fmla="*/ 159367 w 163652"/>
                <a:gd name="connsiteY3" fmla="*/ 160239 h 283030"/>
                <a:gd name="connsiteX4" fmla="*/ 131499 w 163652"/>
                <a:gd name="connsiteY4" fmla="*/ 0 h 283030"/>
                <a:gd name="connsiteX5" fmla="*/ 0 w 163652"/>
                <a:gd name="connsiteY5" fmla="*/ 175914 h 2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3652" h="283030">
                  <a:moveTo>
                    <a:pt x="0" y="175914"/>
                  </a:moveTo>
                  <a:lnTo>
                    <a:pt x="42672" y="226424"/>
                  </a:lnTo>
                  <a:lnTo>
                    <a:pt x="14805" y="283030"/>
                  </a:lnTo>
                  <a:cubicBezTo>
                    <a:pt x="14805" y="283030"/>
                    <a:pt x="141079" y="243841"/>
                    <a:pt x="159367" y="160239"/>
                  </a:cubicBezTo>
                  <a:cubicBezTo>
                    <a:pt x="177655" y="76636"/>
                    <a:pt x="131499" y="0"/>
                    <a:pt x="131499" y="0"/>
                  </a:cubicBezTo>
                  <a:cubicBezTo>
                    <a:pt x="131499" y="0"/>
                    <a:pt x="158496" y="160239"/>
                    <a:pt x="0" y="175914"/>
                  </a:cubicBezTo>
                  <a:close/>
                </a:path>
              </a:pathLst>
            </a:custGeom>
            <a:solidFill>
              <a:srgbClr val="F9BBBB"/>
            </a:solidFill>
            <a:ln w="8709" cap="flat">
              <a:noFill/>
              <a:prstDash val="solid"/>
              <a:miter/>
            </a:ln>
          </p:spPr>
          <p:txBody>
            <a:bodyPr rtlCol="1" anchor="ctr"/>
            <a:lstStyle/>
            <a:p>
              <a:endParaRPr lang="ar-SA"/>
            </a:p>
          </p:txBody>
        </p:sp>
        <p:sp>
          <p:nvSpPr>
            <p:cNvPr id="790" name="شكل حر: شكل 789">
              <a:extLst>
                <a:ext uri="{FF2B5EF4-FFF2-40B4-BE49-F238E27FC236}">
                  <a16:creationId xmlns:a16="http://schemas.microsoft.com/office/drawing/2014/main" id="{FC65F038-E24C-4BA2-B6A1-212AF49CEB19}"/>
                </a:ext>
              </a:extLst>
            </p:cNvPr>
            <p:cNvSpPr/>
            <p:nvPr/>
          </p:nvSpPr>
          <p:spPr>
            <a:xfrm>
              <a:off x="-2802307" y="3205904"/>
              <a:ext cx="414111" cy="647921"/>
            </a:xfrm>
            <a:custGeom>
              <a:avLst/>
              <a:gdLst>
                <a:gd name="connsiteX0" fmla="*/ 337915 w 414111"/>
                <a:gd name="connsiteY0" fmla="*/ 0 h 647921"/>
                <a:gd name="connsiteX1" fmla="*/ 310047 w 414111"/>
                <a:gd name="connsiteY1" fmla="*/ 326573 h 647921"/>
                <a:gd name="connsiteX2" fmla="*/ 893 w 414111"/>
                <a:gd name="connsiteY2" fmla="*/ 647921 h 647921"/>
                <a:gd name="connsiteX3" fmla="*/ 188999 w 414111"/>
                <a:gd name="connsiteY3" fmla="*/ 529484 h 647921"/>
                <a:gd name="connsiteX4" fmla="*/ 337915 w 414111"/>
                <a:gd name="connsiteY4" fmla="*/ 0 h 647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111" h="647921">
                  <a:moveTo>
                    <a:pt x="337915" y="0"/>
                  </a:moveTo>
                  <a:cubicBezTo>
                    <a:pt x="337915" y="0"/>
                    <a:pt x="441547" y="186364"/>
                    <a:pt x="310047" y="326573"/>
                  </a:cubicBezTo>
                  <a:cubicBezTo>
                    <a:pt x="179419" y="465911"/>
                    <a:pt x="-14782" y="485941"/>
                    <a:pt x="893" y="647921"/>
                  </a:cubicBezTo>
                  <a:cubicBezTo>
                    <a:pt x="893" y="647921"/>
                    <a:pt x="99300" y="586961"/>
                    <a:pt x="188999" y="529484"/>
                  </a:cubicBezTo>
                  <a:cubicBezTo>
                    <a:pt x="277826" y="471137"/>
                    <a:pt x="543437" y="236004"/>
                    <a:pt x="337915" y="0"/>
                  </a:cubicBezTo>
                  <a:close/>
                </a:path>
              </a:pathLst>
            </a:custGeom>
            <a:solidFill>
              <a:srgbClr val="F9BBBB"/>
            </a:solidFill>
            <a:ln w="8709" cap="flat">
              <a:noFill/>
              <a:prstDash val="solid"/>
              <a:miter/>
            </a:ln>
          </p:spPr>
          <p:txBody>
            <a:bodyPr rtlCol="1" anchor="ctr"/>
            <a:lstStyle/>
            <a:p>
              <a:endParaRPr lang="ar-SA"/>
            </a:p>
          </p:txBody>
        </p:sp>
        <p:sp>
          <p:nvSpPr>
            <p:cNvPr id="791" name="شكل حر: شكل 790">
              <a:extLst>
                <a:ext uri="{FF2B5EF4-FFF2-40B4-BE49-F238E27FC236}">
                  <a16:creationId xmlns:a16="http://schemas.microsoft.com/office/drawing/2014/main" id="{A18EB157-2EA9-45A3-B48B-09AAEB761366}"/>
                </a:ext>
              </a:extLst>
            </p:cNvPr>
            <p:cNvSpPr/>
            <p:nvPr/>
          </p:nvSpPr>
          <p:spPr>
            <a:xfrm>
              <a:off x="-2894321" y="2554499"/>
              <a:ext cx="511203" cy="865636"/>
            </a:xfrm>
            <a:custGeom>
              <a:avLst/>
              <a:gdLst>
                <a:gd name="connsiteX0" fmla="*/ 30205 w 511203"/>
                <a:gd name="connsiteY0" fmla="*/ 0 h 865636"/>
                <a:gd name="connsiteX1" fmla="*/ 207860 w 511203"/>
                <a:gd name="connsiteY1" fmla="*/ 359666 h 865636"/>
                <a:gd name="connsiteX2" fmla="*/ 504822 w 511203"/>
                <a:gd name="connsiteY2" fmla="*/ 865637 h 865636"/>
                <a:gd name="connsiteX3" fmla="*/ 193055 w 511203"/>
                <a:gd name="connsiteY3" fmla="*/ 452848 h 865636"/>
                <a:gd name="connsiteX4" fmla="*/ 30205 w 511203"/>
                <a:gd name="connsiteY4" fmla="*/ 0 h 865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1203" h="865636">
                  <a:moveTo>
                    <a:pt x="30205" y="0"/>
                  </a:moveTo>
                  <a:cubicBezTo>
                    <a:pt x="30205" y="0"/>
                    <a:pt x="-17692" y="168076"/>
                    <a:pt x="207860" y="359666"/>
                  </a:cubicBezTo>
                  <a:cubicBezTo>
                    <a:pt x="454312" y="568673"/>
                    <a:pt x="536173" y="699302"/>
                    <a:pt x="504822" y="865637"/>
                  </a:cubicBezTo>
                  <a:cubicBezTo>
                    <a:pt x="504822" y="865637"/>
                    <a:pt x="505693" y="696690"/>
                    <a:pt x="193055" y="452848"/>
                  </a:cubicBezTo>
                  <a:cubicBezTo>
                    <a:pt x="-103907" y="222070"/>
                    <a:pt x="30205" y="0"/>
                    <a:pt x="30205" y="0"/>
                  </a:cubicBezTo>
                  <a:close/>
                </a:path>
              </a:pathLst>
            </a:custGeom>
            <a:solidFill>
              <a:srgbClr val="F9BBBB"/>
            </a:solidFill>
            <a:ln w="8709" cap="flat">
              <a:noFill/>
              <a:prstDash val="solid"/>
              <a:miter/>
            </a:ln>
          </p:spPr>
          <p:txBody>
            <a:bodyPr rtlCol="1" anchor="ctr"/>
            <a:lstStyle/>
            <a:p>
              <a:endParaRPr lang="ar-SA"/>
            </a:p>
          </p:txBody>
        </p:sp>
        <p:sp>
          <p:nvSpPr>
            <p:cNvPr id="792" name="شكل حر: شكل 791">
              <a:extLst>
                <a:ext uri="{FF2B5EF4-FFF2-40B4-BE49-F238E27FC236}">
                  <a16:creationId xmlns:a16="http://schemas.microsoft.com/office/drawing/2014/main" id="{E6DF0540-5CD5-4D76-91AE-070D7E71BBD3}"/>
                </a:ext>
              </a:extLst>
            </p:cNvPr>
            <p:cNvSpPr/>
            <p:nvPr/>
          </p:nvSpPr>
          <p:spPr>
            <a:xfrm>
              <a:off x="-2785863" y="4031337"/>
              <a:ext cx="328842" cy="317138"/>
            </a:xfrm>
            <a:custGeom>
              <a:avLst/>
              <a:gdLst>
                <a:gd name="connsiteX0" fmla="*/ 286637 w 328842"/>
                <a:gd name="connsiteY0" fmla="*/ 144 h 317138"/>
                <a:gd name="connsiteX1" fmla="*/ 141203 w 328842"/>
                <a:gd name="connsiteY1" fmla="*/ 128161 h 317138"/>
                <a:gd name="connsiteX2" fmla="*/ 1866 w 328842"/>
                <a:gd name="connsiteY2" fmla="*/ 317138 h 317138"/>
                <a:gd name="connsiteX3" fmla="*/ 35830 w 328842"/>
                <a:gd name="connsiteY3" fmla="*/ 270112 h 317138"/>
                <a:gd name="connsiteX4" fmla="*/ 75889 w 328842"/>
                <a:gd name="connsiteY4" fmla="*/ 317138 h 317138"/>
                <a:gd name="connsiteX5" fmla="*/ 155138 w 328842"/>
                <a:gd name="connsiteY5" fmla="*/ 220472 h 317138"/>
                <a:gd name="connsiteX6" fmla="*/ 328438 w 328842"/>
                <a:gd name="connsiteY6" fmla="*/ 61105 h 317138"/>
                <a:gd name="connsiteX7" fmla="*/ 286637 w 328842"/>
                <a:gd name="connsiteY7" fmla="*/ 144 h 31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842" h="317138">
                  <a:moveTo>
                    <a:pt x="286637" y="144"/>
                  </a:moveTo>
                  <a:cubicBezTo>
                    <a:pt x="286637" y="144"/>
                    <a:pt x="309279" y="72426"/>
                    <a:pt x="141203" y="128161"/>
                  </a:cubicBezTo>
                  <a:cubicBezTo>
                    <a:pt x="-26872" y="183896"/>
                    <a:pt x="1866" y="317138"/>
                    <a:pt x="1866" y="317138"/>
                  </a:cubicBezTo>
                  <a:lnTo>
                    <a:pt x="35830" y="270112"/>
                  </a:lnTo>
                  <a:lnTo>
                    <a:pt x="75889" y="317138"/>
                  </a:lnTo>
                  <a:cubicBezTo>
                    <a:pt x="75889" y="317138"/>
                    <a:pt x="62826" y="251823"/>
                    <a:pt x="155138" y="220472"/>
                  </a:cubicBezTo>
                  <a:cubicBezTo>
                    <a:pt x="276186" y="178671"/>
                    <a:pt x="323213" y="129032"/>
                    <a:pt x="328438" y="61105"/>
                  </a:cubicBezTo>
                  <a:cubicBezTo>
                    <a:pt x="333664" y="-5952"/>
                    <a:pt x="286637" y="144"/>
                    <a:pt x="286637" y="144"/>
                  </a:cubicBezTo>
                  <a:close/>
                </a:path>
              </a:pathLst>
            </a:custGeom>
            <a:solidFill>
              <a:srgbClr val="F9BBBB"/>
            </a:solidFill>
            <a:ln w="8709" cap="flat">
              <a:noFill/>
              <a:prstDash val="solid"/>
              <a:miter/>
            </a:ln>
          </p:spPr>
          <p:txBody>
            <a:bodyPr rtlCol="1" anchor="ctr"/>
            <a:lstStyle/>
            <a:p>
              <a:endParaRPr lang="ar-SA"/>
            </a:p>
          </p:txBody>
        </p:sp>
        <p:sp>
          <p:nvSpPr>
            <p:cNvPr id="793" name="شكل حر: شكل 792">
              <a:extLst>
                <a:ext uri="{FF2B5EF4-FFF2-40B4-BE49-F238E27FC236}">
                  <a16:creationId xmlns:a16="http://schemas.microsoft.com/office/drawing/2014/main" id="{E90870B4-040C-4118-9AB8-D462DA32CF10}"/>
                </a:ext>
              </a:extLst>
            </p:cNvPr>
            <p:cNvSpPr/>
            <p:nvPr/>
          </p:nvSpPr>
          <p:spPr>
            <a:xfrm>
              <a:off x="-2807525" y="3794607"/>
              <a:ext cx="352082" cy="372728"/>
            </a:xfrm>
            <a:custGeom>
              <a:avLst/>
              <a:gdLst>
                <a:gd name="connsiteX0" fmla="*/ 321361 w 352082"/>
                <a:gd name="connsiteY0" fmla="*/ 372729 h 372728"/>
                <a:gd name="connsiteX1" fmla="*/ 255176 w 352082"/>
                <a:gd name="connsiteY1" fmla="*/ 237745 h 372728"/>
                <a:gd name="connsiteX2" fmla="*/ 13078 w 352082"/>
                <a:gd name="connsiteY2" fmla="*/ 0 h 372728"/>
                <a:gd name="connsiteX3" fmla="*/ 181154 w 352082"/>
                <a:gd name="connsiteY3" fmla="*/ 119308 h 372728"/>
                <a:gd name="connsiteX4" fmla="*/ 321361 w 352082"/>
                <a:gd name="connsiteY4" fmla="*/ 372729 h 372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082" h="372728">
                  <a:moveTo>
                    <a:pt x="321361" y="372729"/>
                  </a:moveTo>
                  <a:cubicBezTo>
                    <a:pt x="321361" y="372729"/>
                    <a:pt x="361421" y="292610"/>
                    <a:pt x="255176" y="237745"/>
                  </a:cubicBezTo>
                  <a:cubicBezTo>
                    <a:pt x="148061" y="183752"/>
                    <a:pt x="-53107" y="185494"/>
                    <a:pt x="13078" y="0"/>
                  </a:cubicBezTo>
                  <a:cubicBezTo>
                    <a:pt x="13078" y="0"/>
                    <a:pt x="47912" y="87957"/>
                    <a:pt x="181154" y="119308"/>
                  </a:cubicBezTo>
                  <a:cubicBezTo>
                    <a:pt x="314394" y="151530"/>
                    <a:pt x="401480" y="262130"/>
                    <a:pt x="321361" y="372729"/>
                  </a:cubicBezTo>
                  <a:close/>
                </a:path>
              </a:pathLst>
            </a:custGeom>
            <a:solidFill>
              <a:srgbClr val="F9BBBB"/>
            </a:solidFill>
            <a:ln w="8709" cap="flat">
              <a:noFill/>
              <a:prstDash val="solid"/>
              <a:miter/>
            </a:ln>
          </p:spPr>
          <p:txBody>
            <a:bodyPr rtlCol="1" anchor="ctr"/>
            <a:lstStyle/>
            <a:p>
              <a:endParaRPr lang="ar-SA"/>
            </a:p>
          </p:txBody>
        </p:sp>
        <p:sp>
          <p:nvSpPr>
            <p:cNvPr id="794" name="شكل حر: شكل 793">
              <a:extLst>
                <a:ext uri="{FF2B5EF4-FFF2-40B4-BE49-F238E27FC236}">
                  <a16:creationId xmlns:a16="http://schemas.microsoft.com/office/drawing/2014/main" id="{1333E664-2BC6-496F-B7E6-C08B60471491}"/>
                </a:ext>
              </a:extLst>
            </p:cNvPr>
            <p:cNvSpPr/>
            <p:nvPr/>
          </p:nvSpPr>
          <p:spPr>
            <a:xfrm>
              <a:off x="-2211863" y="3599534"/>
              <a:ext cx="308101" cy="264742"/>
            </a:xfrm>
            <a:custGeom>
              <a:avLst/>
              <a:gdLst>
                <a:gd name="connsiteX0" fmla="*/ 13953 w 308101"/>
                <a:gd name="connsiteY0" fmla="*/ 0 h 264742"/>
                <a:gd name="connsiteX1" fmla="*/ 22662 w 308101"/>
                <a:gd name="connsiteY1" fmla="*/ 134984 h 264742"/>
                <a:gd name="connsiteX2" fmla="*/ 295240 w 308101"/>
                <a:gd name="connsiteY2" fmla="*/ 264742 h 264742"/>
                <a:gd name="connsiteX3" fmla="*/ 265631 w 308101"/>
                <a:gd name="connsiteY3" fmla="*/ 155013 h 264742"/>
                <a:gd name="connsiteX4" fmla="*/ 13953 w 308101"/>
                <a:gd name="connsiteY4" fmla="*/ 0 h 264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101" h="264742">
                  <a:moveTo>
                    <a:pt x="13953" y="0"/>
                  </a:moveTo>
                  <a:cubicBezTo>
                    <a:pt x="13953" y="0"/>
                    <a:pt x="-22622" y="66186"/>
                    <a:pt x="22662" y="134984"/>
                  </a:cubicBezTo>
                  <a:cubicBezTo>
                    <a:pt x="67075" y="202911"/>
                    <a:pt x="263018" y="188977"/>
                    <a:pt x="295240" y="264742"/>
                  </a:cubicBezTo>
                  <a:cubicBezTo>
                    <a:pt x="295240" y="264742"/>
                    <a:pt x="338783" y="204653"/>
                    <a:pt x="265631" y="155013"/>
                  </a:cubicBezTo>
                  <a:cubicBezTo>
                    <a:pt x="192479" y="105374"/>
                    <a:pt x="50529" y="97536"/>
                    <a:pt x="13953" y="0"/>
                  </a:cubicBezTo>
                  <a:close/>
                </a:path>
              </a:pathLst>
            </a:custGeom>
            <a:solidFill>
              <a:srgbClr val="F9BBBB"/>
            </a:solidFill>
            <a:ln w="8709" cap="flat">
              <a:noFill/>
              <a:prstDash val="solid"/>
              <a:miter/>
            </a:ln>
          </p:spPr>
          <p:txBody>
            <a:bodyPr rtlCol="1" anchor="ctr"/>
            <a:lstStyle/>
            <a:p>
              <a:endParaRPr lang="ar-SA"/>
            </a:p>
          </p:txBody>
        </p:sp>
        <p:sp>
          <p:nvSpPr>
            <p:cNvPr id="795" name="شكل حر: شكل 794">
              <a:extLst>
                <a:ext uri="{FF2B5EF4-FFF2-40B4-BE49-F238E27FC236}">
                  <a16:creationId xmlns:a16="http://schemas.microsoft.com/office/drawing/2014/main" id="{C5CE3D40-A40B-46A7-B8D0-2821B5F425C2}"/>
                </a:ext>
              </a:extLst>
            </p:cNvPr>
            <p:cNvSpPr/>
            <p:nvPr/>
          </p:nvSpPr>
          <p:spPr>
            <a:xfrm>
              <a:off x="-2209512" y="3252060"/>
              <a:ext cx="325545" cy="411917"/>
            </a:xfrm>
            <a:custGeom>
              <a:avLst/>
              <a:gdLst>
                <a:gd name="connsiteX0" fmla="*/ 278955 w 325545"/>
                <a:gd name="connsiteY0" fmla="*/ 0 h 411917"/>
                <a:gd name="connsiteX1" fmla="*/ 260668 w 325545"/>
                <a:gd name="connsiteY1" fmla="*/ 165464 h 411917"/>
                <a:gd name="connsiteX2" fmla="*/ 281 w 325545"/>
                <a:gd name="connsiteY2" fmla="*/ 411918 h 411917"/>
                <a:gd name="connsiteX3" fmla="*/ 160519 w 325545"/>
                <a:gd name="connsiteY3" fmla="*/ 321348 h 411917"/>
                <a:gd name="connsiteX4" fmla="*/ 324241 w 325545"/>
                <a:gd name="connsiteY4" fmla="*/ 134984 h 411917"/>
                <a:gd name="connsiteX5" fmla="*/ 278955 w 325545"/>
                <a:gd name="connsiteY5" fmla="*/ 0 h 4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545" h="411917">
                  <a:moveTo>
                    <a:pt x="278955" y="0"/>
                  </a:moveTo>
                  <a:cubicBezTo>
                    <a:pt x="278955" y="0"/>
                    <a:pt x="333820" y="70540"/>
                    <a:pt x="260668" y="165464"/>
                  </a:cubicBezTo>
                  <a:cubicBezTo>
                    <a:pt x="187515" y="260388"/>
                    <a:pt x="-8427" y="265613"/>
                    <a:pt x="281" y="411918"/>
                  </a:cubicBezTo>
                  <a:cubicBezTo>
                    <a:pt x="281" y="411918"/>
                    <a:pt x="38599" y="367504"/>
                    <a:pt x="160519" y="321348"/>
                  </a:cubicBezTo>
                  <a:cubicBezTo>
                    <a:pt x="282439" y="275192"/>
                    <a:pt x="312048" y="192460"/>
                    <a:pt x="324241" y="134984"/>
                  </a:cubicBezTo>
                  <a:cubicBezTo>
                    <a:pt x="334691" y="76636"/>
                    <a:pt x="278955" y="0"/>
                    <a:pt x="278955" y="0"/>
                  </a:cubicBezTo>
                  <a:close/>
                </a:path>
              </a:pathLst>
            </a:custGeom>
            <a:solidFill>
              <a:srgbClr val="F9BBBB"/>
            </a:solidFill>
            <a:ln w="8709" cap="flat">
              <a:noFill/>
              <a:prstDash val="solid"/>
              <a:miter/>
            </a:ln>
          </p:spPr>
          <p:txBody>
            <a:bodyPr rtlCol="1" anchor="ctr"/>
            <a:lstStyle/>
            <a:p>
              <a:endParaRPr lang="ar-SA"/>
            </a:p>
          </p:txBody>
        </p:sp>
        <p:sp>
          <p:nvSpPr>
            <p:cNvPr id="796" name="شكل حر: شكل 795">
              <a:extLst>
                <a:ext uri="{FF2B5EF4-FFF2-40B4-BE49-F238E27FC236}">
                  <a16:creationId xmlns:a16="http://schemas.microsoft.com/office/drawing/2014/main" id="{CF63DD43-EF0C-4B02-BAB1-06FBFF0E3AAC}"/>
                </a:ext>
              </a:extLst>
            </p:cNvPr>
            <p:cNvSpPr/>
            <p:nvPr/>
          </p:nvSpPr>
          <p:spPr>
            <a:xfrm>
              <a:off x="-2125628" y="3779802"/>
              <a:ext cx="239335" cy="242970"/>
            </a:xfrm>
            <a:custGeom>
              <a:avLst/>
              <a:gdLst>
                <a:gd name="connsiteX0" fmla="*/ 11321 w 239335"/>
                <a:gd name="connsiteY0" fmla="*/ 142822 h 242970"/>
                <a:gd name="connsiteX1" fmla="*/ 48768 w 239335"/>
                <a:gd name="connsiteY1" fmla="*/ 188977 h 242970"/>
                <a:gd name="connsiteX2" fmla="*/ 0 w 239335"/>
                <a:gd name="connsiteY2" fmla="*/ 242971 h 242970"/>
                <a:gd name="connsiteX3" fmla="*/ 204651 w 239335"/>
                <a:gd name="connsiteY3" fmla="*/ 154143 h 242970"/>
                <a:gd name="connsiteX4" fmla="*/ 206393 w 239335"/>
                <a:gd name="connsiteY4" fmla="*/ 0 h 242970"/>
                <a:gd name="connsiteX5" fmla="*/ 11321 w 239335"/>
                <a:gd name="connsiteY5" fmla="*/ 142822 h 24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9335" h="242970">
                  <a:moveTo>
                    <a:pt x="11321" y="142822"/>
                  </a:moveTo>
                  <a:lnTo>
                    <a:pt x="48768" y="188977"/>
                  </a:lnTo>
                  <a:lnTo>
                    <a:pt x="0" y="242971"/>
                  </a:lnTo>
                  <a:cubicBezTo>
                    <a:pt x="0" y="242971"/>
                    <a:pt x="164591" y="197686"/>
                    <a:pt x="204651" y="154143"/>
                  </a:cubicBezTo>
                  <a:cubicBezTo>
                    <a:pt x="244711" y="111471"/>
                    <a:pt x="256031" y="49639"/>
                    <a:pt x="206393" y="0"/>
                  </a:cubicBezTo>
                  <a:cubicBezTo>
                    <a:pt x="207263" y="0"/>
                    <a:pt x="244711" y="126275"/>
                    <a:pt x="11321" y="142822"/>
                  </a:cubicBezTo>
                  <a:close/>
                </a:path>
              </a:pathLst>
            </a:custGeom>
            <a:solidFill>
              <a:srgbClr val="F9BBBB"/>
            </a:solidFill>
            <a:ln w="8709" cap="flat">
              <a:noFill/>
              <a:prstDash val="solid"/>
              <a:miter/>
            </a:ln>
          </p:spPr>
          <p:txBody>
            <a:bodyPr rtlCol="1" anchor="ctr"/>
            <a:lstStyle/>
            <a:p>
              <a:endParaRPr lang="ar-SA"/>
            </a:p>
          </p:txBody>
        </p:sp>
        <p:sp>
          <p:nvSpPr>
            <p:cNvPr id="798" name="شكل حر: شكل 797">
              <a:extLst>
                <a:ext uri="{FF2B5EF4-FFF2-40B4-BE49-F238E27FC236}">
                  <a16:creationId xmlns:a16="http://schemas.microsoft.com/office/drawing/2014/main" id="{E97E142B-346F-4459-985B-7D735EFA475C}"/>
                </a:ext>
              </a:extLst>
            </p:cNvPr>
            <p:cNvSpPr/>
            <p:nvPr/>
          </p:nvSpPr>
          <p:spPr>
            <a:xfrm>
              <a:off x="-3016020" y="5261139"/>
              <a:ext cx="257569" cy="220328"/>
            </a:xfrm>
            <a:custGeom>
              <a:avLst/>
              <a:gdLst>
                <a:gd name="connsiteX0" fmla="*/ 11697 w 257569"/>
                <a:gd name="connsiteY0" fmla="*/ 0 h 220328"/>
                <a:gd name="connsiteX1" fmla="*/ 18663 w 257569"/>
                <a:gd name="connsiteY1" fmla="*/ 112341 h 220328"/>
                <a:gd name="connsiteX2" fmla="*/ 246828 w 257569"/>
                <a:gd name="connsiteY2" fmla="*/ 220328 h 220328"/>
                <a:gd name="connsiteX3" fmla="*/ 221573 w 257569"/>
                <a:gd name="connsiteY3" fmla="*/ 128888 h 220328"/>
                <a:gd name="connsiteX4" fmla="*/ 11697 w 257569"/>
                <a:gd name="connsiteY4" fmla="*/ 0 h 2203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569" h="220328">
                  <a:moveTo>
                    <a:pt x="11697" y="0"/>
                  </a:moveTo>
                  <a:cubicBezTo>
                    <a:pt x="11697" y="0"/>
                    <a:pt x="-18783" y="55735"/>
                    <a:pt x="18663" y="112341"/>
                  </a:cubicBezTo>
                  <a:cubicBezTo>
                    <a:pt x="56110" y="168947"/>
                    <a:pt x="219832" y="157626"/>
                    <a:pt x="246828" y="220328"/>
                  </a:cubicBezTo>
                  <a:cubicBezTo>
                    <a:pt x="246828" y="220328"/>
                    <a:pt x="283404" y="169818"/>
                    <a:pt x="221573" y="128888"/>
                  </a:cubicBezTo>
                  <a:cubicBezTo>
                    <a:pt x="161484" y="87957"/>
                    <a:pt x="42177" y="81861"/>
                    <a:pt x="11697" y="0"/>
                  </a:cubicBezTo>
                  <a:close/>
                </a:path>
              </a:pathLst>
            </a:custGeom>
            <a:solidFill>
              <a:srgbClr val="F9BBBB"/>
            </a:solidFill>
            <a:ln w="8709" cap="flat">
              <a:noFill/>
              <a:prstDash val="solid"/>
              <a:miter/>
            </a:ln>
          </p:spPr>
          <p:txBody>
            <a:bodyPr rtlCol="1" anchor="ctr"/>
            <a:lstStyle/>
            <a:p>
              <a:endParaRPr lang="ar-SA"/>
            </a:p>
          </p:txBody>
        </p:sp>
        <p:sp>
          <p:nvSpPr>
            <p:cNvPr id="799" name="شكل حر: شكل 798">
              <a:extLst>
                <a:ext uri="{FF2B5EF4-FFF2-40B4-BE49-F238E27FC236}">
                  <a16:creationId xmlns:a16="http://schemas.microsoft.com/office/drawing/2014/main" id="{79694ACB-999A-4CD9-9A4D-784935352E6F}"/>
                </a:ext>
              </a:extLst>
            </p:cNvPr>
            <p:cNvSpPr/>
            <p:nvPr/>
          </p:nvSpPr>
          <p:spPr>
            <a:xfrm>
              <a:off x="-3014174" y="4970271"/>
              <a:ext cx="272395" cy="344861"/>
            </a:xfrm>
            <a:custGeom>
              <a:avLst/>
              <a:gdLst>
                <a:gd name="connsiteX0" fmla="*/ 233661 w 272395"/>
                <a:gd name="connsiteY0" fmla="*/ 0 h 344861"/>
                <a:gd name="connsiteX1" fmla="*/ 217986 w 272395"/>
                <a:gd name="connsiteY1" fmla="*/ 138467 h 344861"/>
                <a:gd name="connsiteX2" fmla="*/ 272 w 272395"/>
                <a:gd name="connsiteY2" fmla="*/ 344861 h 344861"/>
                <a:gd name="connsiteX3" fmla="*/ 134383 w 272395"/>
                <a:gd name="connsiteY3" fmla="*/ 269096 h 344861"/>
                <a:gd name="connsiteX4" fmla="*/ 271108 w 272395"/>
                <a:gd name="connsiteY4" fmla="*/ 113212 h 344861"/>
                <a:gd name="connsiteX5" fmla="*/ 233661 w 272395"/>
                <a:gd name="connsiteY5" fmla="*/ 0 h 344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395" h="344861">
                  <a:moveTo>
                    <a:pt x="233661" y="0"/>
                  </a:moveTo>
                  <a:cubicBezTo>
                    <a:pt x="233661" y="0"/>
                    <a:pt x="279817" y="59219"/>
                    <a:pt x="217986" y="138467"/>
                  </a:cubicBezTo>
                  <a:cubicBezTo>
                    <a:pt x="156155" y="217716"/>
                    <a:pt x="-7566" y="222070"/>
                    <a:pt x="272" y="344861"/>
                  </a:cubicBezTo>
                  <a:cubicBezTo>
                    <a:pt x="272" y="344861"/>
                    <a:pt x="32493" y="308285"/>
                    <a:pt x="134383" y="269096"/>
                  </a:cubicBezTo>
                  <a:cubicBezTo>
                    <a:pt x="236274" y="230778"/>
                    <a:pt x="261529" y="161110"/>
                    <a:pt x="271108" y="113212"/>
                  </a:cubicBezTo>
                  <a:cubicBezTo>
                    <a:pt x="280688" y="64444"/>
                    <a:pt x="233661" y="0"/>
                    <a:pt x="233661" y="0"/>
                  </a:cubicBezTo>
                  <a:close/>
                </a:path>
              </a:pathLst>
            </a:custGeom>
            <a:solidFill>
              <a:srgbClr val="F9BBBB"/>
            </a:solidFill>
            <a:ln w="8709" cap="flat">
              <a:noFill/>
              <a:prstDash val="solid"/>
              <a:miter/>
            </a:ln>
          </p:spPr>
          <p:txBody>
            <a:bodyPr rtlCol="1" anchor="ctr"/>
            <a:lstStyle/>
            <a:p>
              <a:endParaRPr lang="ar-SA"/>
            </a:p>
          </p:txBody>
        </p:sp>
        <p:sp>
          <p:nvSpPr>
            <p:cNvPr id="800" name="شكل حر: شكل 799">
              <a:extLst>
                <a:ext uri="{FF2B5EF4-FFF2-40B4-BE49-F238E27FC236}">
                  <a16:creationId xmlns:a16="http://schemas.microsoft.com/office/drawing/2014/main" id="{080F6807-45A1-46EE-9393-0EFBF29BAB6B}"/>
                </a:ext>
              </a:extLst>
            </p:cNvPr>
            <p:cNvSpPr/>
            <p:nvPr/>
          </p:nvSpPr>
          <p:spPr>
            <a:xfrm>
              <a:off x="-2943363" y="5411798"/>
              <a:ext cx="200518" cy="202910"/>
            </a:xfrm>
            <a:custGeom>
              <a:avLst/>
              <a:gdLst>
                <a:gd name="connsiteX0" fmla="*/ 9579 w 200518"/>
                <a:gd name="connsiteY0" fmla="*/ 119308 h 202910"/>
                <a:gd name="connsiteX1" fmla="*/ 40930 w 200518"/>
                <a:gd name="connsiteY1" fmla="*/ 157626 h 202910"/>
                <a:gd name="connsiteX2" fmla="*/ 0 w 200518"/>
                <a:gd name="connsiteY2" fmla="*/ 202911 h 202910"/>
                <a:gd name="connsiteX3" fmla="*/ 171558 w 200518"/>
                <a:gd name="connsiteY3" fmla="*/ 128887 h 202910"/>
                <a:gd name="connsiteX4" fmla="*/ 172429 w 200518"/>
                <a:gd name="connsiteY4" fmla="*/ 0 h 202910"/>
                <a:gd name="connsiteX5" fmla="*/ 9579 w 200518"/>
                <a:gd name="connsiteY5" fmla="*/ 119308 h 202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518" h="202910">
                  <a:moveTo>
                    <a:pt x="9579" y="119308"/>
                  </a:moveTo>
                  <a:lnTo>
                    <a:pt x="40930" y="157626"/>
                  </a:lnTo>
                  <a:lnTo>
                    <a:pt x="0" y="202911"/>
                  </a:lnTo>
                  <a:cubicBezTo>
                    <a:pt x="0" y="202911"/>
                    <a:pt x="137595" y="164593"/>
                    <a:pt x="171558" y="128887"/>
                  </a:cubicBezTo>
                  <a:cubicBezTo>
                    <a:pt x="205522" y="93182"/>
                    <a:pt x="214231" y="40930"/>
                    <a:pt x="172429" y="0"/>
                  </a:cubicBezTo>
                  <a:cubicBezTo>
                    <a:pt x="172429" y="0"/>
                    <a:pt x="203781" y="105374"/>
                    <a:pt x="9579" y="119308"/>
                  </a:cubicBezTo>
                  <a:close/>
                </a:path>
              </a:pathLst>
            </a:custGeom>
            <a:solidFill>
              <a:srgbClr val="F9BBBB"/>
            </a:solidFill>
            <a:ln w="8709" cap="flat">
              <a:noFill/>
              <a:prstDash val="solid"/>
              <a:miter/>
            </a:ln>
          </p:spPr>
          <p:txBody>
            <a:bodyPr rtlCol="1" anchor="ctr"/>
            <a:lstStyle/>
            <a:p>
              <a:endParaRPr lang="ar-SA"/>
            </a:p>
          </p:txBody>
        </p:sp>
        <p:sp>
          <p:nvSpPr>
            <p:cNvPr id="802" name="شكل حر: شكل 801">
              <a:extLst>
                <a:ext uri="{FF2B5EF4-FFF2-40B4-BE49-F238E27FC236}">
                  <a16:creationId xmlns:a16="http://schemas.microsoft.com/office/drawing/2014/main" id="{E5A4554F-C88C-4EB4-B8A7-33657D849DA3}"/>
                </a:ext>
              </a:extLst>
            </p:cNvPr>
            <p:cNvSpPr/>
            <p:nvPr/>
          </p:nvSpPr>
          <p:spPr>
            <a:xfrm>
              <a:off x="-6977549" y="3091821"/>
              <a:ext cx="257570" cy="220328"/>
            </a:xfrm>
            <a:custGeom>
              <a:avLst/>
              <a:gdLst>
                <a:gd name="connsiteX0" fmla="*/ 11696 w 257570"/>
                <a:gd name="connsiteY0" fmla="*/ 0 h 220328"/>
                <a:gd name="connsiteX1" fmla="*/ 18663 w 257570"/>
                <a:gd name="connsiteY1" fmla="*/ 112341 h 220328"/>
                <a:gd name="connsiteX2" fmla="*/ 246828 w 257570"/>
                <a:gd name="connsiteY2" fmla="*/ 220328 h 220328"/>
                <a:gd name="connsiteX3" fmla="*/ 221573 w 257570"/>
                <a:gd name="connsiteY3" fmla="*/ 128888 h 220328"/>
                <a:gd name="connsiteX4" fmla="*/ 11696 w 257570"/>
                <a:gd name="connsiteY4" fmla="*/ 0 h 2203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570" h="220328">
                  <a:moveTo>
                    <a:pt x="11696" y="0"/>
                  </a:moveTo>
                  <a:cubicBezTo>
                    <a:pt x="11696" y="0"/>
                    <a:pt x="-18784" y="55735"/>
                    <a:pt x="18663" y="112341"/>
                  </a:cubicBezTo>
                  <a:cubicBezTo>
                    <a:pt x="56110" y="168947"/>
                    <a:pt x="219832" y="157626"/>
                    <a:pt x="246828" y="220328"/>
                  </a:cubicBezTo>
                  <a:cubicBezTo>
                    <a:pt x="246828" y="220328"/>
                    <a:pt x="283404" y="169818"/>
                    <a:pt x="221573" y="128888"/>
                  </a:cubicBezTo>
                  <a:cubicBezTo>
                    <a:pt x="161484" y="87957"/>
                    <a:pt x="42176" y="81861"/>
                    <a:pt x="11696" y="0"/>
                  </a:cubicBezTo>
                  <a:close/>
                </a:path>
              </a:pathLst>
            </a:custGeom>
            <a:solidFill>
              <a:srgbClr val="F9BBBB"/>
            </a:solidFill>
            <a:ln w="8709" cap="flat">
              <a:noFill/>
              <a:prstDash val="solid"/>
              <a:miter/>
            </a:ln>
          </p:spPr>
          <p:txBody>
            <a:bodyPr rtlCol="1" anchor="ctr"/>
            <a:lstStyle/>
            <a:p>
              <a:endParaRPr lang="ar-SA"/>
            </a:p>
          </p:txBody>
        </p:sp>
        <p:sp>
          <p:nvSpPr>
            <p:cNvPr id="803" name="شكل حر: شكل 802">
              <a:extLst>
                <a:ext uri="{FF2B5EF4-FFF2-40B4-BE49-F238E27FC236}">
                  <a16:creationId xmlns:a16="http://schemas.microsoft.com/office/drawing/2014/main" id="{5B0C42AA-852B-4355-A20F-A91EC844F951}"/>
                </a:ext>
              </a:extLst>
            </p:cNvPr>
            <p:cNvSpPr/>
            <p:nvPr/>
          </p:nvSpPr>
          <p:spPr>
            <a:xfrm>
              <a:off x="-6975704" y="2800953"/>
              <a:ext cx="272395" cy="344861"/>
            </a:xfrm>
            <a:custGeom>
              <a:avLst/>
              <a:gdLst>
                <a:gd name="connsiteX0" fmla="*/ 233662 w 272395"/>
                <a:gd name="connsiteY0" fmla="*/ 0 h 344861"/>
                <a:gd name="connsiteX1" fmla="*/ 217986 w 272395"/>
                <a:gd name="connsiteY1" fmla="*/ 138467 h 344861"/>
                <a:gd name="connsiteX2" fmla="*/ 272 w 272395"/>
                <a:gd name="connsiteY2" fmla="*/ 344861 h 344861"/>
                <a:gd name="connsiteX3" fmla="*/ 134384 w 272395"/>
                <a:gd name="connsiteY3" fmla="*/ 269097 h 344861"/>
                <a:gd name="connsiteX4" fmla="*/ 271108 w 272395"/>
                <a:gd name="connsiteY4" fmla="*/ 113212 h 344861"/>
                <a:gd name="connsiteX5" fmla="*/ 233662 w 272395"/>
                <a:gd name="connsiteY5" fmla="*/ 0 h 344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395" h="344861">
                  <a:moveTo>
                    <a:pt x="233662" y="0"/>
                  </a:moveTo>
                  <a:cubicBezTo>
                    <a:pt x="233662" y="0"/>
                    <a:pt x="279817" y="59219"/>
                    <a:pt x="217986" y="138467"/>
                  </a:cubicBezTo>
                  <a:cubicBezTo>
                    <a:pt x="156155" y="217716"/>
                    <a:pt x="-7566" y="222070"/>
                    <a:pt x="272" y="344861"/>
                  </a:cubicBezTo>
                  <a:cubicBezTo>
                    <a:pt x="272" y="344861"/>
                    <a:pt x="32493" y="308285"/>
                    <a:pt x="134384" y="269097"/>
                  </a:cubicBezTo>
                  <a:cubicBezTo>
                    <a:pt x="236274" y="230778"/>
                    <a:pt x="261529" y="161110"/>
                    <a:pt x="271108" y="113212"/>
                  </a:cubicBezTo>
                  <a:cubicBezTo>
                    <a:pt x="280688" y="64444"/>
                    <a:pt x="233662" y="0"/>
                    <a:pt x="233662" y="0"/>
                  </a:cubicBezTo>
                  <a:close/>
                </a:path>
              </a:pathLst>
            </a:custGeom>
            <a:solidFill>
              <a:srgbClr val="F9BBBB"/>
            </a:solidFill>
            <a:ln w="8709" cap="flat">
              <a:noFill/>
              <a:prstDash val="solid"/>
              <a:miter/>
            </a:ln>
          </p:spPr>
          <p:txBody>
            <a:bodyPr rtlCol="1" anchor="ctr"/>
            <a:lstStyle/>
            <a:p>
              <a:endParaRPr lang="ar-SA"/>
            </a:p>
          </p:txBody>
        </p:sp>
        <p:sp>
          <p:nvSpPr>
            <p:cNvPr id="804" name="شكل حر: شكل 803">
              <a:extLst>
                <a:ext uri="{FF2B5EF4-FFF2-40B4-BE49-F238E27FC236}">
                  <a16:creationId xmlns:a16="http://schemas.microsoft.com/office/drawing/2014/main" id="{7C65E006-9C8F-4D51-818B-EC502243CF8F}"/>
                </a:ext>
              </a:extLst>
            </p:cNvPr>
            <p:cNvSpPr/>
            <p:nvPr/>
          </p:nvSpPr>
          <p:spPr>
            <a:xfrm>
              <a:off x="-6904892" y="3242480"/>
              <a:ext cx="200518" cy="202910"/>
            </a:xfrm>
            <a:custGeom>
              <a:avLst/>
              <a:gdLst>
                <a:gd name="connsiteX0" fmla="*/ 9579 w 200518"/>
                <a:gd name="connsiteY0" fmla="*/ 119308 h 202910"/>
                <a:gd name="connsiteX1" fmla="*/ 40930 w 200518"/>
                <a:gd name="connsiteY1" fmla="*/ 157626 h 202910"/>
                <a:gd name="connsiteX2" fmla="*/ 0 w 200518"/>
                <a:gd name="connsiteY2" fmla="*/ 202911 h 202910"/>
                <a:gd name="connsiteX3" fmla="*/ 171559 w 200518"/>
                <a:gd name="connsiteY3" fmla="*/ 128887 h 202910"/>
                <a:gd name="connsiteX4" fmla="*/ 172430 w 200518"/>
                <a:gd name="connsiteY4" fmla="*/ 0 h 202910"/>
                <a:gd name="connsiteX5" fmla="*/ 9579 w 200518"/>
                <a:gd name="connsiteY5" fmla="*/ 119308 h 202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518" h="202910">
                  <a:moveTo>
                    <a:pt x="9579" y="119308"/>
                  </a:moveTo>
                  <a:lnTo>
                    <a:pt x="40930" y="157626"/>
                  </a:lnTo>
                  <a:lnTo>
                    <a:pt x="0" y="202911"/>
                  </a:lnTo>
                  <a:cubicBezTo>
                    <a:pt x="0" y="202911"/>
                    <a:pt x="137595" y="164593"/>
                    <a:pt x="171559" y="128887"/>
                  </a:cubicBezTo>
                  <a:cubicBezTo>
                    <a:pt x="205522" y="93182"/>
                    <a:pt x="214231" y="40930"/>
                    <a:pt x="172430" y="0"/>
                  </a:cubicBezTo>
                  <a:cubicBezTo>
                    <a:pt x="173301" y="0"/>
                    <a:pt x="203781" y="105374"/>
                    <a:pt x="9579" y="119308"/>
                  </a:cubicBezTo>
                  <a:close/>
                </a:path>
              </a:pathLst>
            </a:custGeom>
            <a:solidFill>
              <a:srgbClr val="F9BBBB"/>
            </a:solidFill>
            <a:ln w="8709" cap="flat">
              <a:noFill/>
              <a:prstDash val="solid"/>
              <a:miter/>
            </a:ln>
          </p:spPr>
          <p:txBody>
            <a:bodyPr rtlCol="1" anchor="ctr"/>
            <a:lstStyle/>
            <a:p>
              <a:endParaRPr lang="ar-SA"/>
            </a:p>
          </p:txBody>
        </p:sp>
        <p:sp>
          <p:nvSpPr>
            <p:cNvPr id="805" name="شكل حر: شكل 804">
              <a:extLst>
                <a:ext uri="{FF2B5EF4-FFF2-40B4-BE49-F238E27FC236}">
                  <a16:creationId xmlns:a16="http://schemas.microsoft.com/office/drawing/2014/main" id="{11E3F474-7F71-4C95-A3C4-698168EFD028}"/>
                </a:ext>
              </a:extLst>
            </p:cNvPr>
            <p:cNvSpPr/>
            <p:nvPr/>
          </p:nvSpPr>
          <p:spPr>
            <a:xfrm>
              <a:off x="-2629038" y="6154644"/>
              <a:ext cx="92364" cy="172430"/>
            </a:xfrm>
            <a:custGeom>
              <a:avLst/>
              <a:gdLst>
                <a:gd name="connsiteX0" fmla="*/ 29663 w 92364"/>
                <a:gd name="connsiteY0" fmla="*/ 0 h 172430"/>
                <a:gd name="connsiteX1" fmla="*/ 92365 w 92364"/>
                <a:gd name="connsiteY1" fmla="*/ 99279 h 172430"/>
                <a:gd name="connsiteX2" fmla="*/ 67981 w 92364"/>
                <a:gd name="connsiteY2" fmla="*/ 172431 h 172430"/>
                <a:gd name="connsiteX3" fmla="*/ 29663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29663" y="0"/>
                  </a:moveTo>
                  <a:cubicBezTo>
                    <a:pt x="29663" y="0"/>
                    <a:pt x="46210" y="56606"/>
                    <a:pt x="92365" y="99279"/>
                  </a:cubicBezTo>
                  <a:cubicBezTo>
                    <a:pt x="92365" y="99279"/>
                    <a:pt x="61885" y="144563"/>
                    <a:pt x="67981" y="172431"/>
                  </a:cubicBezTo>
                  <a:cubicBezTo>
                    <a:pt x="67981" y="172431"/>
                    <a:pt x="-54811" y="111470"/>
                    <a:pt x="29663" y="0"/>
                  </a:cubicBezTo>
                  <a:close/>
                </a:path>
              </a:pathLst>
            </a:custGeom>
            <a:solidFill>
              <a:srgbClr val="F9BBBB"/>
            </a:solidFill>
            <a:ln w="8709" cap="flat">
              <a:noFill/>
              <a:prstDash val="solid"/>
              <a:miter/>
            </a:ln>
          </p:spPr>
          <p:txBody>
            <a:bodyPr rtlCol="1" anchor="ctr"/>
            <a:lstStyle/>
            <a:p>
              <a:endParaRPr lang="ar-SA"/>
            </a:p>
          </p:txBody>
        </p:sp>
        <p:sp>
          <p:nvSpPr>
            <p:cNvPr id="806" name="شكل حر: شكل 805">
              <a:extLst>
                <a:ext uri="{FF2B5EF4-FFF2-40B4-BE49-F238E27FC236}">
                  <a16:creationId xmlns:a16="http://schemas.microsoft.com/office/drawing/2014/main" id="{2B5CF95C-E2B0-4F7E-9D77-1F2F62812A5B}"/>
                </a:ext>
              </a:extLst>
            </p:cNvPr>
            <p:cNvSpPr/>
            <p:nvPr/>
          </p:nvSpPr>
          <p:spPr>
            <a:xfrm>
              <a:off x="-5086597" y="3804187"/>
              <a:ext cx="92364" cy="172430"/>
            </a:xfrm>
            <a:custGeom>
              <a:avLst/>
              <a:gdLst>
                <a:gd name="connsiteX0" fmla="*/ 29663 w 92364"/>
                <a:gd name="connsiteY0" fmla="*/ 0 h 172430"/>
                <a:gd name="connsiteX1" fmla="*/ 92365 w 92364"/>
                <a:gd name="connsiteY1" fmla="*/ 99278 h 172430"/>
                <a:gd name="connsiteX2" fmla="*/ 67981 w 92364"/>
                <a:gd name="connsiteY2" fmla="*/ 172431 h 172430"/>
                <a:gd name="connsiteX3" fmla="*/ 29663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29663" y="0"/>
                  </a:moveTo>
                  <a:cubicBezTo>
                    <a:pt x="29663" y="0"/>
                    <a:pt x="46209" y="56606"/>
                    <a:pt x="92365" y="99278"/>
                  </a:cubicBezTo>
                  <a:cubicBezTo>
                    <a:pt x="92365" y="99278"/>
                    <a:pt x="61885" y="144563"/>
                    <a:pt x="67981" y="172431"/>
                  </a:cubicBezTo>
                  <a:cubicBezTo>
                    <a:pt x="67981" y="171560"/>
                    <a:pt x="-54810" y="111470"/>
                    <a:pt x="29663" y="0"/>
                  </a:cubicBezTo>
                  <a:close/>
                </a:path>
              </a:pathLst>
            </a:custGeom>
            <a:solidFill>
              <a:srgbClr val="F9BBBB"/>
            </a:solidFill>
            <a:ln w="8709" cap="flat">
              <a:noFill/>
              <a:prstDash val="solid"/>
              <a:miter/>
            </a:ln>
          </p:spPr>
          <p:txBody>
            <a:bodyPr rtlCol="1" anchor="ctr"/>
            <a:lstStyle/>
            <a:p>
              <a:endParaRPr lang="ar-SA"/>
            </a:p>
          </p:txBody>
        </p:sp>
        <p:sp>
          <p:nvSpPr>
            <p:cNvPr id="807" name="شكل حر: شكل 806">
              <a:extLst>
                <a:ext uri="{FF2B5EF4-FFF2-40B4-BE49-F238E27FC236}">
                  <a16:creationId xmlns:a16="http://schemas.microsoft.com/office/drawing/2014/main" id="{2FCC7D01-E672-45A0-9156-FD008268FAE6}"/>
                </a:ext>
              </a:extLst>
            </p:cNvPr>
            <p:cNvSpPr/>
            <p:nvPr/>
          </p:nvSpPr>
          <p:spPr>
            <a:xfrm>
              <a:off x="-2364243" y="5876838"/>
              <a:ext cx="110598" cy="69706"/>
            </a:xfrm>
            <a:custGeom>
              <a:avLst/>
              <a:gdLst>
                <a:gd name="connsiteX0" fmla="*/ 0 w 110598"/>
                <a:gd name="connsiteY0" fmla="*/ 60960 h 69706"/>
                <a:gd name="connsiteX1" fmla="*/ 56606 w 110598"/>
                <a:gd name="connsiteY1" fmla="*/ 0 h 69706"/>
                <a:gd name="connsiteX2" fmla="*/ 110598 w 110598"/>
                <a:gd name="connsiteY2" fmla="*/ 3484 h 69706"/>
                <a:gd name="connsiteX3" fmla="*/ 0 w 110598"/>
                <a:gd name="connsiteY3" fmla="*/ 60960 h 69706"/>
              </a:gdLst>
              <a:ahLst/>
              <a:cxnLst>
                <a:cxn ang="0">
                  <a:pos x="connsiteX0" y="connsiteY0"/>
                </a:cxn>
                <a:cxn ang="0">
                  <a:pos x="connsiteX1" y="connsiteY1"/>
                </a:cxn>
                <a:cxn ang="0">
                  <a:pos x="connsiteX2" y="connsiteY2"/>
                </a:cxn>
                <a:cxn ang="0">
                  <a:pos x="connsiteX3" y="connsiteY3"/>
                </a:cxn>
              </a:cxnLst>
              <a:rect l="l" t="t" r="r" b="b"/>
              <a:pathLst>
                <a:path w="110598" h="69706">
                  <a:moveTo>
                    <a:pt x="0" y="60960"/>
                  </a:moveTo>
                  <a:cubicBezTo>
                    <a:pt x="0" y="60960"/>
                    <a:pt x="35705" y="39189"/>
                    <a:pt x="56606" y="0"/>
                  </a:cubicBezTo>
                  <a:cubicBezTo>
                    <a:pt x="56606" y="0"/>
                    <a:pt x="93181" y="13063"/>
                    <a:pt x="110598" y="3484"/>
                  </a:cubicBezTo>
                  <a:cubicBezTo>
                    <a:pt x="110598" y="3484"/>
                    <a:pt x="91440" y="98408"/>
                    <a:pt x="0" y="60960"/>
                  </a:cubicBezTo>
                  <a:close/>
                </a:path>
              </a:pathLst>
            </a:custGeom>
            <a:solidFill>
              <a:srgbClr val="F9BBBB"/>
            </a:solidFill>
            <a:ln w="8709" cap="flat">
              <a:noFill/>
              <a:prstDash val="solid"/>
              <a:miter/>
            </a:ln>
          </p:spPr>
          <p:txBody>
            <a:bodyPr rtlCol="1" anchor="ctr"/>
            <a:lstStyle/>
            <a:p>
              <a:endParaRPr lang="ar-SA"/>
            </a:p>
          </p:txBody>
        </p:sp>
        <p:sp>
          <p:nvSpPr>
            <p:cNvPr id="808" name="شكل حر: شكل 807">
              <a:extLst>
                <a:ext uri="{FF2B5EF4-FFF2-40B4-BE49-F238E27FC236}">
                  <a16:creationId xmlns:a16="http://schemas.microsoft.com/office/drawing/2014/main" id="{5AF1A01E-1A60-4ED1-BEAD-A3D61EC4BAA5}"/>
                </a:ext>
              </a:extLst>
            </p:cNvPr>
            <p:cNvSpPr/>
            <p:nvPr/>
          </p:nvSpPr>
          <p:spPr>
            <a:xfrm>
              <a:off x="-2794447" y="3447133"/>
              <a:ext cx="109755" cy="69647"/>
            </a:xfrm>
            <a:custGeom>
              <a:avLst/>
              <a:gdLst>
                <a:gd name="connsiteX0" fmla="*/ 0 w 109755"/>
                <a:gd name="connsiteY0" fmla="*/ 60960 h 69647"/>
                <a:gd name="connsiteX1" fmla="*/ 55735 w 109755"/>
                <a:gd name="connsiteY1" fmla="*/ 0 h 69647"/>
                <a:gd name="connsiteX2" fmla="*/ 109728 w 109755"/>
                <a:gd name="connsiteY2" fmla="*/ 3483 h 69647"/>
                <a:gd name="connsiteX3" fmla="*/ 0 w 109755"/>
                <a:gd name="connsiteY3" fmla="*/ 60960 h 69647"/>
              </a:gdLst>
              <a:ahLst/>
              <a:cxnLst>
                <a:cxn ang="0">
                  <a:pos x="connsiteX0" y="connsiteY0"/>
                </a:cxn>
                <a:cxn ang="0">
                  <a:pos x="connsiteX1" y="connsiteY1"/>
                </a:cxn>
                <a:cxn ang="0">
                  <a:pos x="connsiteX2" y="connsiteY2"/>
                </a:cxn>
                <a:cxn ang="0">
                  <a:pos x="connsiteX3" y="connsiteY3"/>
                </a:cxn>
              </a:cxnLst>
              <a:rect l="l" t="t" r="r" b="b"/>
              <a:pathLst>
                <a:path w="109755" h="69647">
                  <a:moveTo>
                    <a:pt x="0" y="60960"/>
                  </a:moveTo>
                  <a:cubicBezTo>
                    <a:pt x="0" y="60960"/>
                    <a:pt x="35705" y="39189"/>
                    <a:pt x="55735" y="0"/>
                  </a:cubicBezTo>
                  <a:cubicBezTo>
                    <a:pt x="55735" y="0"/>
                    <a:pt x="92311" y="13063"/>
                    <a:pt x="109728" y="3483"/>
                  </a:cubicBezTo>
                  <a:cubicBezTo>
                    <a:pt x="110598" y="2612"/>
                    <a:pt x="91440" y="98407"/>
                    <a:pt x="0" y="60960"/>
                  </a:cubicBezTo>
                  <a:close/>
                </a:path>
              </a:pathLst>
            </a:custGeom>
            <a:solidFill>
              <a:srgbClr val="F9BBBB"/>
            </a:solidFill>
            <a:ln w="8709" cap="flat">
              <a:noFill/>
              <a:prstDash val="solid"/>
              <a:miter/>
            </a:ln>
          </p:spPr>
          <p:txBody>
            <a:bodyPr rtlCol="1" anchor="ctr"/>
            <a:lstStyle/>
            <a:p>
              <a:endParaRPr lang="ar-SA"/>
            </a:p>
          </p:txBody>
        </p:sp>
        <p:sp>
          <p:nvSpPr>
            <p:cNvPr id="809" name="شكل حر: شكل 808">
              <a:extLst>
                <a:ext uri="{FF2B5EF4-FFF2-40B4-BE49-F238E27FC236}">
                  <a16:creationId xmlns:a16="http://schemas.microsoft.com/office/drawing/2014/main" id="{8FF124EA-7842-4C31-8519-A0F2EDB083F5}"/>
                </a:ext>
              </a:extLst>
            </p:cNvPr>
            <p:cNvSpPr/>
            <p:nvPr/>
          </p:nvSpPr>
          <p:spPr>
            <a:xfrm>
              <a:off x="-2158721" y="6714608"/>
              <a:ext cx="110598" cy="69647"/>
            </a:xfrm>
            <a:custGeom>
              <a:avLst/>
              <a:gdLst>
                <a:gd name="connsiteX0" fmla="*/ 0 w 110598"/>
                <a:gd name="connsiteY0" fmla="*/ 60960 h 69647"/>
                <a:gd name="connsiteX1" fmla="*/ 56606 w 110598"/>
                <a:gd name="connsiteY1" fmla="*/ 0 h 69647"/>
                <a:gd name="connsiteX2" fmla="*/ 110598 w 110598"/>
                <a:gd name="connsiteY2" fmla="*/ 3484 h 69647"/>
                <a:gd name="connsiteX3" fmla="*/ 0 w 110598"/>
                <a:gd name="connsiteY3" fmla="*/ 60960 h 69647"/>
              </a:gdLst>
              <a:ahLst/>
              <a:cxnLst>
                <a:cxn ang="0">
                  <a:pos x="connsiteX0" y="connsiteY0"/>
                </a:cxn>
                <a:cxn ang="0">
                  <a:pos x="connsiteX1" y="connsiteY1"/>
                </a:cxn>
                <a:cxn ang="0">
                  <a:pos x="connsiteX2" y="connsiteY2"/>
                </a:cxn>
                <a:cxn ang="0">
                  <a:pos x="connsiteX3" y="connsiteY3"/>
                </a:cxn>
              </a:cxnLst>
              <a:rect l="l" t="t" r="r" b="b"/>
              <a:pathLst>
                <a:path w="110598" h="69647">
                  <a:moveTo>
                    <a:pt x="0" y="60960"/>
                  </a:moveTo>
                  <a:cubicBezTo>
                    <a:pt x="0" y="60960"/>
                    <a:pt x="35705" y="39189"/>
                    <a:pt x="56606" y="0"/>
                  </a:cubicBezTo>
                  <a:cubicBezTo>
                    <a:pt x="56606" y="0"/>
                    <a:pt x="93181" y="13063"/>
                    <a:pt x="110598" y="3484"/>
                  </a:cubicBezTo>
                  <a:cubicBezTo>
                    <a:pt x="110598" y="2612"/>
                    <a:pt x="91440" y="98407"/>
                    <a:pt x="0" y="60960"/>
                  </a:cubicBezTo>
                  <a:close/>
                </a:path>
              </a:pathLst>
            </a:custGeom>
            <a:solidFill>
              <a:srgbClr val="F9BBBB"/>
            </a:solidFill>
            <a:ln w="8709" cap="flat">
              <a:noFill/>
              <a:prstDash val="solid"/>
              <a:miter/>
            </a:ln>
          </p:spPr>
          <p:txBody>
            <a:bodyPr rtlCol="1" anchor="ctr"/>
            <a:lstStyle/>
            <a:p>
              <a:endParaRPr lang="ar-SA"/>
            </a:p>
          </p:txBody>
        </p:sp>
        <p:sp>
          <p:nvSpPr>
            <p:cNvPr id="810" name="شكل حر: شكل 809">
              <a:extLst>
                <a:ext uri="{FF2B5EF4-FFF2-40B4-BE49-F238E27FC236}">
                  <a16:creationId xmlns:a16="http://schemas.microsoft.com/office/drawing/2014/main" id="{4D496E4B-B580-455B-96FC-F6B57C91A973}"/>
                </a:ext>
              </a:extLst>
            </p:cNvPr>
            <p:cNvSpPr/>
            <p:nvPr/>
          </p:nvSpPr>
          <p:spPr>
            <a:xfrm>
              <a:off x="-1918365" y="2917649"/>
              <a:ext cx="110599" cy="69647"/>
            </a:xfrm>
            <a:custGeom>
              <a:avLst/>
              <a:gdLst>
                <a:gd name="connsiteX0" fmla="*/ 0 w 110599"/>
                <a:gd name="connsiteY0" fmla="*/ 60960 h 69647"/>
                <a:gd name="connsiteX1" fmla="*/ 56606 w 110599"/>
                <a:gd name="connsiteY1" fmla="*/ 0 h 69647"/>
                <a:gd name="connsiteX2" fmla="*/ 110599 w 110599"/>
                <a:gd name="connsiteY2" fmla="*/ 3483 h 69647"/>
                <a:gd name="connsiteX3" fmla="*/ 0 w 110599"/>
                <a:gd name="connsiteY3" fmla="*/ 60960 h 69647"/>
              </a:gdLst>
              <a:ahLst/>
              <a:cxnLst>
                <a:cxn ang="0">
                  <a:pos x="connsiteX0" y="connsiteY0"/>
                </a:cxn>
                <a:cxn ang="0">
                  <a:pos x="connsiteX1" y="connsiteY1"/>
                </a:cxn>
                <a:cxn ang="0">
                  <a:pos x="connsiteX2" y="connsiteY2"/>
                </a:cxn>
                <a:cxn ang="0">
                  <a:pos x="connsiteX3" y="connsiteY3"/>
                </a:cxn>
              </a:cxnLst>
              <a:rect l="l" t="t" r="r" b="b"/>
              <a:pathLst>
                <a:path w="110599" h="69647">
                  <a:moveTo>
                    <a:pt x="0" y="60960"/>
                  </a:moveTo>
                  <a:cubicBezTo>
                    <a:pt x="0" y="60960"/>
                    <a:pt x="35705" y="39189"/>
                    <a:pt x="56606" y="0"/>
                  </a:cubicBezTo>
                  <a:cubicBezTo>
                    <a:pt x="56606" y="0"/>
                    <a:pt x="93182" y="13063"/>
                    <a:pt x="110599" y="3483"/>
                  </a:cubicBezTo>
                  <a:cubicBezTo>
                    <a:pt x="110599" y="2613"/>
                    <a:pt x="91440" y="98407"/>
                    <a:pt x="0" y="60960"/>
                  </a:cubicBezTo>
                  <a:close/>
                </a:path>
              </a:pathLst>
            </a:custGeom>
            <a:solidFill>
              <a:srgbClr val="F9BBBB"/>
            </a:solidFill>
            <a:ln w="8709" cap="flat">
              <a:noFill/>
              <a:prstDash val="solid"/>
              <a:miter/>
            </a:ln>
          </p:spPr>
          <p:txBody>
            <a:bodyPr rtlCol="1" anchor="ctr"/>
            <a:lstStyle/>
            <a:p>
              <a:endParaRPr lang="ar-SA"/>
            </a:p>
          </p:txBody>
        </p:sp>
        <p:sp>
          <p:nvSpPr>
            <p:cNvPr id="811" name="شكل حر: شكل 810">
              <a:extLst>
                <a:ext uri="{FF2B5EF4-FFF2-40B4-BE49-F238E27FC236}">
                  <a16:creationId xmlns:a16="http://schemas.microsoft.com/office/drawing/2014/main" id="{DE16C3C9-9ABA-4676-AC03-A4E3BB635487}"/>
                </a:ext>
              </a:extLst>
            </p:cNvPr>
            <p:cNvSpPr/>
            <p:nvPr/>
          </p:nvSpPr>
          <p:spPr>
            <a:xfrm>
              <a:off x="-7151020" y="3746710"/>
              <a:ext cx="178258" cy="340507"/>
            </a:xfrm>
            <a:custGeom>
              <a:avLst/>
              <a:gdLst>
                <a:gd name="connsiteX0" fmla="*/ 7513 w 178258"/>
                <a:gd name="connsiteY0" fmla="*/ 0 h 340507"/>
                <a:gd name="connsiteX1" fmla="*/ 102437 w 178258"/>
                <a:gd name="connsiteY1" fmla="*/ 174172 h 340507"/>
                <a:gd name="connsiteX2" fmla="*/ 165138 w 178258"/>
                <a:gd name="connsiteY2" fmla="*/ 340507 h 340507"/>
                <a:gd name="connsiteX3" fmla="*/ 5772 w 178258"/>
                <a:gd name="connsiteY3" fmla="*/ 112341 h 340507"/>
                <a:gd name="connsiteX4" fmla="*/ 7513 w 178258"/>
                <a:gd name="connsiteY4" fmla="*/ 0 h 34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58" h="340507">
                  <a:moveTo>
                    <a:pt x="7513" y="0"/>
                  </a:moveTo>
                  <a:cubicBezTo>
                    <a:pt x="7513" y="0"/>
                    <a:pt x="27543" y="80990"/>
                    <a:pt x="102437" y="174172"/>
                  </a:cubicBezTo>
                  <a:cubicBezTo>
                    <a:pt x="176459" y="267355"/>
                    <a:pt x="193877" y="304802"/>
                    <a:pt x="165138" y="340507"/>
                  </a:cubicBezTo>
                  <a:cubicBezTo>
                    <a:pt x="165138" y="340507"/>
                    <a:pt x="24930" y="212490"/>
                    <a:pt x="5772" y="112341"/>
                  </a:cubicBezTo>
                  <a:cubicBezTo>
                    <a:pt x="-8162" y="37447"/>
                    <a:pt x="7513" y="0"/>
                    <a:pt x="7513" y="0"/>
                  </a:cubicBezTo>
                  <a:close/>
                </a:path>
              </a:pathLst>
            </a:custGeom>
            <a:solidFill>
              <a:srgbClr val="F9BBBB"/>
            </a:solidFill>
            <a:ln w="8709" cap="flat">
              <a:noFill/>
              <a:prstDash val="solid"/>
              <a:miter/>
            </a:ln>
          </p:spPr>
          <p:txBody>
            <a:bodyPr rtlCol="1" anchor="ctr"/>
            <a:lstStyle/>
            <a:p>
              <a:endParaRPr lang="ar-SA"/>
            </a:p>
          </p:txBody>
        </p:sp>
        <p:sp>
          <p:nvSpPr>
            <p:cNvPr id="812" name="شكل حر: شكل 811">
              <a:extLst>
                <a:ext uri="{FF2B5EF4-FFF2-40B4-BE49-F238E27FC236}">
                  <a16:creationId xmlns:a16="http://schemas.microsoft.com/office/drawing/2014/main" id="{7A4EFD05-9B2E-4F70-AF4F-EBB1C45104E5}"/>
                </a:ext>
              </a:extLst>
            </p:cNvPr>
            <p:cNvSpPr/>
            <p:nvPr/>
          </p:nvSpPr>
          <p:spPr>
            <a:xfrm>
              <a:off x="-7155981" y="3638387"/>
              <a:ext cx="288535" cy="275528"/>
            </a:xfrm>
            <a:custGeom>
              <a:avLst/>
              <a:gdLst>
                <a:gd name="connsiteX0" fmla="*/ 265893 w 288535"/>
                <a:gd name="connsiteY0" fmla="*/ 1207 h 275528"/>
                <a:gd name="connsiteX1" fmla="*/ 48179 w 288535"/>
                <a:gd name="connsiteY1" fmla="*/ 42137 h 275528"/>
                <a:gd name="connsiteX2" fmla="*/ 34245 w 288535"/>
                <a:gd name="connsiteY2" fmla="*/ 275528 h 275528"/>
                <a:gd name="connsiteX3" fmla="*/ 108268 w 288535"/>
                <a:gd name="connsiteY3" fmla="*/ 117902 h 275528"/>
                <a:gd name="connsiteX4" fmla="*/ 288535 w 288535"/>
                <a:gd name="connsiteY4" fmla="*/ 114419 h 275528"/>
                <a:gd name="connsiteX5" fmla="*/ 265893 w 288535"/>
                <a:gd name="connsiteY5" fmla="*/ 1207 h 27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535" h="275528">
                  <a:moveTo>
                    <a:pt x="265893" y="1207"/>
                  </a:moveTo>
                  <a:cubicBezTo>
                    <a:pt x="265893" y="1207"/>
                    <a:pt x="116977" y="-10985"/>
                    <a:pt x="48179" y="42137"/>
                  </a:cubicBezTo>
                  <a:cubicBezTo>
                    <a:pt x="-24973" y="98743"/>
                    <a:pt x="-2331" y="211084"/>
                    <a:pt x="34245" y="275528"/>
                  </a:cubicBezTo>
                  <a:cubicBezTo>
                    <a:pt x="34245" y="275528"/>
                    <a:pt x="7249" y="166671"/>
                    <a:pt x="108268" y="117902"/>
                  </a:cubicBezTo>
                  <a:cubicBezTo>
                    <a:pt x="207546" y="70876"/>
                    <a:pt x="288535" y="114419"/>
                    <a:pt x="288535" y="114419"/>
                  </a:cubicBezTo>
                  <a:lnTo>
                    <a:pt x="265893" y="1207"/>
                  </a:lnTo>
                  <a:close/>
                </a:path>
              </a:pathLst>
            </a:custGeom>
            <a:solidFill>
              <a:srgbClr val="F9BBBB"/>
            </a:solidFill>
            <a:ln w="8709" cap="flat">
              <a:noFill/>
              <a:prstDash val="solid"/>
              <a:miter/>
            </a:ln>
          </p:spPr>
          <p:txBody>
            <a:bodyPr rtlCol="1" anchor="ctr"/>
            <a:lstStyle/>
            <a:p>
              <a:endParaRPr lang="ar-SA"/>
            </a:p>
          </p:txBody>
        </p:sp>
        <p:sp>
          <p:nvSpPr>
            <p:cNvPr id="813" name="شكل حر: شكل 812">
              <a:extLst>
                <a:ext uri="{FF2B5EF4-FFF2-40B4-BE49-F238E27FC236}">
                  <a16:creationId xmlns:a16="http://schemas.microsoft.com/office/drawing/2014/main" id="{4EE3B871-54BB-45B7-A6CC-42081B7973A2}"/>
                </a:ext>
              </a:extLst>
            </p:cNvPr>
            <p:cNvSpPr/>
            <p:nvPr/>
          </p:nvSpPr>
          <p:spPr>
            <a:xfrm>
              <a:off x="-7119123" y="4004485"/>
              <a:ext cx="163354" cy="283030"/>
            </a:xfrm>
            <a:custGeom>
              <a:avLst/>
              <a:gdLst>
                <a:gd name="connsiteX0" fmla="*/ 0 w 163354"/>
                <a:gd name="connsiteY0" fmla="*/ 175914 h 283030"/>
                <a:gd name="connsiteX1" fmla="*/ 42672 w 163354"/>
                <a:gd name="connsiteY1" fmla="*/ 226424 h 283030"/>
                <a:gd name="connsiteX2" fmla="*/ 14804 w 163354"/>
                <a:gd name="connsiteY2" fmla="*/ 283030 h 283030"/>
                <a:gd name="connsiteX3" fmla="*/ 159367 w 163354"/>
                <a:gd name="connsiteY3" fmla="*/ 160239 h 283030"/>
                <a:gd name="connsiteX4" fmla="*/ 131499 w 163354"/>
                <a:gd name="connsiteY4" fmla="*/ 0 h 283030"/>
                <a:gd name="connsiteX5" fmla="*/ 0 w 163354"/>
                <a:gd name="connsiteY5" fmla="*/ 175914 h 2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3354" h="283030">
                  <a:moveTo>
                    <a:pt x="0" y="175914"/>
                  </a:moveTo>
                  <a:lnTo>
                    <a:pt x="42672" y="226424"/>
                  </a:lnTo>
                  <a:lnTo>
                    <a:pt x="14804" y="283030"/>
                  </a:lnTo>
                  <a:cubicBezTo>
                    <a:pt x="14804" y="283030"/>
                    <a:pt x="141078" y="243841"/>
                    <a:pt x="159367" y="160239"/>
                  </a:cubicBezTo>
                  <a:cubicBezTo>
                    <a:pt x="176784" y="76636"/>
                    <a:pt x="131499" y="0"/>
                    <a:pt x="131499" y="0"/>
                  </a:cubicBezTo>
                  <a:cubicBezTo>
                    <a:pt x="131499" y="0"/>
                    <a:pt x="158496" y="161110"/>
                    <a:pt x="0" y="175914"/>
                  </a:cubicBezTo>
                  <a:close/>
                </a:path>
              </a:pathLst>
            </a:custGeom>
            <a:solidFill>
              <a:srgbClr val="F9BBBB"/>
            </a:solidFill>
            <a:ln w="8709" cap="flat">
              <a:noFill/>
              <a:prstDash val="solid"/>
              <a:miter/>
            </a:ln>
          </p:spPr>
          <p:txBody>
            <a:bodyPr rtlCol="1" anchor="ctr"/>
            <a:lstStyle/>
            <a:p>
              <a:endParaRPr lang="ar-SA"/>
            </a:p>
          </p:txBody>
        </p:sp>
        <p:sp>
          <p:nvSpPr>
            <p:cNvPr id="814" name="شكل حر: شكل 813">
              <a:extLst>
                <a:ext uri="{FF2B5EF4-FFF2-40B4-BE49-F238E27FC236}">
                  <a16:creationId xmlns:a16="http://schemas.microsoft.com/office/drawing/2014/main" id="{8FF533AA-1587-443D-AD77-241A24A25A1C}"/>
                </a:ext>
              </a:extLst>
            </p:cNvPr>
            <p:cNvSpPr/>
            <p:nvPr/>
          </p:nvSpPr>
          <p:spPr>
            <a:xfrm>
              <a:off x="-4014799" y="3457583"/>
              <a:ext cx="325736" cy="411917"/>
            </a:xfrm>
            <a:custGeom>
              <a:avLst/>
              <a:gdLst>
                <a:gd name="connsiteX0" fmla="*/ 278955 w 325736"/>
                <a:gd name="connsiteY0" fmla="*/ 0 h 411917"/>
                <a:gd name="connsiteX1" fmla="*/ 260667 w 325736"/>
                <a:gd name="connsiteY1" fmla="*/ 165464 h 411917"/>
                <a:gd name="connsiteX2" fmla="*/ 281 w 325736"/>
                <a:gd name="connsiteY2" fmla="*/ 411918 h 411917"/>
                <a:gd name="connsiteX3" fmla="*/ 160519 w 325736"/>
                <a:gd name="connsiteY3" fmla="*/ 321348 h 411917"/>
                <a:gd name="connsiteX4" fmla="*/ 324240 w 325736"/>
                <a:gd name="connsiteY4" fmla="*/ 134984 h 411917"/>
                <a:gd name="connsiteX5" fmla="*/ 278955 w 325736"/>
                <a:gd name="connsiteY5" fmla="*/ 0 h 4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36" h="411917">
                  <a:moveTo>
                    <a:pt x="278955" y="0"/>
                  </a:moveTo>
                  <a:cubicBezTo>
                    <a:pt x="278955" y="0"/>
                    <a:pt x="333819" y="70540"/>
                    <a:pt x="260667" y="165464"/>
                  </a:cubicBezTo>
                  <a:cubicBezTo>
                    <a:pt x="187515" y="260388"/>
                    <a:pt x="-8427" y="265613"/>
                    <a:pt x="281" y="411918"/>
                  </a:cubicBezTo>
                  <a:cubicBezTo>
                    <a:pt x="281" y="411918"/>
                    <a:pt x="38599" y="367504"/>
                    <a:pt x="160519" y="321348"/>
                  </a:cubicBezTo>
                  <a:cubicBezTo>
                    <a:pt x="282439" y="275193"/>
                    <a:pt x="312048" y="192461"/>
                    <a:pt x="324240" y="134984"/>
                  </a:cubicBezTo>
                  <a:cubicBezTo>
                    <a:pt x="335561" y="77507"/>
                    <a:pt x="278955" y="0"/>
                    <a:pt x="278955" y="0"/>
                  </a:cubicBezTo>
                  <a:close/>
                </a:path>
              </a:pathLst>
            </a:custGeom>
            <a:solidFill>
              <a:srgbClr val="F9BBBB"/>
            </a:solidFill>
            <a:ln w="8709" cap="flat">
              <a:noFill/>
              <a:prstDash val="solid"/>
              <a:miter/>
            </a:ln>
          </p:spPr>
          <p:txBody>
            <a:bodyPr rtlCol="1" anchor="ctr"/>
            <a:lstStyle/>
            <a:p>
              <a:endParaRPr lang="ar-SA"/>
            </a:p>
          </p:txBody>
        </p:sp>
        <p:sp>
          <p:nvSpPr>
            <p:cNvPr id="815" name="شكل حر: شكل 814">
              <a:extLst>
                <a:ext uri="{FF2B5EF4-FFF2-40B4-BE49-F238E27FC236}">
                  <a16:creationId xmlns:a16="http://schemas.microsoft.com/office/drawing/2014/main" id="{0FFB5409-10A6-4EDB-9DA3-0EA3CBB9E09A}"/>
                </a:ext>
              </a:extLst>
            </p:cNvPr>
            <p:cNvSpPr/>
            <p:nvPr/>
          </p:nvSpPr>
          <p:spPr>
            <a:xfrm>
              <a:off x="-6720271" y="3925236"/>
              <a:ext cx="110598" cy="69706"/>
            </a:xfrm>
            <a:custGeom>
              <a:avLst/>
              <a:gdLst>
                <a:gd name="connsiteX0" fmla="*/ 0 w 110598"/>
                <a:gd name="connsiteY0" fmla="*/ 60960 h 69706"/>
                <a:gd name="connsiteX1" fmla="*/ 56606 w 110598"/>
                <a:gd name="connsiteY1" fmla="*/ 0 h 69706"/>
                <a:gd name="connsiteX2" fmla="*/ 110599 w 110598"/>
                <a:gd name="connsiteY2" fmla="*/ 3483 h 69706"/>
                <a:gd name="connsiteX3" fmla="*/ 0 w 110598"/>
                <a:gd name="connsiteY3" fmla="*/ 60960 h 69706"/>
              </a:gdLst>
              <a:ahLst/>
              <a:cxnLst>
                <a:cxn ang="0">
                  <a:pos x="connsiteX0" y="connsiteY0"/>
                </a:cxn>
                <a:cxn ang="0">
                  <a:pos x="connsiteX1" y="connsiteY1"/>
                </a:cxn>
                <a:cxn ang="0">
                  <a:pos x="connsiteX2" y="connsiteY2"/>
                </a:cxn>
                <a:cxn ang="0">
                  <a:pos x="connsiteX3" y="connsiteY3"/>
                </a:cxn>
              </a:cxnLst>
              <a:rect l="l" t="t" r="r" b="b"/>
              <a:pathLst>
                <a:path w="110598" h="69706">
                  <a:moveTo>
                    <a:pt x="0" y="60960"/>
                  </a:moveTo>
                  <a:cubicBezTo>
                    <a:pt x="0" y="60960"/>
                    <a:pt x="35705" y="39189"/>
                    <a:pt x="56606" y="0"/>
                  </a:cubicBezTo>
                  <a:cubicBezTo>
                    <a:pt x="56606" y="0"/>
                    <a:pt x="93182" y="13063"/>
                    <a:pt x="110599" y="3483"/>
                  </a:cubicBezTo>
                  <a:cubicBezTo>
                    <a:pt x="110599" y="3483"/>
                    <a:pt x="91440" y="98407"/>
                    <a:pt x="0" y="60960"/>
                  </a:cubicBezTo>
                  <a:close/>
                </a:path>
              </a:pathLst>
            </a:custGeom>
            <a:solidFill>
              <a:srgbClr val="F9BBBB"/>
            </a:solidFill>
            <a:ln w="8709" cap="flat">
              <a:noFill/>
              <a:prstDash val="solid"/>
              <a:miter/>
            </a:ln>
          </p:spPr>
          <p:txBody>
            <a:bodyPr rtlCol="1" anchor="ctr"/>
            <a:lstStyle/>
            <a:p>
              <a:endParaRPr lang="ar-SA"/>
            </a:p>
          </p:txBody>
        </p:sp>
        <p:sp>
          <p:nvSpPr>
            <p:cNvPr id="816" name="شكل حر: شكل 815">
              <a:extLst>
                <a:ext uri="{FF2B5EF4-FFF2-40B4-BE49-F238E27FC236}">
                  <a16:creationId xmlns:a16="http://schemas.microsoft.com/office/drawing/2014/main" id="{CA30DCF5-524B-4BE2-9A54-222DA1E118D7}"/>
                </a:ext>
              </a:extLst>
            </p:cNvPr>
            <p:cNvSpPr/>
            <p:nvPr/>
          </p:nvSpPr>
          <p:spPr>
            <a:xfrm>
              <a:off x="-3542513" y="3711875"/>
              <a:ext cx="110598" cy="70007"/>
            </a:xfrm>
            <a:custGeom>
              <a:avLst/>
              <a:gdLst>
                <a:gd name="connsiteX0" fmla="*/ 0 w 110598"/>
                <a:gd name="connsiteY0" fmla="*/ 60960 h 70007"/>
                <a:gd name="connsiteX1" fmla="*/ 56606 w 110598"/>
                <a:gd name="connsiteY1" fmla="*/ 0 h 70007"/>
                <a:gd name="connsiteX2" fmla="*/ 110599 w 110598"/>
                <a:gd name="connsiteY2" fmla="*/ 3483 h 70007"/>
                <a:gd name="connsiteX3" fmla="*/ 0 w 110598"/>
                <a:gd name="connsiteY3" fmla="*/ 60960 h 70007"/>
              </a:gdLst>
              <a:ahLst/>
              <a:cxnLst>
                <a:cxn ang="0">
                  <a:pos x="connsiteX0" y="connsiteY0"/>
                </a:cxn>
                <a:cxn ang="0">
                  <a:pos x="connsiteX1" y="connsiteY1"/>
                </a:cxn>
                <a:cxn ang="0">
                  <a:pos x="connsiteX2" y="connsiteY2"/>
                </a:cxn>
                <a:cxn ang="0">
                  <a:pos x="connsiteX3" y="connsiteY3"/>
                </a:cxn>
              </a:cxnLst>
              <a:rect l="l" t="t" r="r" b="b"/>
              <a:pathLst>
                <a:path w="110598" h="70007">
                  <a:moveTo>
                    <a:pt x="0" y="60960"/>
                  </a:moveTo>
                  <a:cubicBezTo>
                    <a:pt x="0" y="60960"/>
                    <a:pt x="35705" y="39189"/>
                    <a:pt x="56606" y="0"/>
                  </a:cubicBezTo>
                  <a:cubicBezTo>
                    <a:pt x="56606" y="0"/>
                    <a:pt x="93182" y="13063"/>
                    <a:pt x="110599" y="3483"/>
                  </a:cubicBezTo>
                  <a:cubicBezTo>
                    <a:pt x="110599" y="3483"/>
                    <a:pt x="91440" y="99278"/>
                    <a:pt x="0" y="60960"/>
                  </a:cubicBezTo>
                  <a:close/>
                </a:path>
              </a:pathLst>
            </a:custGeom>
            <a:solidFill>
              <a:srgbClr val="F9BBBB"/>
            </a:solidFill>
            <a:ln w="8709" cap="flat">
              <a:noFill/>
              <a:prstDash val="solid"/>
              <a:miter/>
            </a:ln>
          </p:spPr>
          <p:txBody>
            <a:bodyPr rtlCol="1" anchor="ctr"/>
            <a:lstStyle/>
            <a:p>
              <a:endParaRPr lang="ar-SA"/>
            </a:p>
          </p:txBody>
        </p:sp>
        <p:sp>
          <p:nvSpPr>
            <p:cNvPr id="817" name="شكل حر: شكل 816">
              <a:extLst>
                <a:ext uri="{FF2B5EF4-FFF2-40B4-BE49-F238E27FC236}">
                  <a16:creationId xmlns:a16="http://schemas.microsoft.com/office/drawing/2014/main" id="{42EE7890-ED47-43CA-B101-B3560AB5D98F}"/>
                </a:ext>
              </a:extLst>
            </p:cNvPr>
            <p:cNvSpPr/>
            <p:nvPr/>
          </p:nvSpPr>
          <p:spPr>
            <a:xfrm>
              <a:off x="-8165894" y="4075025"/>
              <a:ext cx="110598" cy="69647"/>
            </a:xfrm>
            <a:custGeom>
              <a:avLst/>
              <a:gdLst>
                <a:gd name="connsiteX0" fmla="*/ 0 w 110598"/>
                <a:gd name="connsiteY0" fmla="*/ 60960 h 69647"/>
                <a:gd name="connsiteX1" fmla="*/ 56606 w 110598"/>
                <a:gd name="connsiteY1" fmla="*/ 0 h 69647"/>
                <a:gd name="connsiteX2" fmla="*/ 110599 w 110598"/>
                <a:gd name="connsiteY2" fmla="*/ 3483 h 69647"/>
                <a:gd name="connsiteX3" fmla="*/ 0 w 110598"/>
                <a:gd name="connsiteY3" fmla="*/ 60960 h 69647"/>
              </a:gdLst>
              <a:ahLst/>
              <a:cxnLst>
                <a:cxn ang="0">
                  <a:pos x="connsiteX0" y="connsiteY0"/>
                </a:cxn>
                <a:cxn ang="0">
                  <a:pos x="connsiteX1" y="connsiteY1"/>
                </a:cxn>
                <a:cxn ang="0">
                  <a:pos x="connsiteX2" y="connsiteY2"/>
                </a:cxn>
                <a:cxn ang="0">
                  <a:pos x="connsiteX3" y="connsiteY3"/>
                </a:cxn>
              </a:cxnLst>
              <a:rect l="l" t="t" r="r" b="b"/>
              <a:pathLst>
                <a:path w="110598" h="69647">
                  <a:moveTo>
                    <a:pt x="0" y="60960"/>
                  </a:moveTo>
                  <a:cubicBezTo>
                    <a:pt x="0" y="60960"/>
                    <a:pt x="35705" y="39189"/>
                    <a:pt x="56606" y="0"/>
                  </a:cubicBezTo>
                  <a:cubicBezTo>
                    <a:pt x="56606" y="0"/>
                    <a:pt x="93182" y="13063"/>
                    <a:pt x="110599" y="3483"/>
                  </a:cubicBezTo>
                  <a:cubicBezTo>
                    <a:pt x="109728" y="2612"/>
                    <a:pt x="91440" y="98407"/>
                    <a:pt x="0" y="60960"/>
                  </a:cubicBezTo>
                  <a:close/>
                </a:path>
              </a:pathLst>
            </a:custGeom>
            <a:solidFill>
              <a:srgbClr val="F9BBBB"/>
            </a:solidFill>
            <a:ln w="8709" cap="flat">
              <a:noFill/>
              <a:prstDash val="solid"/>
              <a:miter/>
            </a:ln>
          </p:spPr>
          <p:txBody>
            <a:bodyPr rtlCol="1" anchor="ctr"/>
            <a:lstStyle/>
            <a:p>
              <a:endParaRPr lang="ar-SA"/>
            </a:p>
          </p:txBody>
        </p:sp>
        <p:sp>
          <p:nvSpPr>
            <p:cNvPr id="818" name="شكل حر: شكل 817">
              <a:extLst>
                <a:ext uri="{FF2B5EF4-FFF2-40B4-BE49-F238E27FC236}">
                  <a16:creationId xmlns:a16="http://schemas.microsoft.com/office/drawing/2014/main" id="{633BA3AC-9A5A-4043-8E38-61D3C7E2BD4D}"/>
                </a:ext>
              </a:extLst>
            </p:cNvPr>
            <p:cNvSpPr/>
            <p:nvPr/>
          </p:nvSpPr>
          <p:spPr>
            <a:xfrm>
              <a:off x="-1841715" y="4534840"/>
              <a:ext cx="70524" cy="107986"/>
            </a:xfrm>
            <a:custGeom>
              <a:avLst/>
              <a:gdLst>
                <a:gd name="connsiteX0" fmla="*/ 6952 w 70524"/>
                <a:gd name="connsiteY0" fmla="*/ 0 h 107986"/>
                <a:gd name="connsiteX1" fmla="*/ 70525 w 70524"/>
                <a:gd name="connsiteY1" fmla="*/ 53123 h 107986"/>
                <a:gd name="connsiteX2" fmla="*/ 69654 w 70524"/>
                <a:gd name="connsiteY2" fmla="*/ 107987 h 107986"/>
                <a:gd name="connsiteX3" fmla="*/ 6952 w 70524"/>
                <a:gd name="connsiteY3" fmla="*/ 0 h 107986"/>
              </a:gdLst>
              <a:ahLst/>
              <a:cxnLst>
                <a:cxn ang="0">
                  <a:pos x="connsiteX0" y="connsiteY0"/>
                </a:cxn>
                <a:cxn ang="0">
                  <a:pos x="connsiteX1" y="connsiteY1"/>
                </a:cxn>
                <a:cxn ang="0">
                  <a:pos x="connsiteX2" y="connsiteY2"/>
                </a:cxn>
                <a:cxn ang="0">
                  <a:pos x="connsiteX3" y="connsiteY3"/>
                </a:cxn>
              </a:cxnLst>
              <a:rect l="l" t="t" r="r" b="b"/>
              <a:pathLst>
                <a:path w="70524" h="107986">
                  <a:moveTo>
                    <a:pt x="6952" y="0"/>
                  </a:moveTo>
                  <a:cubicBezTo>
                    <a:pt x="6952" y="0"/>
                    <a:pt x="30466" y="34834"/>
                    <a:pt x="70525" y="53123"/>
                  </a:cubicBezTo>
                  <a:cubicBezTo>
                    <a:pt x="70525" y="53123"/>
                    <a:pt x="59203" y="90570"/>
                    <a:pt x="69654" y="107987"/>
                  </a:cubicBezTo>
                  <a:cubicBezTo>
                    <a:pt x="69654" y="107987"/>
                    <a:pt x="-26140" y="94053"/>
                    <a:pt x="6952" y="0"/>
                  </a:cubicBezTo>
                  <a:close/>
                </a:path>
              </a:pathLst>
            </a:custGeom>
            <a:solidFill>
              <a:srgbClr val="F9BBBB"/>
            </a:solidFill>
            <a:ln w="8709" cap="flat">
              <a:noFill/>
              <a:prstDash val="solid"/>
              <a:miter/>
            </a:ln>
          </p:spPr>
          <p:txBody>
            <a:bodyPr rtlCol="1" anchor="ctr"/>
            <a:lstStyle/>
            <a:p>
              <a:endParaRPr lang="ar-SA"/>
            </a:p>
          </p:txBody>
        </p:sp>
        <p:sp>
          <p:nvSpPr>
            <p:cNvPr id="819" name="شكل حر: شكل 818">
              <a:extLst>
                <a:ext uri="{FF2B5EF4-FFF2-40B4-BE49-F238E27FC236}">
                  <a16:creationId xmlns:a16="http://schemas.microsoft.com/office/drawing/2014/main" id="{1DE79698-962A-4E27-A3DE-1B0310D742C9}"/>
                </a:ext>
              </a:extLst>
            </p:cNvPr>
            <p:cNvSpPr/>
            <p:nvPr/>
          </p:nvSpPr>
          <p:spPr>
            <a:xfrm>
              <a:off x="-2080344" y="5455341"/>
              <a:ext cx="92364" cy="172430"/>
            </a:xfrm>
            <a:custGeom>
              <a:avLst/>
              <a:gdLst>
                <a:gd name="connsiteX0" fmla="*/ 62701 w 92364"/>
                <a:gd name="connsiteY0" fmla="*/ 0 h 172430"/>
                <a:gd name="connsiteX1" fmla="*/ 0 w 92364"/>
                <a:gd name="connsiteY1" fmla="*/ 99278 h 172430"/>
                <a:gd name="connsiteX2" fmla="*/ 24384 w 92364"/>
                <a:gd name="connsiteY2" fmla="*/ 172431 h 172430"/>
                <a:gd name="connsiteX3" fmla="*/ 62701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62701" y="0"/>
                  </a:moveTo>
                  <a:cubicBezTo>
                    <a:pt x="62701" y="0"/>
                    <a:pt x="46156" y="56606"/>
                    <a:pt x="0" y="99278"/>
                  </a:cubicBezTo>
                  <a:cubicBezTo>
                    <a:pt x="0" y="99278"/>
                    <a:pt x="30480" y="144563"/>
                    <a:pt x="24384" y="172431"/>
                  </a:cubicBezTo>
                  <a:cubicBezTo>
                    <a:pt x="24384" y="171560"/>
                    <a:pt x="147175" y="110599"/>
                    <a:pt x="62701" y="0"/>
                  </a:cubicBezTo>
                  <a:close/>
                </a:path>
              </a:pathLst>
            </a:custGeom>
            <a:solidFill>
              <a:srgbClr val="F9BBBB"/>
            </a:solidFill>
            <a:ln w="8709" cap="flat">
              <a:noFill/>
              <a:prstDash val="solid"/>
              <a:miter/>
            </a:ln>
          </p:spPr>
          <p:txBody>
            <a:bodyPr rtlCol="1" anchor="ctr"/>
            <a:lstStyle/>
            <a:p>
              <a:endParaRPr lang="ar-SA"/>
            </a:p>
          </p:txBody>
        </p:sp>
        <p:sp>
          <p:nvSpPr>
            <p:cNvPr id="820" name="شكل حر: شكل 819">
              <a:extLst>
                <a:ext uri="{FF2B5EF4-FFF2-40B4-BE49-F238E27FC236}">
                  <a16:creationId xmlns:a16="http://schemas.microsoft.com/office/drawing/2014/main" id="{0B71D84F-B4B5-4A06-9A9D-3DF6113EB69E}"/>
                </a:ext>
              </a:extLst>
            </p:cNvPr>
            <p:cNvSpPr/>
            <p:nvPr/>
          </p:nvSpPr>
          <p:spPr>
            <a:xfrm>
              <a:off x="-5970463" y="3059599"/>
              <a:ext cx="92364" cy="172430"/>
            </a:xfrm>
            <a:custGeom>
              <a:avLst/>
              <a:gdLst>
                <a:gd name="connsiteX0" fmla="*/ 62702 w 92364"/>
                <a:gd name="connsiteY0" fmla="*/ 0 h 172430"/>
                <a:gd name="connsiteX1" fmla="*/ 0 w 92364"/>
                <a:gd name="connsiteY1" fmla="*/ 99278 h 172430"/>
                <a:gd name="connsiteX2" fmla="*/ 24384 w 92364"/>
                <a:gd name="connsiteY2" fmla="*/ 172431 h 172430"/>
                <a:gd name="connsiteX3" fmla="*/ 62702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62702" y="0"/>
                  </a:moveTo>
                  <a:cubicBezTo>
                    <a:pt x="62702" y="0"/>
                    <a:pt x="46155" y="56606"/>
                    <a:pt x="0" y="99278"/>
                  </a:cubicBezTo>
                  <a:cubicBezTo>
                    <a:pt x="0" y="99278"/>
                    <a:pt x="30480" y="144563"/>
                    <a:pt x="24384" y="172431"/>
                  </a:cubicBezTo>
                  <a:cubicBezTo>
                    <a:pt x="24384" y="171560"/>
                    <a:pt x="147175" y="110599"/>
                    <a:pt x="62702" y="0"/>
                  </a:cubicBezTo>
                  <a:close/>
                </a:path>
              </a:pathLst>
            </a:custGeom>
            <a:solidFill>
              <a:srgbClr val="F9BBBB"/>
            </a:solidFill>
            <a:ln w="8709" cap="flat">
              <a:noFill/>
              <a:prstDash val="solid"/>
              <a:miter/>
            </a:ln>
          </p:spPr>
          <p:txBody>
            <a:bodyPr rtlCol="1" anchor="ctr"/>
            <a:lstStyle/>
            <a:p>
              <a:endParaRPr lang="ar-SA"/>
            </a:p>
          </p:txBody>
        </p:sp>
        <p:sp>
          <p:nvSpPr>
            <p:cNvPr id="821" name="شكل حر: شكل 820">
              <a:extLst>
                <a:ext uri="{FF2B5EF4-FFF2-40B4-BE49-F238E27FC236}">
                  <a16:creationId xmlns:a16="http://schemas.microsoft.com/office/drawing/2014/main" id="{10D35C7E-849E-4E73-AEED-5DFC1CE35DF6}"/>
                </a:ext>
              </a:extLst>
            </p:cNvPr>
            <p:cNvSpPr/>
            <p:nvPr/>
          </p:nvSpPr>
          <p:spPr>
            <a:xfrm>
              <a:off x="-2115178" y="4089829"/>
              <a:ext cx="92364" cy="172430"/>
            </a:xfrm>
            <a:custGeom>
              <a:avLst/>
              <a:gdLst>
                <a:gd name="connsiteX0" fmla="*/ 62701 w 92364"/>
                <a:gd name="connsiteY0" fmla="*/ 0 h 172430"/>
                <a:gd name="connsiteX1" fmla="*/ 0 w 92364"/>
                <a:gd name="connsiteY1" fmla="*/ 99278 h 172430"/>
                <a:gd name="connsiteX2" fmla="*/ 24384 w 92364"/>
                <a:gd name="connsiteY2" fmla="*/ 172431 h 172430"/>
                <a:gd name="connsiteX3" fmla="*/ 62701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62701" y="0"/>
                  </a:moveTo>
                  <a:cubicBezTo>
                    <a:pt x="62701" y="0"/>
                    <a:pt x="46156" y="56606"/>
                    <a:pt x="0" y="99278"/>
                  </a:cubicBezTo>
                  <a:cubicBezTo>
                    <a:pt x="0" y="99278"/>
                    <a:pt x="30480" y="144563"/>
                    <a:pt x="24384" y="172431"/>
                  </a:cubicBezTo>
                  <a:cubicBezTo>
                    <a:pt x="24384" y="171560"/>
                    <a:pt x="147175" y="111471"/>
                    <a:pt x="62701" y="0"/>
                  </a:cubicBezTo>
                  <a:close/>
                </a:path>
              </a:pathLst>
            </a:custGeom>
            <a:solidFill>
              <a:srgbClr val="F9BBBB"/>
            </a:solidFill>
            <a:ln w="8709" cap="flat">
              <a:noFill/>
              <a:prstDash val="solid"/>
              <a:miter/>
            </a:ln>
          </p:spPr>
          <p:txBody>
            <a:bodyPr rtlCol="1" anchor="ctr"/>
            <a:lstStyle/>
            <a:p>
              <a:endParaRPr lang="ar-SA"/>
            </a:p>
          </p:txBody>
        </p:sp>
        <p:sp>
          <p:nvSpPr>
            <p:cNvPr id="822" name="شكل حر: شكل 821">
              <a:extLst>
                <a:ext uri="{FF2B5EF4-FFF2-40B4-BE49-F238E27FC236}">
                  <a16:creationId xmlns:a16="http://schemas.microsoft.com/office/drawing/2014/main" id="{D68E7662-63A7-40D9-A54E-186F51EB3977}"/>
                </a:ext>
              </a:extLst>
            </p:cNvPr>
            <p:cNvSpPr/>
            <p:nvPr/>
          </p:nvSpPr>
          <p:spPr>
            <a:xfrm>
              <a:off x="-2888500" y="4532227"/>
              <a:ext cx="92365" cy="172430"/>
            </a:xfrm>
            <a:custGeom>
              <a:avLst/>
              <a:gdLst>
                <a:gd name="connsiteX0" fmla="*/ 62702 w 92365"/>
                <a:gd name="connsiteY0" fmla="*/ 0 h 172430"/>
                <a:gd name="connsiteX1" fmla="*/ 0 w 92365"/>
                <a:gd name="connsiteY1" fmla="*/ 99278 h 172430"/>
                <a:gd name="connsiteX2" fmla="*/ 24384 w 92365"/>
                <a:gd name="connsiteY2" fmla="*/ 172431 h 172430"/>
                <a:gd name="connsiteX3" fmla="*/ 62702 w 92365"/>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5" h="172430">
                  <a:moveTo>
                    <a:pt x="62702" y="0"/>
                  </a:moveTo>
                  <a:cubicBezTo>
                    <a:pt x="62702" y="0"/>
                    <a:pt x="46156" y="56606"/>
                    <a:pt x="0" y="99278"/>
                  </a:cubicBezTo>
                  <a:cubicBezTo>
                    <a:pt x="0" y="99278"/>
                    <a:pt x="30480" y="144563"/>
                    <a:pt x="24384" y="172431"/>
                  </a:cubicBezTo>
                  <a:cubicBezTo>
                    <a:pt x="24384" y="172431"/>
                    <a:pt x="147175" y="111470"/>
                    <a:pt x="62702" y="0"/>
                  </a:cubicBezTo>
                  <a:close/>
                </a:path>
              </a:pathLst>
            </a:custGeom>
            <a:solidFill>
              <a:srgbClr val="F9BBBB"/>
            </a:solidFill>
            <a:ln w="8709" cap="flat">
              <a:noFill/>
              <a:prstDash val="solid"/>
              <a:miter/>
            </a:ln>
          </p:spPr>
          <p:txBody>
            <a:bodyPr rtlCol="1" anchor="ctr"/>
            <a:lstStyle/>
            <a:p>
              <a:endParaRPr lang="ar-SA"/>
            </a:p>
          </p:txBody>
        </p:sp>
        <p:sp>
          <p:nvSpPr>
            <p:cNvPr id="823" name="شكل حر: شكل 822">
              <a:extLst>
                <a:ext uri="{FF2B5EF4-FFF2-40B4-BE49-F238E27FC236}">
                  <a16:creationId xmlns:a16="http://schemas.microsoft.com/office/drawing/2014/main" id="{8E6E8FA7-53AE-4CC5-B188-4067D0CFED91}"/>
                </a:ext>
              </a:extLst>
            </p:cNvPr>
            <p:cNvSpPr/>
            <p:nvPr/>
          </p:nvSpPr>
          <p:spPr>
            <a:xfrm>
              <a:off x="-4371569" y="3094434"/>
              <a:ext cx="92364" cy="172430"/>
            </a:xfrm>
            <a:custGeom>
              <a:avLst/>
              <a:gdLst>
                <a:gd name="connsiteX0" fmla="*/ 62701 w 92364"/>
                <a:gd name="connsiteY0" fmla="*/ 0 h 172430"/>
                <a:gd name="connsiteX1" fmla="*/ 0 w 92364"/>
                <a:gd name="connsiteY1" fmla="*/ 99278 h 172430"/>
                <a:gd name="connsiteX2" fmla="*/ 24384 w 92364"/>
                <a:gd name="connsiteY2" fmla="*/ 172431 h 172430"/>
                <a:gd name="connsiteX3" fmla="*/ 62701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62701" y="0"/>
                  </a:moveTo>
                  <a:cubicBezTo>
                    <a:pt x="62701" y="0"/>
                    <a:pt x="46155" y="56606"/>
                    <a:pt x="0" y="99278"/>
                  </a:cubicBezTo>
                  <a:cubicBezTo>
                    <a:pt x="0" y="99278"/>
                    <a:pt x="30480" y="144563"/>
                    <a:pt x="24384" y="172431"/>
                  </a:cubicBezTo>
                  <a:cubicBezTo>
                    <a:pt x="24384" y="171560"/>
                    <a:pt x="147175" y="111470"/>
                    <a:pt x="62701" y="0"/>
                  </a:cubicBezTo>
                  <a:close/>
                </a:path>
              </a:pathLst>
            </a:custGeom>
            <a:solidFill>
              <a:srgbClr val="F9BBBB"/>
            </a:solidFill>
            <a:ln w="8709" cap="flat">
              <a:noFill/>
              <a:prstDash val="solid"/>
              <a:miter/>
            </a:ln>
          </p:spPr>
          <p:txBody>
            <a:bodyPr rtlCol="1" anchor="ctr"/>
            <a:lstStyle/>
            <a:p>
              <a:endParaRPr lang="ar-SA"/>
            </a:p>
          </p:txBody>
        </p:sp>
        <p:sp>
          <p:nvSpPr>
            <p:cNvPr id="825" name="شكل حر: شكل 824">
              <a:extLst>
                <a:ext uri="{FF2B5EF4-FFF2-40B4-BE49-F238E27FC236}">
                  <a16:creationId xmlns:a16="http://schemas.microsoft.com/office/drawing/2014/main" id="{69E4B847-7126-4E6D-8082-5761103485BB}"/>
                </a:ext>
              </a:extLst>
            </p:cNvPr>
            <p:cNvSpPr/>
            <p:nvPr/>
          </p:nvSpPr>
          <p:spPr>
            <a:xfrm>
              <a:off x="-5600409" y="3562958"/>
              <a:ext cx="178643" cy="340507"/>
            </a:xfrm>
            <a:custGeom>
              <a:avLst/>
              <a:gdLst>
                <a:gd name="connsiteX0" fmla="*/ 7899 w 178643"/>
                <a:gd name="connsiteY0" fmla="*/ 0 h 340507"/>
                <a:gd name="connsiteX1" fmla="*/ 102822 w 178643"/>
                <a:gd name="connsiteY1" fmla="*/ 174172 h 340507"/>
                <a:gd name="connsiteX2" fmla="*/ 165524 w 178643"/>
                <a:gd name="connsiteY2" fmla="*/ 340507 h 340507"/>
                <a:gd name="connsiteX3" fmla="*/ 6157 w 178643"/>
                <a:gd name="connsiteY3" fmla="*/ 112341 h 340507"/>
                <a:gd name="connsiteX4" fmla="*/ 7899 w 178643"/>
                <a:gd name="connsiteY4" fmla="*/ 0 h 34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43" h="340507">
                  <a:moveTo>
                    <a:pt x="7899" y="0"/>
                  </a:moveTo>
                  <a:cubicBezTo>
                    <a:pt x="7899" y="0"/>
                    <a:pt x="27928" y="80990"/>
                    <a:pt x="102822" y="174172"/>
                  </a:cubicBezTo>
                  <a:cubicBezTo>
                    <a:pt x="176845" y="267355"/>
                    <a:pt x="194262" y="304802"/>
                    <a:pt x="165524" y="340507"/>
                  </a:cubicBezTo>
                  <a:cubicBezTo>
                    <a:pt x="165524" y="340507"/>
                    <a:pt x="25316" y="212490"/>
                    <a:pt x="6157" y="112341"/>
                  </a:cubicBezTo>
                  <a:cubicBezTo>
                    <a:pt x="-8648" y="37447"/>
                    <a:pt x="7899" y="0"/>
                    <a:pt x="7899" y="0"/>
                  </a:cubicBezTo>
                  <a:close/>
                </a:path>
              </a:pathLst>
            </a:custGeom>
            <a:solidFill>
              <a:srgbClr val="F9BBBB"/>
            </a:solidFill>
            <a:ln w="8709" cap="flat">
              <a:noFill/>
              <a:prstDash val="solid"/>
              <a:miter/>
            </a:ln>
          </p:spPr>
          <p:txBody>
            <a:bodyPr rtlCol="1" anchor="ctr"/>
            <a:lstStyle/>
            <a:p>
              <a:endParaRPr lang="ar-SA"/>
            </a:p>
          </p:txBody>
        </p:sp>
        <p:sp>
          <p:nvSpPr>
            <p:cNvPr id="826" name="شكل حر: شكل 825">
              <a:extLst>
                <a:ext uri="{FF2B5EF4-FFF2-40B4-BE49-F238E27FC236}">
                  <a16:creationId xmlns:a16="http://schemas.microsoft.com/office/drawing/2014/main" id="{58CC2AF5-40B1-468E-A6E1-81C850181BB3}"/>
                </a:ext>
              </a:extLst>
            </p:cNvPr>
            <p:cNvSpPr/>
            <p:nvPr/>
          </p:nvSpPr>
          <p:spPr>
            <a:xfrm>
              <a:off x="-5605856" y="3454635"/>
              <a:ext cx="288535" cy="275528"/>
            </a:xfrm>
            <a:custGeom>
              <a:avLst/>
              <a:gdLst>
                <a:gd name="connsiteX0" fmla="*/ 265893 w 288535"/>
                <a:gd name="connsiteY0" fmla="*/ 1207 h 275528"/>
                <a:gd name="connsiteX1" fmla="*/ 48179 w 288535"/>
                <a:gd name="connsiteY1" fmla="*/ 42137 h 275528"/>
                <a:gd name="connsiteX2" fmla="*/ 34245 w 288535"/>
                <a:gd name="connsiteY2" fmla="*/ 275528 h 275528"/>
                <a:gd name="connsiteX3" fmla="*/ 108268 w 288535"/>
                <a:gd name="connsiteY3" fmla="*/ 117902 h 275528"/>
                <a:gd name="connsiteX4" fmla="*/ 288535 w 288535"/>
                <a:gd name="connsiteY4" fmla="*/ 114419 h 275528"/>
                <a:gd name="connsiteX5" fmla="*/ 265893 w 288535"/>
                <a:gd name="connsiteY5" fmla="*/ 1207 h 27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535" h="275528">
                  <a:moveTo>
                    <a:pt x="265893" y="1207"/>
                  </a:moveTo>
                  <a:cubicBezTo>
                    <a:pt x="265893" y="1207"/>
                    <a:pt x="116977" y="-10985"/>
                    <a:pt x="48179" y="42137"/>
                  </a:cubicBezTo>
                  <a:cubicBezTo>
                    <a:pt x="-24973" y="98743"/>
                    <a:pt x="-2331" y="211085"/>
                    <a:pt x="34245" y="275528"/>
                  </a:cubicBezTo>
                  <a:cubicBezTo>
                    <a:pt x="34245" y="275528"/>
                    <a:pt x="7249" y="166671"/>
                    <a:pt x="108268" y="117902"/>
                  </a:cubicBezTo>
                  <a:cubicBezTo>
                    <a:pt x="207546" y="70876"/>
                    <a:pt x="288535" y="114419"/>
                    <a:pt x="288535" y="114419"/>
                  </a:cubicBezTo>
                  <a:lnTo>
                    <a:pt x="265893" y="1207"/>
                  </a:lnTo>
                  <a:close/>
                </a:path>
              </a:pathLst>
            </a:custGeom>
            <a:solidFill>
              <a:srgbClr val="F9BBBB"/>
            </a:solidFill>
            <a:ln w="8709" cap="flat">
              <a:noFill/>
              <a:prstDash val="solid"/>
              <a:miter/>
            </a:ln>
          </p:spPr>
          <p:txBody>
            <a:bodyPr rtlCol="1" anchor="ctr"/>
            <a:lstStyle/>
            <a:p>
              <a:endParaRPr lang="ar-SA"/>
            </a:p>
          </p:txBody>
        </p:sp>
        <p:sp>
          <p:nvSpPr>
            <p:cNvPr id="827" name="شكل حر: شكل 826">
              <a:extLst>
                <a:ext uri="{FF2B5EF4-FFF2-40B4-BE49-F238E27FC236}">
                  <a16:creationId xmlns:a16="http://schemas.microsoft.com/office/drawing/2014/main" id="{3E6E0B09-AD78-4972-9B17-554FEDFC19E2}"/>
                </a:ext>
              </a:extLst>
            </p:cNvPr>
            <p:cNvSpPr/>
            <p:nvPr/>
          </p:nvSpPr>
          <p:spPr>
            <a:xfrm>
              <a:off x="-5568997" y="3821604"/>
              <a:ext cx="163652" cy="283030"/>
            </a:xfrm>
            <a:custGeom>
              <a:avLst/>
              <a:gdLst>
                <a:gd name="connsiteX0" fmla="*/ 0 w 163652"/>
                <a:gd name="connsiteY0" fmla="*/ 175914 h 283030"/>
                <a:gd name="connsiteX1" fmla="*/ 42672 w 163652"/>
                <a:gd name="connsiteY1" fmla="*/ 226424 h 283030"/>
                <a:gd name="connsiteX2" fmla="*/ 14804 w 163652"/>
                <a:gd name="connsiteY2" fmla="*/ 283030 h 283030"/>
                <a:gd name="connsiteX3" fmla="*/ 159367 w 163652"/>
                <a:gd name="connsiteY3" fmla="*/ 160239 h 283030"/>
                <a:gd name="connsiteX4" fmla="*/ 131499 w 163652"/>
                <a:gd name="connsiteY4" fmla="*/ 0 h 283030"/>
                <a:gd name="connsiteX5" fmla="*/ 0 w 163652"/>
                <a:gd name="connsiteY5" fmla="*/ 175914 h 2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3652" h="283030">
                  <a:moveTo>
                    <a:pt x="0" y="175914"/>
                  </a:moveTo>
                  <a:lnTo>
                    <a:pt x="42672" y="226424"/>
                  </a:lnTo>
                  <a:lnTo>
                    <a:pt x="14804" y="283030"/>
                  </a:lnTo>
                  <a:cubicBezTo>
                    <a:pt x="14804" y="283030"/>
                    <a:pt x="141078" y="243841"/>
                    <a:pt x="159367" y="160239"/>
                  </a:cubicBezTo>
                  <a:cubicBezTo>
                    <a:pt x="177655" y="76636"/>
                    <a:pt x="131499" y="0"/>
                    <a:pt x="131499" y="0"/>
                  </a:cubicBezTo>
                  <a:cubicBezTo>
                    <a:pt x="131499" y="0"/>
                    <a:pt x="158496" y="160239"/>
                    <a:pt x="0" y="175914"/>
                  </a:cubicBezTo>
                  <a:close/>
                </a:path>
              </a:pathLst>
            </a:custGeom>
            <a:solidFill>
              <a:srgbClr val="F9BBBB"/>
            </a:solidFill>
            <a:ln w="8709" cap="flat">
              <a:noFill/>
              <a:prstDash val="solid"/>
              <a:miter/>
            </a:ln>
          </p:spPr>
          <p:txBody>
            <a:bodyPr rtlCol="1" anchor="ctr"/>
            <a:lstStyle/>
            <a:p>
              <a:endParaRPr lang="ar-SA"/>
            </a:p>
          </p:txBody>
        </p:sp>
        <p:sp>
          <p:nvSpPr>
            <p:cNvPr id="828" name="شكل حر: شكل 827">
              <a:extLst>
                <a:ext uri="{FF2B5EF4-FFF2-40B4-BE49-F238E27FC236}">
                  <a16:creationId xmlns:a16="http://schemas.microsoft.com/office/drawing/2014/main" id="{8B3BC7F9-1FC2-4F31-AC2A-4C4CB34DDB32}"/>
                </a:ext>
              </a:extLst>
            </p:cNvPr>
            <p:cNvSpPr/>
            <p:nvPr/>
          </p:nvSpPr>
          <p:spPr>
            <a:xfrm>
              <a:off x="-6301389" y="3589954"/>
              <a:ext cx="92364" cy="172430"/>
            </a:xfrm>
            <a:custGeom>
              <a:avLst/>
              <a:gdLst>
                <a:gd name="connsiteX0" fmla="*/ 62702 w 92364"/>
                <a:gd name="connsiteY0" fmla="*/ 0 h 172430"/>
                <a:gd name="connsiteX1" fmla="*/ 0 w 92364"/>
                <a:gd name="connsiteY1" fmla="*/ 99278 h 172430"/>
                <a:gd name="connsiteX2" fmla="*/ 24384 w 92364"/>
                <a:gd name="connsiteY2" fmla="*/ 172431 h 172430"/>
                <a:gd name="connsiteX3" fmla="*/ 62702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62702" y="0"/>
                  </a:moveTo>
                  <a:cubicBezTo>
                    <a:pt x="62702" y="0"/>
                    <a:pt x="46155" y="56606"/>
                    <a:pt x="0" y="99278"/>
                  </a:cubicBezTo>
                  <a:cubicBezTo>
                    <a:pt x="0" y="99278"/>
                    <a:pt x="30480" y="144563"/>
                    <a:pt x="24384" y="172431"/>
                  </a:cubicBezTo>
                  <a:cubicBezTo>
                    <a:pt x="24384" y="171560"/>
                    <a:pt x="147175" y="111470"/>
                    <a:pt x="62702" y="0"/>
                  </a:cubicBezTo>
                  <a:close/>
                </a:path>
              </a:pathLst>
            </a:custGeom>
            <a:solidFill>
              <a:srgbClr val="F9BBBB"/>
            </a:solidFill>
            <a:ln w="8709" cap="flat">
              <a:noFill/>
              <a:prstDash val="solid"/>
              <a:miter/>
            </a:ln>
          </p:spPr>
          <p:txBody>
            <a:bodyPr rtlCol="1" anchor="ctr"/>
            <a:lstStyle/>
            <a:p>
              <a:endParaRPr lang="ar-SA"/>
            </a:p>
          </p:txBody>
        </p:sp>
        <p:sp>
          <p:nvSpPr>
            <p:cNvPr id="829" name="شكل حر: شكل 828">
              <a:extLst>
                <a:ext uri="{FF2B5EF4-FFF2-40B4-BE49-F238E27FC236}">
                  <a16:creationId xmlns:a16="http://schemas.microsoft.com/office/drawing/2014/main" id="{1C8B2042-181E-47C2-ABA6-868ACB2BB751}"/>
                </a:ext>
              </a:extLst>
            </p:cNvPr>
            <p:cNvSpPr/>
            <p:nvPr/>
          </p:nvSpPr>
          <p:spPr>
            <a:xfrm>
              <a:off x="-2569765" y="6714608"/>
              <a:ext cx="208134" cy="104503"/>
            </a:xfrm>
            <a:custGeom>
              <a:avLst/>
              <a:gdLst>
                <a:gd name="connsiteX0" fmla="*/ 208134 w 208134"/>
                <a:gd name="connsiteY0" fmla="*/ 17417 h 104503"/>
                <a:gd name="connsiteX1" fmla="*/ 120178 w 208134"/>
                <a:gd name="connsiteY1" fmla="*/ 0 h 104503"/>
                <a:gd name="connsiteX2" fmla="*/ 0 w 208134"/>
                <a:gd name="connsiteY2" fmla="*/ 71411 h 104503"/>
                <a:gd name="connsiteX3" fmla="*/ 84473 w 208134"/>
                <a:gd name="connsiteY3" fmla="*/ 104503 h 104503"/>
                <a:gd name="connsiteX4" fmla="*/ 208134 w 208134"/>
                <a:gd name="connsiteY4" fmla="*/ 17417 h 104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134" h="104503">
                  <a:moveTo>
                    <a:pt x="208134" y="17417"/>
                  </a:moveTo>
                  <a:cubicBezTo>
                    <a:pt x="208134" y="17417"/>
                    <a:pt x="149787" y="23513"/>
                    <a:pt x="120178" y="0"/>
                  </a:cubicBezTo>
                  <a:cubicBezTo>
                    <a:pt x="120178" y="0"/>
                    <a:pt x="69669" y="56606"/>
                    <a:pt x="0" y="71411"/>
                  </a:cubicBezTo>
                  <a:cubicBezTo>
                    <a:pt x="0" y="71411"/>
                    <a:pt x="24383" y="102762"/>
                    <a:pt x="84473" y="104503"/>
                  </a:cubicBezTo>
                  <a:cubicBezTo>
                    <a:pt x="84473" y="104503"/>
                    <a:pt x="175042" y="77507"/>
                    <a:pt x="208134" y="17417"/>
                  </a:cubicBezTo>
                  <a:close/>
                </a:path>
              </a:pathLst>
            </a:custGeom>
            <a:solidFill>
              <a:srgbClr val="F9BBBB"/>
            </a:solidFill>
            <a:ln w="8709" cap="flat">
              <a:noFill/>
              <a:prstDash val="solid"/>
              <a:miter/>
            </a:ln>
          </p:spPr>
          <p:txBody>
            <a:bodyPr rtlCol="1" anchor="ctr"/>
            <a:lstStyle/>
            <a:p>
              <a:endParaRPr lang="ar-SA"/>
            </a:p>
          </p:txBody>
        </p:sp>
        <p:sp>
          <p:nvSpPr>
            <p:cNvPr id="830" name="شكل حر: شكل 829">
              <a:extLst>
                <a:ext uri="{FF2B5EF4-FFF2-40B4-BE49-F238E27FC236}">
                  <a16:creationId xmlns:a16="http://schemas.microsoft.com/office/drawing/2014/main" id="{93463D3C-E97B-44C6-ABE0-EFA435EA17B9}"/>
                </a:ext>
              </a:extLst>
            </p:cNvPr>
            <p:cNvSpPr/>
            <p:nvPr/>
          </p:nvSpPr>
          <p:spPr>
            <a:xfrm>
              <a:off x="-2082520" y="6221700"/>
              <a:ext cx="142383" cy="163371"/>
            </a:xfrm>
            <a:custGeom>
              <a:avLst/>
              <a:gdLst>
                <a:gd name="connsiteX0" fmla="*/ 434 w 142383"/>
                <a:gd name="connsiteY0" fmla="*/ 0 h 163371"/>
                <a:gd name="connsiteX1" fmla="*/ 83166 w 142383"/>
                <a:gd name="connsiteY1" fmla="*/ 34834 h 163371"/>
                <a:gd name="connsiteX2" fmla="*/ 142384 w 142383"/>
                <a:gd name="connsiteY2" fmla="*/ 161110 h 163371"/>
                <a:gd name="connsiteX3" fmla="*/ 54427 w 142383"/>
                <a:gd name="connsiteY3" fmla="*/ 141080 h 163371"/>
                <a:gd name="connsiteX4" fmla="*/ 434 w 142383"/>
                <a:gd name="connsiteY4" fmla="*/ 0 h 16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83" h="163371">
                  <a:moveTo>
                    <a:pt x="434" y="0"/>
                  </a:moveTo>
                  <a:cubicBezTo>
                    <a:pt x="434" y="0"/>
                    <a:pt x="44848" y="38318"/>
                    <a:pt x="83166" y="34834"/>
                  </a:cubicBezTo>
                  <a:cubicBezTo>
                    <a:pt x="83166" y="34834"/>
                    <a:pt x="93616" y="109728"/>
                    <a:pt x="142384" y="161110"/>
                  </a:cubicBezTo>
                  <a:cubicBezTo>
                    <a:pt x="142384" y="161110"/>
                    <a:pt x="104066" y="173301"/>
                    <a:pt x="54427" y="141080"/>
                  </a:cubicBezTo>
                  <a:cubicBezTo>
                    <a:pt x="54427" y="141080"/>
                    <a:pt x="-5662" y="68798"/>
                    <a:pt x="434" y="0"/>
                  </a:cubicBezTo>
                  <a:close/>
                </a:path>
              </a:pathLst>
            </a:custGeom>
            <a:solidFill>
              <a:srgbClr val="F9BBBB"/>
            </a:solidFill>
            <a:ln w="8709" cap="flat">
              <a:noFill/>
              <a:prstDash val="solid"/>
              <a:miter/>
            </a:ln>
          </p:spPr>
          <p:txBody>
            <a:bodyPr rtlCol="1" anchor="ctr"/>
            <a:lstStyle/>
            <a:p>
              <a:endParaRPr lang="ar-SA"/>
            </a:p>
          </p:txBody>
        </p:sp>
        <p:sp>
          <p:nvSpPr>
            <p:cNvPr id="831" name="شكل حر: شكل 830">
              <a:extLst>
                <a:ext uri="{FF2B5EF4-FFF2-40B4-BE49-F238E27FC236}">
                  <a16:creationId xmlns:a16="http://schemas.microsoft.com/office/drawing/2014/main" id="{5543C8C9-3771-464E-8353-CB2A8AFACF84}"/>
                </a:ext>
              </a:extLst>
            </p:cNvPr>
            <p:cNvSpPr/>
            <p:nvPr/>
          </p:nvSpPr>
          <p:spPr>
            <a:xfrm>
              <a:off x="-1910527" y="3481968"/>
              <a:ext cx="184621" cy="122954"/>
            </a:xfrm>
            <a:custGeom>
              <a:avLst/>
              <a:gdLst>
                <a:gd name="connsiteX0" fmla="*/ 0 w 184621"/>
                <a:gd name="connsiteY0" fmla="*/ 0 h 122954"/>
                <a:gd name="connsiteX1" fmla="*/ 89699 w 184621"/>
                <a:gd name="connsiteY1" fmla="*/ 7838 h 122954"/>
                <a:gd name="connsiteX2" fmla="*/ 184621 w 184621"/>
                <a:gd name="connsiteY2" fmla="*/ 109729 h 122954"/>
                <a:gd name="connsiteX3" fmla="*/ 94053 w 184621"/>
                <a:gd name="connsiteY3" fmla="*/ 117566 h 122954"/>
                <a:gd name="connsiteX4" fmla="*/ 0 w 184621"/>
                <a:gd name="connsiteY4" fmla="*/ 0 h 122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21" h="122954">
                  <a:moveTo>
                    <a:pt x="0" y="0"/>
                  </a:moveTo>
                  <a:cubicBezTo>
                    <a:pt x="0" y="0"/>
                    <a:pt x="53993" y="22642"/>
                    <a:pt x="89699" y="7838"/>
                  </a:cubicBezTo>
                  <a:cubicBezTo>
                    <a:pt x="89699" y="7838"/>
                    <a:pt x="122791" y="76636"/>
                    <a:pt x="184621" y="109729"/>
                  </a:cubicBezTo>
                  <a:cubicBezTo>
                    <a:pt x="184621" y="109729"/>
                    <a:pt x="152400" y="133242"/>
                    <a:pt x="94053" y="117566"/>
                  </a:cubicBezTo>
                  <a:cubicBezTo>
                    <a:pt x="94924" y="117566"/>
                    <a:pt x="14804" y="67056"/>
                    <a:pt x="0" y="0"/>
                  </a:cubicBezTo>
                  <a:close/>
                </a:path>
              </a:pathLst>
            </a:custGeom>
            <a:solidFill>
              <a:srgbClr val="F9BBBB"/>
            </a:solidFill>
            <a:ln w="8709" cap="flat">
              <a:noFill/>
              <a:prstDash val="solid"/>
              <a:miter/>
            </a:ln>
          </p:spPr>
          <p:txBody>
            <a:bodyPr rtlCol="1" anchor="ctr"/>
            <a:lstStyle/>
            <a:p>
              <a:endParaRPr lang="ar-SA"/>
            </a:p>
          </p:txBody>
        </p:sp>
        <p:sp>
          <p:nvSpPr>
            <p:cNvPr id="832" name="شكل حر: شكل 831">
              <a:extLst>
                <a:ext uri="{FF2B5EF4-FFF2-40B4-BE49-F238E27FC236}">
                  <a16:creationId xmlns:a16="http://schemas.microsoft.com/office/drawing/2014/main" id="{208B7CCE-886E-46D6-8C5F-34AED7F95369}"/>
                </a:ext>
              </a:extLst>
            </p:cNvPr>
            <p:cNvSpPr/>
            <p:nvPr/>
          </p:nvSpPr>
          <p:spPr>
            <a:xfrm>
              <a:off x="-7639896" y="2935066"/>
              <a:ext cx="184621" cy="122954"/>
            </a:xfrm>
            <a:custGeom>
              <a:avLst/>
              <a:gdLst>
                <a:gd name="connsiteX0" fmla="*/ 0 w 184621"/>
                <a:gd name="connsiteY0" fmla="*/ 0 h 122954"/>
                <a:gd name="connsiteX1" fmla="*/ 89699 w 184621"/>
                <a:gd name="connsiteY1" fmla="*/ 7838 h 122954"/>
                <a:gd name="connsiteX2" fmla="*/ 184622 w 184621"/>
                <a:gd name="connsiteY2" fmla="*/ 109729 h 122954"/>
                <a:gd name="connsiteX3" fmla="*/ 94053 w 184621"/>
                <a:gd name="connsiteY3" fmla="*/ 117566 h 122954"/>
                <a:gd name="connsiteX4" fmla="*/ 0 w 184621"/>
                <a:gd name="connsiteY4" fmla="*/ 0 h 122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21" h="122954">
                  <a:moveTo>
                    <a:pt x="0" y="0"/>
                  </a:moveTo>
                  <a:cubicBezTo>
                    <a:pt x="0" y="0"/>
                    <a:pt x="53993" y="22642"/>
                    <a:pt x="89699" y="7838"/>
                  </a:cubicBezTo>
                  <a:cubicBezTo>
                    <a:pt x="89699" y="7838"/>
                    <a:pt x="122791" y="76636"/>
                    <a:pt x="184622" y="109729"/>
                  </a:cubicBezTo>
                  <a:cubicBezTo>
                    <a:pt x="184622" y="109729"/>
                    <a:pt x="152400" y="133242"/>
                    <a:pt x="94053" y="117566"/>
                  </a:cubicBezTo>
                  <a:cubicBezTo>
                    <a:pt x="94924" y="118437"/>
                    <a:pt x="15676" y="67056"/>
                    <a:pt x="0" y="0"/>
                  </a:cubicBezTo>
                  <a:close/>
                </a:path>
              </a:pathLst>
            </a:custGeom>
            <a:solidFill>
              <a:srgbClr val="F9BBBB"/>
            </a:solidFill>
            <a:ln w="8709" cap="flat">
              <a:noFill/>
              <a:prstDash val="solid"/>
              <a:miter/>
            </a:ln>
          </p:spPr>
          <p:txBody>
            <a:bodyPr rtlCol="1" anchor="ctr"/>
            <a:lstStyle/>
            <a:p>
              <a:endParaRPr lang="ar-SA"/>
            </a:p>
          </p:txBody>
        </p:sp>
        <p:sp>
          <p:nvSpPr>
            <p:cNvPr id="833" name="شكل حر: شكل 832">
              <a:extLst>
                <a:ext uri="{FF2B5EF4-FFF2-40B4-BE49-F238E27FC236}">
                  <a16:creationId xmlns:a16="http://schemas.microsoft.com/office/drawing/2014/main" id="{7C4BEDBE-0BFB-4B9C-954C-9F3DAC87BF8E}"/>
                </a:ext>
              </a:extLst>
            </p:cNvPr>
            <p:cNvSpPr/>
            <p:nvPr/>
          </p:nvSpPr>
          <p:spPr>
            <a:xfrm>
              <a:off x="-4805256" y="2878460"/>
              <a:ext cx="184621" cy="122954"/>
            </a:xfrm>
            <a:custGeom>
              <a:avLst/>
              <a:gdLst>
                <a:gd name="connsiteX0" fmla="*/ 0 w 184621"/>
                <a:gd name="connsiteY0" fmla="*/ 0 h 122954"/>
                <a:gd name="connsiteX1" fmla="*/ 89699 w 184621"/>
                <a:gd name="connsiteY1" fmla="*/ 7838 h 122954"/>
                <a:gd name="connsiteX2" fmla="*/ 184622 w 184621"/>
                <a:gd name="connsiteY2" fmla="*/ 109729 h 122954"/>
                <a:gd name="connsiteX3" fmla="*/ 94053 w 184621"/>
                <a:gd name="connsiteY3" fmla="*/ 117566 h 122954"/>
                <a:gd name="connsiteX4" fmla="*/ 0 w 184621"/>
                <a:gd name="connsiteY4" fmla="*/ 0 h 122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21" h="122954">
                  <a:moveTo>
                    <a:pt x="0" y="0"/>
                  </a:moveTo>
                  <a:cubicBezTo>
                    <a:pt x="0" y="0"/>
                    <a:pt x="53993" y="22642"/>
                    <a:pt x="89699" y="7838"/>
                  </a:cubicBezTo>
                  <a:cubicBezTo>
                    <a:pt x="89699" y="7838"/>
                    <a:pt x="122791" y="76636"/>
                    <a:pt x="184622" y="109729"/>
                  </a:cubicBezTo>
                  <a:cubicBezTo>
                    <a:pt x="184622" y="109729"/>
                    <a:pt x="152400" y="133242"/>
                    <a:pt x="94053" y="117566"/>
                  </a:cubicBezTo>
                  <a:cubicBezTo>
                    <a:pt x="94924" y="117566"/>
                    <a:pt x="14805" y="67056"/>
                    <a:pt x="0" y="0"/>
                  </a:cubicBezTo>
                  <a:close/>
                </a:path>
              </a:pathLst>
            </a:custGeom>
            <a:solidFill>
              <a:srgbClr val="F9BBBB"/>
            </a:solidFill>
            <a:ln w="8709" cap="flat">
              <a:noFill/>
              <a:prstDash val="solid"/>
              <a:miter/>
            </a:ln>
          </p:spPr>
          <p:txBody>
            <a:bodyPr rtlCol="1" anchor="ctr"/>
            <a:lstStyle/>
            <a:p>
              <a:endParaRPr lang="ar-SA"/>
            </a:p>
          </p:txBody>
        </p:sp>
        <p:sp>
          <p:nvSpPr>
            <p:cNvPr id="834" name="شكل حر: شكل 833">
              <a:extLst>
                <a:ext uri="{FF2B5EF4-FFF2-40B4-BE49-F238E27FC236}">
                  <a16:creationId xmlns:a16="http://schemas.microsoft.com/office/drawing/2014/main" id="{6EF62180-37EC-490A-B09E-F4354CF37234}"/>
                </a:ext>
              </a:extLst>
            </p:cNvPr>
            <p:cNvSpPr/>
            <p:nvPr/>
          </p:nvSpPr>
          <p:spPr>
            <a:xfrm>
              <a:off x="-2517514" y="5030360"/>
              <a:ext cx="184621" cy="122954"/>
            </a:xfrm>
            <a:custGeom>
              <a:avLst/>
              <a:gdLst>
                <a:gd name="connsiteX0" fmla="*/ 0 w 184621"/>
                <a:gd name="connsiteY0" fmla="*/ 0 h 122954"/>
                <a:gd name="connsiteX1" fmla="*/ 89698 w 184621"/>
                <a:gd name="connsiteY1" fmla="*/ 7838 h 122954"/>
                <a:gd name="connsiteX2" fmla="*/ 184621 w 184621"/>
                <a:gd name="connsiteY2" fmla="*/ 109729 h 122954"/>
                <a:gd name="connsiteX3" fmla="*/ 94052 w 184621"/>
                <a:gd name="connsiteY3" fmla="*/ 117566 h 122954"/>
                <a:gd name="connsiteX4" fmla="*/ 0 w 184621"/>
                <a:gd name="connsiteY4" fmla="*/ 0 h 122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21" h="122954">
                  <a:moveTo>
                    <a:pt x="0" y="0"/>
                  </a:moveTo>
                  <a:cubicBezTo>
                    <a:pt x="0" y="0"/>
                    <a:pt x="53993" y="22642"/>
                    <a:pt x="89698" y="7838"/>
                  </a:cubicBezTo>
                  <a:cubicBezTo>
                    <a:pt x="89698" y="7838"/>
                    <a:pt x="122791" y="76636"/>
                    <a:pt x="184621" y="109729"/>
                  </a:cubicBezTo>
                  <a:cubicBezTo>
                    <a:pt x="184621" y="109729"/>
                    <a:pt x="152400" y="133242"/>
                    <a:pt x="94052" y="117566"/>
                  </a:cubicBezTo>
                  <a:cubicBezTo>
                    <a:pt x="94923" y="117566"/>
                    <a:pt x="15675" y="67056"/>
                    <a:pt x="0" y="0"/>
                  </a:cubicBezTo>
                  <a:close/>
                </a:path>
              </a:pathLst>
            </a:custGeom>
            <a:solidFill>
              <a:srgbClr val="F9BBBB"/>
            </a:solidFill>
            <a:ln w="8709" cap="flat">
              <a:noFill/>
              <a:prstDash val="solid"/>
              <a:miter/>
            </a:ln>
          </p:spPr>
          <p:txBody>
            <a:bodyPr rtlCol="1" anchor="ctr"/>
            <a:lstStyle/>
            <a:p>
              <a:endParaRPr lang="ar-SA"/>
            </a:p>
          </p:txBody>
        </p:sp>
        <p:sp>
          <p:nvSpPr>
            <p:cNvPr id="835" name="شكل حر: شكل 834">
              <a:extLst>
                <a:ext uri="{FF2B5EF4-FFF2-40B4-BE49-F238E27FC236}">
                  <a16:creationId xmlns:a16="http://schemas.microsoft.com/office/drawing/2014/main" id="{F5CF7C8E-EFAB-41F0-9630-61408DEACD61}"/>
                </a:ext>
              </a:extLst>
            </p:cNvPr>
            <p:cNvSpPr/>
            <p:nvPr/>
          </p:nvSpPr>
          <p:spPr>
            <a:xfrm>
              <a:off x="-5135311" y="3063083"/>
              <a:ext cx="184621" cy="122954"/>
            </a:xfrm>
            <a:custGeom>
              <a:avLst/>
              <a:gdLst>
                <a:gd name="connsiteX0" fmla="*/ 0 w 184621"/>
                <a:gd name="connsiteY0" fmla="*/ 0 h 122954"/>
                <a:gd name="connsiteX1" fmla="*/ 89698 w 184621"/>
                <a:gd name="connsiteY1" fmla="*/ 7838 h 122954"/>
                <a:gd name="connsiteX2" fmla="*/ 184622 w 184621"/>
                <a:gd name="connsiteY2" fmla="*/ 109729 h 122954"/>
                <a:gd name="connsiteX3" fmla="*/ 94052 w 184621"/>
                <a:gd name="connsiteY3" fmla="*/ 117566 h 122954"/>
                <a:gd name="connsiteX4" fmla="*/ 0 w 184621"/>
                <a:gd name="connsiteY4" fmla="*/ 0 h 122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21" h="122954">
                  <a:moveTo>
                    <a:pt x="0" y="0"/>
                  </a:moveTo>
                  <a:cubicBezTo>
                    <a:pt x="0" y="0"/>
                    <a:pt x="53993" y="22642"/>
                    <a:pt x="89698" y="7838"/>
                  </a:cubicBezTo>
                  <a:cubicBezTo>
                    <a:pt x="89698" y="7838"/>
                    <a:pt x="122791" y="76636"/>
                    <a:pt x="184622" y="109729"/>
                  </a:cubicBezTo>
                  <a:cubicBezTo>
                    <a:pt x="184622" y="109729"/>
                    <a:pt x="152400" y="133242"/>
                    <a:pt x="94052" y="117566"/>
                  </a:cubicBezTo>
                  <a:cubicBezTo>
                    <a:pt x="94923" y="118437"/>
                    <a:pt x="15675" y="67927"/>
                    <a:pt x="0" y="0"/>
                  </a:cubicBezTo>
                  <a:close/>
                </a:path>
              </a:pathLst>
            </a:custGeom>
            <a:solidFill>
              <a:srgbClr val="F9BBBB"/>
            </a:solidFill>
            <a:ln w="8709" cap="flat">
              <a:noFill/>
              <a:prstDash val="solid"/>
              <a:miter/>
            </a:ln>
          </p:spPr>
          <p:txBody>
            <a:bodyPr rtlCol="1" anchor="ctr"/>
            <a:lstStyle/>
            <a:p>
              <a:endParaRPr lang="ar-SA"/>
            </a:p>
          </p:txBody>
        </p:sp>
        <p:sp>
          <p:nvSpPr>
            <p:cNvPr id="836" name="شكل حر: شكل 835">
              <a:extLst>
                <a:ext uri="{FF2B5EF4-FFF2-40B4-BE49-F238E27FC236}">
                  <a16:creationId xmlns:a16="http://schemas.microsoft.com/office/drawing/2014/main" id="{3ABCB28E-0389-4C3A-9658-B68DBC5AE964}"/>
                </a:ext>
              </a:extLst>
            </p:cNvPr>
            <p:cNvSpPr/>
            <p:nvPr/>
          </p:nvSpPr>
          <p:spPr>
            <a:xfrm>
              <a:off x="-6087157" y="4095925"/>
              <a:ext cx="184621" cy="122954"/>
            </a:xfrm>
            <a:custGeom>
              <a:avLst/>
              <a:gdLst>
                <a:gd name="connsiteX0" fmla="*/ 0 w 184621"/>
                <a:gd name="connsiteY0" fmla="*/ 0 h 122954"/>
                <a:gd name="connsiteX1" fmla="*/ 89698 w 184621"/>
                <a:gd name="connsiteY1" fmla="*/ 7838 h 122954"/>
                <a:gd name="connsiteX2" fmla="*/ 184621 w 184621"/>
                <a:gd name="connsiteY2" fmla="*/ 109729 h 122954"/>
                <a:gd name="connsiteX3" fmla="*/ 94052 w 184621"/>
                <a:gd name="connsiteY3" fmla="*/ 117566 h 122954"/>
                <a:gd name="connsiteX4" fmla="*/ 0 w 184621"/>
                <a:gd name="connsiteY4" fmla="*/ 0 h 122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21" h="122954">
                  <a:moveTo>
                    <a:pt x="0" y="0"/>
                  </a:moveTo>
                  <a:cubicBezTo>
                    <a:pt x="0" y="0"/>
                    <a:pt x="53993" y="22642"/>
                    <a:pt x="89698" y="7838"/>
                  </a:cubicBezTo>
                  <a:cubicBezTo>
                    <a:pt x="89698" y="7838"/>
                    <a:pt x="122791" y="76636"/>
                    <a:pt x="184621" y="109729"/>
                  </a:cubicBezTo>
                  <a:cubicBezTo>
                    <a:pt x="184621" y="109729"/>
                    <a:pt x="152400" y="133242"/>
                    <a:pt x="94052" y="117566"/>
                  </a:cubicBezTo>
                  <a:cubicBezTo>
                    <a:pt x="94923" y="117566"/>
                    <a:pt x="15675" y="67056"/>
                    <a:pt x="0" y="0"/>
                  </a:cubicBezTo>
                  <a:close/>
                </a:path>
              </a:pathLst>
            </a:custGeom>
            <a:solidFill>
              <a:srgbClr val="F9BBBB"/>
            </a:solidFill>
            <a:ln w="8709" cap="flat">
              <a:noFill/>
              <a:prstDash val="solid"/>
              <a:miter/>
            </a:ln>
          </p:spPr>
          <p:txBody>
            <a:bodyPr rtlCol="1" anchor="ctr"/>
            <a:lstStyle/>
            <a:p>
              <a:endParaRPr lang="ar-SA"/>
            </a:p>
          </p:txBody>
        </p:sp>
        <p:sp>
          <p:nvSpPr>
            <p:cNvPr id="837" name="شكل حر: شكل 836">
              <a:extLst>
                <a:ext uri="{FF2B5EF4-FFF2-40B4-BE49-F238E27FC236}">
                  <a16:creationId xmlns:a16="http://schemas.microsoft.com/office/drawing/2014/main" id="{2678FE76-BF45-46DE-844A-91B52159D27D}"/>
                </a:ext>
              </a:extLst>
            </p:cNvPr>
            <p:cNvSpPr/>
            <p:nvPr/>
          </p:nvSpPr>
          <p:spPr>
            <a:xfrm>
              <a:off x="-2381674" y="4655890"/>
              <a:ext cx="389390" cy="535580"/>
            </a:xfrm>
            <a:custGeom>
              <a:avLst/>
              <a:gdLst>
                <a:gd name="connsiteX0" fmla="*/ 335293 w 389390"/>
                <a:gd name="connsiteY0" fmla="*/ 535580 h 535580"/>
                <a:gd name="connsiteX1" fmla="*/ 289138 w 389390"/>
                <a:gd name="connsiteY1" fmla="*/ 256033 h 535580"/>
                <a:gd name="connsiteX2" fmla="*/ 13 w 389390"/>
                <a:gd name="connsiteY2" fmla="*/ 0 h 535580"/>
                <a:gd name="connsiteX3" fmla="*/ 169831 w 389390"/>
                <a:gd name="connsiteY3" fmla="*/ 89699 h 535580"/>
                <a:gd name="connsiteX4" fmla="*/ 335293 w 389390"/>
                <a:gd name="connsiteY4" fmla="*/ 535580 h 535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390" h="535580">
                  <a:moveTo>
                    <a:pt x="335293" y="535580"/>
                  </a:moveTo>
                  <a:cubicBezTo>
                    <a:pt x="335293" y="535580"/>
                    <a:pt x="411928" y="367504"/>
                    <a:pt x="289138" y="256033"/>
                  </a:cubicBezTo>
                  <a:cubicBezTo>
                    <a:pt x="166347" y="144563"/>
                    <a:pt x="-1729" y="141080"/>
                    <a:pt x="13" y="0"/>
                  </a:cubicBezTo>
                  <a:cubicBezTo>
                    <a:pt x="13" y="0"/>
                    <a:pt x="88840" y="46156"/>
                    <a:pt x="169831" y="89699"/>
                  </a:cubicBezTo>
                  <a:cubicBezTo>
                    <a:pt x="251691" y="133242"/>
                    <a:pt x="497273" y="317865"/>
                    <a:pt x="335293" y="535580"/>
                  </a:cubicBezTo>
                  <a:close/>
                </a:path>
              </a:pathLst>
            </a:custGeom>
            <a:solidFill>
              <a:srgbClr val="F9BBBB"/>
            </a:solidFill>
            <a:ln w="8709" cap="flat">
              <a:noFill/>
              <a:prstDash val="solid"/>
              <a:miter/>
            </a:ln>
          </p:spPr>
          <p:txBody>
            <a:bodyPr rtlCol="1" anchor="ctr"/>
            <a:lstStyle/>
            <a:p>
              <a:endParaRPr lang="ar-SA"/>
            </a:p>
          </p:txBody>
        </p:sp>
        <p:sp>
          <p:nvSpPr>
            <p:cNvPr id="838" name="شكل حر: شكل 837">
              <a:extLst>
                <a:ext uri="{FF2B5EF4-FFF2-40B4-BE49-F238E27FC236}">
                  <a16:creationId xmlns:a16="http://schemas.microsoft.com/office/drawing/2014/main" id="{4B153DF6-16BB-48B1-935F-93068C25B339}"/>
                </a:ext>
              </a:extLst>
            </p:cNvPr>
            <p:cNvSpPr/>
            <p:nvPr/>
          </p:nvSpPr>
          <p:spPr>
            <a:xfrm>
              <a:off x="-2382915" y="5000751"/>
              <a:ext cx="396456" cy="780292"/>
            </a:xfrm>
            <a:custGeom>
              <a:avLst/>
              <a:gdLst>
                <a:gd name="connsiteX0" fmla="*/ 35219 w 396456"/>
                <a:gd name="connsiteY0" fmla="*/ 780292 h 780292"/>
                <a:gd name="connsiteX1" fmla="*/ 164105 w 396456"/>
                <a:gd name="connsiteY1" fmla="*/ 457203 h 780292"/>
                <a:gd name="connsiteX2" fmla="*/ 385303 w 396456"/>
                <a:gd name="connsiteY2" fmla="*/ 0 h 780292"/>
                <a:gd name="connsiteX3" fmla="*/ 144076 w 396456"/>
                <a:gd name="connsiteY3" fmla="*/ 377083 h 780292"/>
                <a:gd name="connsiteX4" fmla="*/ 35219 w 396456"/>
                <a:gd name="connsiteY4" fmla="*/ 780292 h 780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456" h="780292">
                  <a:moveTo>
                    <a:pt x="35219" y="780292"/>
                  </a:moveTo>
                  <a:cubicBezTo>
                    <a:pt x="35219" y="780292"/>
                    <a:pt x="-17033" y="638342"/>
                    <a:pt x="164105" y="457203"/>
                  </a:cubicBezTo>
                  <a:cubicBezTo>
                    <a:pt x="362661" y="259517"/>
                    <a:pt x="424492" y="141080"/>
                    <a:pt x="385303" y="0"/>
                  </a:cubicBezTo>
                  <a:cubicBezTo>
                    <a:pt x="385303" y="0"/>
                    <a:pt x="397495" y="146305"/>
                    <a:pt x="144076" y="377083"/>
                  </a:cubicBezTo>
                  <a:cubicBezTo>
                    <a:pt x="-94539" y="597411"/>
                    <a:pt x="35219" y="780292"/>
                    <a:pt x="35219" y="780292"/>
                  </a:cubicBezTo>
                  <a:close/>
                </a:path>
              </a:pathLst>
            </a:custGeom>
            <a:solidFill>
              <a:srgbClr val="F9BBBB"/>
            </a:solidFill>
            <a:ln w="8709" cap="flat">
              <a:noFill/>
              <a:prstDash val="solid"/>
              <a:miter/>
            </a:ln>
          </p:spPr>
          <p:txBody>
            <a:bodyPr rtlCol="1" anchor="ctr"/>
            <a:lstStyle/>
            <a:p>
              <a:endParaRPr lang="ar-SA"/>
            </a:p>
          </p:txBody>
        </p:sp>
        <p:sp>
          <p:nvSpPr>
            <p:cNvPr id="839" name="شكل حر: شكل 838">
              <a:extLst>
                <a:ext uri="{FF2B5EF4-FFF2-40B4-BE49-F238E27FC236}">
                  <a16:creationId xmlns:a16="http://schemas.microsoft.com/office/drawing/2014/main" id="{2C8ECD73-E209-436C-9DA1-0E55C897436D}"/>
                </a:ext>
              </a:extLst>
            </p:cNvPr>
            <p:cNvSpPr/>
            <p:nvPr/>
          </p:nvSpPr>
          <p:spPr>
            <a:xfrm>
              <a:off x="-2387273" y="4369376"/>
              <a:ext cx="290102" cy="343119"/>
            </a:xfrm>
            <a:custGeom>
              <a:avLst/>
              <a:gdLst>
                <a:gd name="connsiteX0" fmla="*/ 257290 w 290102"/>
                <a:gd name="connsiteY0" fmla="*/ 0 h 343119"/>
                <a:gd name="connsiteX1" fmla="*/ 209393 w 290102"/>
                <a:gd name="connsiteY1" fmla="*/ 121050 h 343119"/>
                <a:gd name="connsiteX2" fmla="*/ 16062 w 290102"/>
                <a:gd name="connsiteY2" fmla="*/ 343120 h 343119"/>
                <a:gd name="connsiteX3" fmla="*/ 153658 w 290102"/>
                <a:gd name="connsiteY3" fmla="*/ 228166 h 343119"/>
                <a:gd name="connsiteX4" fmla="*/ 257290 w 290102"/>
                <a:gd name="connsiteY4" fmla="*/ 0 h 343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02" h="343119">
                  <a:moveTo>
                    <a:pt x="257290" y="0"/>
                  </a:moveTo>
                  <a:cubicBezTo>
                    <a:pt x="257290" y="0"/>
                    <a:pt x="297350" y="66186"/>
                    <a:pt x="209393" y="121050"/>
                  </a:cubicBezTo>
                  <a:cubicBezTo>
                    <a:pt x="120565" y="175043"/>
                    <a:pt x="-53606" y="187235"/>
                    <a:pt x="16062" y="343120"/>
                  </a:cubicBezTo>
                  <a:cubicBezTo>
                    <a:pt x="16062" y="343120"/>
                    <a:pt x="40447" y="264742"/>
                    <a:pt x="153658" y="228166"/>
                  </a:cubicBezTo>
                  <a:cubicBezTo>
                    <a:pt x="266870" y="191590"/>
                    <a:pt x="333925" y="90570"/>
                    <a:pt x="257290" y="0"/>
                  </a:cubicBezTo>
                  <a:close/>
                </a:path>
              </a:pathLst>
            </a:custGeom>
            <a:solidFill>
              <a:srgbClr val="F9BBBB"/>
            </a:solidFill>
            <a:ln w="8709" cap="flat">
              <a:noFill/>
              <a:prstDash val="solid"/>
              <a:miter/>
            </a:ln>
          </p:spPr>
          <p:txBody>
            <a:bodyPr rtlCol="1" anchor="ctr"/>
            <a:lstStyle/>
            <a:p>
              <a:endParaRPr lang="ar-SA"/>
            </a:p>
          </p:txBody>
        </p:sp>
        <p:sp>
          <p:nvSpPr>
            <p:cNvPr id="841" name="شكل حر: شكل 840">
              <a:extLst>
                <a:ext uri="{FF2B5EF4-FFF2-40B4-BE49-F238E27FC236}">
                  <a16:creationId xmlns:a16="http://schemas.microsoft.com/office/drawing/2014/main" id="{0BD3839A-EDD5-43AD-8D13-992773C9DB71}"/>
                </a:ext>
              </a:extLst>
            </p:cNvPr>
            <p:cNvSpPr/>
            <p:nvPr/>
          </p:nvSpPr>
          <p:spPr>
            <a:xfrm>
              <a:off x="-9385986" y="2368135"/>
              <a:ext cx="414622" cy="647921"/>
            </a:xfrm>
            <a:custGeom>
              <a:avLst/>
              <a:gdLst>
                <a:gd name="connsiteX0" fmla="*/ 337914 w 414622"/>
                <a:gd name="connsiteY0" fmla="*/ 0 h 647921"/>
                <a:gd name="connsiteX1" fmla="*/ 310047 w 414622"/>
                <a:gd name="connsiteY1" fmla="*/ 326573 h 647921"/>
                <a:gd name="connsiteX2" fmla="*/ 893 w 414622"/>
                <a:gd name="connsiteY2" fmla="*/ 647922 h 647921"/>
                <a:gd name="connsiteX3" fmla="*/ 188998 w 414622"/>
                <a:gd name="connsiteY3" fmla="*/ 529484 h 647921"/>
                <a:gd name="connsiteX4" fmla="*/ 337914 w 414622"/>
                <a:gd name="connsiteY4" fmla="*/ 0 h 647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622" h="647921">
                  <a:moveTo>
                    <a:pt x="337914" y="0"/>
                  </a:moveTo>
                  <a:cubicBezTo>
                    <a:pt x="337914" y="0"/>
                    <a:pt x="441546" y="186365"/>
                    <a:pt x="310047" y="326573"/>
                  </a:cubicBezTo>
                  <a:cubicBezTo>
                    <a:pt x="179419" y="465911"/>
                    <a:pt x="-14783" y="485941"/>
                    <a:pt x="893" y="647922"/>
                  </a:cubicBezTo>
                  <a:cubicBezTo>
                    <a:pt x="893" y="647922"/>
                    <a:pt x="99300" y="586961"/>
                    <a:pt x="188998" y="529484"/>
                  </a:cubicBezTo>
                  <a:cubicBezTo>
                    <a:pt x="278696" y="472007"/>
                    <a:pt x="544308" y="236004"/>
                    <a:pt x="337914" y="0"/>
                  </a:cubicBezTo>
                  <a:close/>
                </a:path>
              </a:pathLst>
            </a:custGeom>
            <a:solidFill>
              <a:srgbClr val="F9BBBB"/>
            </a:solidFill>
            <a:ln w="8709" cap="flat">
              <a:noFill/>
              <a:prstDash val="solid"/>
              <a:miter/>
            </a:ln>
          </p:spPr>
          <p:txBody>
            <a:bodyPr rtlCol="1" anchor="ctr"/>
            <a:lstStyle/>
            <a:p>
              <a:endParaRPr lang="ar-SA"/>
            </a:p>
          </p:txBody>
        </p:sp>
        <p:sp>
          <p:nvSpPr>
            <p:cNvPr id="842" name="شكل حر: شكل 841">
              <a:extLst>
                <a:ext uri="{FF2B5EF4-FFF2-40B4-BE49-F238E27FC236}">
                  <a16:creationId xmlns:a16="http://schemas.microsoft.com/office/drawing/2014/main" id="{B5724709-B1EF-4BF4-9FDE-8DE1E823117D}"/>
                </a:ext>
              </a:extLst>
            </p:cNvPr>
            <p:cNvSpPr/>
            <p:nvPr/>
          </p:nvSpPr>
          <p:spPr>
            <a:xfrm>
              <a:off x="-9369543" y="3193568"/>
              <a:ext cx="328973" cy="317138"/>
            </a:xfrm>
            <a:custGeom>
              <a:avLst/>
              <a:gdLst>
                <a:gd name="connsiteX0" fmla="*/ 286636 w 328973"/>
                <a:gd name="connsiteY0" fmla="*/ 144 h 317138"/>
                <a:gd name="connsiteX1" fmla="*/ 141203 w 328973"/>
                <a:gd name="connsiteY1" fmla="*/ 128161 h 317138"/>
                <a:gd name="connsiteX2" fmla="*/ 1866 w 328973"/>
                <a:gd name="connsiteY2" fmla="*/ 317138 h 317138"/>
                <a:gd name="connsiteX3" fmla="*/ 35830 w 328973"/>
                <a:gd name="connsiteY3" fmla="*/ 270112 h 317138"/>
                <a:gd name="connsiteX4" fmla="*/ 75889 w 328973"/>
                <a:gd name="connsiteY4" fmla="*/ 317138 h 317138"/>
                <a:gd name="connsiteX5" fmla="*/ 155137 w 328973"/>
                <a:gd name="connsiteY5" fmla="*/ 220472 h 317138"/>
                <a:gd name="connsiteX6" fmla="*/ 328438 w 328973"/>
                <a:gd name="connsiteY6" fmla="*/ 61105 h 317138"/>
                <a:gd name="connsiteX7" fmla="*/ 286636 w 328973"/>
                <a:gd name="connsiteY7" fmla="*/ 144 h 31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973" h="317138">
                  <a:moveTo>
                    <a:pt x="286636" y="144"/>
                  </a:moveTo>
                  <a:cubicBezTo>
                    <a:pt x="286636" y="144"/>
                    <a:pt x="309279" y="72426"/>
                    <a:pt x="141203" y="128161"/>
                  </a:cubicBezTo>
                  <a:cubicBezTo>
                    <a:pt x="-26872" y="183896"/>
                    <a:pt x="1866" y="317138"/>
                    <a:pt x="1866" y="317138"/>
                  </a:cubicBezTo>
                  <a:lnTo>
                    <a:pt x="35830" y="270112"/>
                  </a:lnTo>
                  <a:lnTo>
                    <a:pt x="75889" y="317138"/>
                  </a:lnTo>
                  <a:cubicBezTo>
                    <a:pt x="75889" y="317138"/>
                    <a:pt x="62826" y="251823"/>
                    <a:pt x="155137" y="220472"/>
                  </a:cubicBezTo>
                  <a:cubicBezTo>
                    <a:pt x="276186" y="178671"/>
                    <a:pt x="323212" y="129032"/>
                    <a:pt x="328438" y="61105"/>
                  </a:cubicBezTo>
                  <a:cubicBezTo>
                    <a:pt x="334533" y="-5952"/>
                    <a:pt x="286636" y="144"/>
                    <a:pt x="286636" y="144"/>
                  </a:cubicBezTo>
                  <a:close/>
                </a:path>
              </a:pathLst>
            </a:custGeom>
            <a:solidFill>
              <a:srgbClr val="F9BBBB"/>
            </a:solidFill>
            <a:ln w="8709" cap="flat">
              <a:noFill/>
              <a:prstDash val="solid"/>
              <a:miter/>
            </a:ln>
          </p:spPr>
          <p:txBody>
            <a:bodyPr rtlCol="1" anchor="ctr"/>
            <a:lstStyle/>
            <a:p>
              <a:endParaRPr lang="ar-SA"/>
            </a:p>
          </p:txBody>
        </p:sp>
        <p:sp>
          <p:nvSpPr>
            <p:cNvPr id="843" name="شكل حر: شكل 842">
              <a:extLst>
                <a:ext uri="{FF2B5EF4-FFF2-40B4-BE49-F238E27FC236}">
                  <a16:creationId xmlns:a16="http://schemas.microsoft.com/office/drawing/2014/main" id="{9473B100-DB34-4C73-96FB-47C07D512786}"/>
                </a:ext>
              </a:extLst>
            </p:cNvPr>
            <p:cNvSpPr/>
            <p:nvPr/>
          </p:nvSpPr>
          <p:spPr>
            <a:xfrm>
              <a:off x="-9390334" y="2949000"/>
              <a:ext cx="351708" cy="372729"/>
            </a:xfrm>
            <a:custGeom>
              <a:avLst/>
              <a:gdLst>
                <a:gd name="connsiteX0" fmla="*/ 321361 w 351708"/>
                <a:gd name="connsiteY0" fmla="*/ 372729 h 372729"/>
                <a:gd name="connsiteX1" fmla="*/ 255176 w 351708"/>
                <a:gd name="connsiteY1" fmla="*/ 237745 h 372729"/>
                <a:gd name="connsiteX2" fmla="*/ 13078 w 351708"/>
                <a:gd name="connsiteY2" fmla="*/ 0 h 372729"/>
                <a:gd name="connsiteX3" fmla="*/ 181153 w 351708"/>
                <a:gd name="connsiteY3" fmla="*/ 119308 h 372729"/>
                <a:gd name="connsiteX4" fmla="*/ 321361 w 351708"/>
                <a:gd name="connsiteY4" fmla="*/ 372729 h 3727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708" h="372729">
                  <a:moveTo>
                    <a:pt x="321361" y="372729"/>
                  </a:moveTo>
                  <a:cubicBezTo>
                    <a:pt x="321361" y="372729"/>
                    <a:pt x="361421" y="292610"/>
                    <a:pt x="255176" y="237745"/>
                  </a:cubicBezTo>
                  <a:cubicBezTo>
                    <a:pt x="148061" y="183752"/>
                    <a:pt x="-53107" y="185494"/>
                    <a:pt x="13078" y="0"/>
                  </a:cubicBezTo>
                  <a:cubicBezTo>
                    <a:pt x="13078" y="0"/>
                    <a:pt x="47912" y="87957"/>
                    <a:pt x="181153" y="119308"/>
                  </a:cubicBezTo>
                  <a:cubicBezTo>
                    <a:pt x="314394" y="150659"/>
                    <a:pt x="400609" y="262130"/>
                    <a:pt x="321361" y="372729"/>
                  </a:cubicBezTo>
                  <a:close/>
                </a:path>
              </a:pathLst>
            </a:custGeom>
            <a:solidFill>
              <a:srgbClr val="F9BBBB"/>
            </a:solidFill>
            <a:ln w="8709" cap="flat">
              <a:noFill/>
              <a:prstDash val="solid"/>
              <a:miter/>
            </a:ln>
          </p:spPr>
          <p:txBody>
            <a:bodyPr rtlCol="1" anchor="ctr"/>
            <a:lstStyle/>
            <a:p>
              <a:endParaRPr lang="ar-SA"/>
            </a:p>
          </p:txBody>
        </p:sp>
        <p:sp>
          <p:nvSpPr>
            <p:cNvPr id="845" name="شكل حر: شكل 844">
              <a:extLst>
                <a:ext uri="{FF2B5EF4-FFF2-40B4-BE49-F238E27FC236}">
                  <a16:creationId xmlns:a16="http://schemas.microsoft.com/office/drawing/2014/main" id="{A597B736-8039-4756-A390-83E02B5CAEEA}"/>
                </a:ext>
              </a:extLst>
            </p:cNvPr>
            <p:cNvSpPr/>
            <p:nvPr/>
          </p:nvSpPr>
          <p:spPr>
            <a:xfrm>
              <a:off x="-10254267" y="2681645"/>
              <a:ext cx="178644" cy="340507"/>
            </a:xfrm>
            <a:custGeom>
              <a:avLst/>
              <a:gdLst>
                <a:gd name="connsiteX0" fmla="*/ 170746 w 178644"/>
                <a:gd name="connsiteY0" fmla="*/ 0 h 340507"/>
                <a:gd name="connsiteX1" fmla="*/ 75822 w 178644"/>
                <a:gd name="connsiteY1" fmla="*/ 174172 h 340507"/>
                <a:gd name="connsiteX2" fmla="*/ 13120 w 178644"/>
                <a:gd name="connsiteY2" fmla="*/ 340507 h 340507"/>
                <a:gd name="connsiteX3" fmla="*/ 172487 w 178644"/>
                <a:gd name="connsiteY3" fmla="*/ 112341 h 340507"/>
                <a:gd name="connsiteX4" fmla="*/ 170746 w 178644"/>
                <a:gd name="connsiteY4" fmla="*/ 0 h 34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44" h="340507">
                  <a:moveTo>
                    <a:pt x="170746" y="0"/>
                  </a:moveTo>
                  <a:cubicBezTo>
                    <a:pt x="170746" y="0"/>
                    <a:pt x="150716" y="80990"/>
                    <a:pt x="75822" y="174172"/>
                  </a:cubicBezTo>
                  <a:cubicBezTo>
                    <a:pt x="1799" y="267355"/>
                    <a:pt x="-15618" y="304802"/>
                    <a:pt x="13120" y="340507"/>
                  </a:cubicBezTo>
                  <a:cubicBezTo>
                    <a:pt x="13120" y="340507"/>
                    <a:pt x="153328" y="212490"/>
                    <a:pt x="172487" y="112341"/>
                  </a:cubicBezTo>
                  <a:cubicBezTo>
                    <a:pt x="187292" y="37447"/>
                    <a:pt x="170746" y="0"/>
                    <a:pt x="170746" y="0"/>
                  </a:cubicBezTo>
                  <a:close/>
                </a:path>
              </a:pathLst>
            </a:custGeom>
            <a:solidFill>
              <a:srgbClr val="F9BBBB"/>
            </a:solidFill>
            <a:ln w="8709" cap="flat">
              <a:noFill/>
              <a:prstDash val="solid"/>
              <a:miter/>
            </a:ln>
          </p:spPr>
          <p:txBody>
            <a:bodyPr rtlCol="1" anchor="ctr"/>
            <a:lstStyle/>
            <a:p>
              <a:endParaRPr lang="ar-SA"/>
            </a:p>
          </p:txBody>
        </p:sp>
        <p:sp>
          <p:nvSpPr>
            <p:cNvPr id="846" name="شكل حر: شكل 845">
              <a:extLst>
                <a:ext uri="{FF2B5EF4-FFF2-40B4-BE49-F238E27FC236}">
                  <a16:creationId xmlns:a16="http://schemas.microsoft.com/office/drawing/2014/main" id="{5EE3A196-7398-4203-8789-25B764431E36}"/>
                </a:ext>
              </a:extLst>
            </p:cNvPr>
            <p:cNvSpPr/>
            <p:nvPr/>
          </p:nvSpPr>
          <p:spPr>
            <a:xfrm>
              <a:off x="-10358712" y="2573322"/>
              <a:ext cx="288535" cy="275528"/>
            </a:xfrm>
            <a:custGeom>
              <a:avLst/>
              <a:gdLst>
                <a:gd name="connsiteX0" fmla="*/ 22642 w 288535"/>
                <a:gd name="connsiteY0" fmla="*/ 1207 h 275528"/>
                <a:gd name="connsiteX1" fmla="*/ 240357 w 288535"/>
                <a:gd name="connsiteY1" fmla="*/ 42137 h 275528"/>
                <a:gd name="connsiteX2" fmla="*/ 254290 w 288535"/>
                <a:gd name="connsiteY2" fmla="*/ 275528 h 275528"/>
                <a:gd name="connsiteX3" fmla="*/ 180268 w 288535"/>
                <a:gd name="connsiteY3" fmla="*/ 117902 h 275528"/>
                <a:gd name="connsiteX4" fmla="*/ 0 w 288535"/>
                <a:gd name="connsiteY4" fmla="*/ 114419 h 275528"/>
                <a:gd name="connsiteX5" fmla="*/ 22642 w 288535"/>
                <a:gd name="connsiteY5" fmla="*/ 1207 h 27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535" h="275528">
                  <a:moveTo>
                    <a:pt x="22642" y="1207"/>
                  </a:moveTo>
                  <a:cubicBezTo>
                    <a:pt x="22642" y="1207"/>
                    <a:pt x="171559" y="-10985"/>
                    <a:pt x="240357" y="42137"/>
                  </a:cubicBezTo>
                  <a:cubicBezTo>
                    <a:pt x="313509" y="98743"/>
                    <a:pt x="290866" y="211085"/>
                    <a:pt x="254290" y="275528"/>
                  </a:cubicBezTo>
                  <a:cubicBezTo>
                    <a:pt x="254290" y="275528"/>
                    <a:pt x="281287" y="166671"/>
                    <a:pt x="180268" y="117902"/>
                  </a:cubicBezTo>
                  <a:cubicBezTo>
                    <a:pt x="80990" y="70876"/>
                    <a:pt x="0" y="114419"/>
                    <a:pt x="0" y="114419"/>
                  </a:cubicBezTo>
                  <a:lnTo>
                    <a:pt x="22642" y="1207"/>
                  </a:lnTo>
                  <a:close/>
                </a:path>
              </a:pathLst>
            </a:custGeom>
            <a:solidFill>
              <a:srgbClr val="F9BBBB"/>
            </a:solidFill>
            <a:ln w="8709" cap="flat">
              <a:noFill/>
              <a:prstDash val="solid"/>
              <a:miter/>
            </a:ln>
          </p:spPr>
          <p:txBody>
            <a:bodyPr rtlCol="1" anchor="ctr"/>
            <a:lstStyle/>
            <a:p>
              <a:endParaRPr lang="ar-SA"/>
            </a:p>
          </p:txBody>
        </p:sp>
        <p:sp>
          <p:nvSpPr>
            <p:cNvPr id="847" name="شكل حر: شكل 846">
              <a:extLst>
                <a:ext uri="{FF2B5EF4-FFF2-40B4-BE49-F238E27FC236}">
                  <a16:creationId xmlns:a16="http://schemas.microsoft.com/office/drawing/2014/main" id="{52FE9625-D760-4BA5-950D-4067F81EC798}"/>
                </a:ext>
              </a:extLst>
            </p:cNvPr>
            <p:cNvSpPr/>
            <p:nvPr/>
          </p:nvSpPr>
          <p:spPr>
            <a:xfrm>
              <a:off x="-10270388" y="2939420"/>
              <a:ext cx="163354" cy="283030"/>
            </a:xfrm>
            <a:custGeom>
              <a:avLst/>
              <a:gdLst>
                <a:gd name="connsiteX0" fmla="*/ 163354 w 163354"/>
                <a:gd name="connsiteY0" fmla="*/ 175914 h 283030"/>
                <a:gd name="connsiteX1" fmla="*/ 120682 w 163354"/>
                <a:gd name="connsiteY1" fmla="*/ 226424 h 283030"/>
                <a:gd name="connsiteX2" fmla="*/ 148550 w 163354"/>
                <a:gd name="connsiteY2" fmla="*/ 283030 h 283030"/>
                <a:gd name="connsiteX3" fmla="*/ 3987 w 163354"/>
                <a:gd name="connsiteY3" fmla="*/ 160239 h 283030"/>
                <a:gd name="connsiteX4" fmla="*/ 31855 w 163354"/>
                <a:gd name="connsiteY4" fmla="*/ 0 h 283030"/>
                <a:gd name="connsiteX5" fmla="*/ 163354 w 163354"/>
                <a:gd name="connsiteY5" fmla="*/ 175914 h 2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3354" h="283030">
                  <a:moveTo>
                    <a:pt x="163354" y="175914"/>
                  </a:moveTo>
                  <a:lnTo>
                    <a:pt x="120682" y="226424"/>
                  </a:lnTo>
                  <a:lnTo>
                    <a:pt x="148550" y="283030"/>
                  </a:lnTo>
                  <a:cubicBezTo>
                    <a:pt x="148550" y="283030"/>
                    <a:pt x="22275" y="243841"/>
                    <a:pt x="3987" y="160239"/>
                  </a:cubicBezTo>
                  <a:cubicBezTo>
                    <a:pt x="-13430" y="76636"/>
                    <a:pt x="31855" y="0"/>
                    <a:pt x="31855" y="0"/>
                  </a:cubicBezTo>
                  <a:cubicBezTo>
                    <a:pt x="31855" y="0"/>
                    <a:pt x="4858" y="161110"/>
                    <a:pt x="163354" y="175914"/>
                  </a:cubicBezTo>
                  <a:close/>
                </a:path>
              </a:pathLst>
            </a:custGeom>
            <a:solidFill>
              <a:srgbClr val="F9BBBB"/>
            </a:solidFill>
            <a:ln w="8709" cap="flat">
              <a:noFill/>
              <a:prstDash val="solid"/>
              <a:miter/>
            </a:ln>
          </p:spPr>
          <p:txBody>
            <a:bodyPr rtlCol="1" anchor="ctr"/>
            <a:lstStyle/>
            <a:p>
              <a:endParaRPr lang="ar-SA"/>
            </a:p>
          </p:txBody>
        </p:sp>
        <p:grpSp>
          <p:nvGrpSpPr>
            <p:cNvPr id="848" name="رسم 4">
              <a:extLst>
                <a:ext uri="{FF2B5EF4-FFF2-40B4-BE49-F238E27FC236}">
                  <a16:creationId xmlns:a16="http://schemas.microsoft.com/office/drawing/2014/main" id="{1911659A-5C6C-4D2C-A34F-EAD5E34FB7D4}"/>
                </a:ext>
              </a:extLst>
            </p:cNvPr>
            <p:cNvGrpSpPr/>
            <p:nvPr/>
          </p:nvGrpSpPr>
          <p:grpSpPr>
            <a:xfrm>
              <a:off x="-8637898" y="2701339"/>
              <a:ext cx="288535" cy="1036333"/>
              <a:chOff x="3600994" y="4999062"/>
              <a:chExt cx="288535" cy="1036333"/>
            </a:xfrm>
            <a:solidFill>
              <a:srgbClr val="F9BBBB"/>
            </a:solidFill>
          </p:grpSpPr>
          <p:sp>
            <p:nvSpPr>
              <p:cNvPr id="849" name="شكل حر: شكل 848">
                <a:extLst>
                  <a:ext uri="{FF2B5EF4-FFF2-40B4-BE49-F238E27FC236}">
                    <a16:creationId xmlns:a16="http://schemas.microsoft.com/office/drawing/2014/main" id="{C4CBC332-4464-48BE-A2C8-FF1F3628BA97}"/>
                  </a:ext>
                </a:extLst>
              </p:cNvPr>
              <p:cNvSpPr/>
              <p:nvPr/>
            </p:nvSpPr>
            <p:spPr>
              <a:xfrm>
                <a:off x="3706310" y="5107385"/>
                <a:ext cx="178258" cy="340507"/>
              </a:xfrm>
              <a:custGeom>
                <a:avLst/>
                <a:gdLst>
                  <a:gd name="connsiteX0" fmla="*/ 170746 w 178258"/>
                  <a:gd name="connsiteY0" fmla="*/ 0 h 340507"/>
                  <a:gd name="connsiteX1" fmla="*/ 75822 w 178258"/>
                  <a:gd name="connsiteY1" fmla="*/ 174172 h 340507"/>
                  <a:gd name="connsiteX2" fmla="*/ 13121 w 178258"/>
                  <a:gd name="connsiteY2" fmla="*/ 340507 h 340507"/>
                  <a:gd name="connsiteX3" fmla="*/ 172487 w 178258"/>
                  <a:gd name="connsiteY3" fmla="*/ 112341 h 340507"/>
                  <a:gd name="connsiteX4" fmla="*/ 170746 w 178258"/>
                  <a:gd name="connsiteY4" fmla="*/ 0 h 340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58" h="340507">
                    <a:moveTo>
                      <a:pt x="170746" y="0"/>
                    </a:moveTo>
                    <a:cubicBezTo>
                      <a:pt x="170746" y="0"/>
                      <a:pt x="150716" y="80990"/>
                      <a:pt x="75822" y="174172"/>
                    </a:cubicBezTo>
                    <a:cubicBezTo>
                      <a:pt x="1799" y="267355"/>
                      <a:pt x="-15618" y="304802"/>
                      <a:pt x="13121" y="340507"/>
                    </a:cubicBezTo>
                    <a:cubicBezTo>
                      <a:pt x="13121" y="340507"/>
                      <a:pt x="153329" y="212490"/>
                      <a:pt x="172487" y="112341"/>
                    </a:cubicBezTo>
                    <a:cubicBezTo>
                      <a:pt x="186421" y="37447"/>
                      <a:pt x="170746" y="0"/>
                      <a:pt x="170746" y="0"/>
                    </a:cubicBezTo>
                    <a:close/>
                  </a:path>
                </a:pathLst>
              </a:custGeom>
              <a:solidFill>
                <a:srgbClr val="F9BBBB"/>
              </a:solidFill>
              <a:ln w="8709" cap="flat">
                <a:noFill/>
                <a:prstDash val="solid"/>
                <a:miter/>
              </a:ln>
            </p:spPr>
            <p:txBody>
              <a:bodyPr rtlCol="1" anchor="ctr"/>
              <a:lstStyle/>
              <a:p>
                <a:endParaRPr lang="ar-SA"/>
              </a:p>
            </p:txBody>
          </p:sp>
          <p:sp>
            <p:nvSpPr>
              <p:cNvPr id="850" name="شكل حر: شكل 849">
                <a:extLst>
                  <a:ext uri="{FF2B5EF4-FFF2-40B4-BE49-F238E27FC236}">
                    <a16:creationId xmlns:a16="http://schemas.microsoft.com/office/drawing/2014/main" id="{280339C7-A17C-47D3-9182-5AC7549E1754}"/>
                  </a:ext>
                </a:extLst>
              </p:cNvPr>
              <p:cNvSpPr/>
              <p:nvPr/>
            </p:nvSpPr>
            <p:spPr>
              <a:xfrm>
                <a:off x="3600994" y="4999062"/>
                <a:ext cx="288535" cy="275528"/>
              </a:xfrm>
              <a:custGeom>
                <a:avLst/>
                <a:gdLst>
                  <a:gd name="connsiteX0" fmla="*/ 22642 w 288535"/>
                  <a:gd name="connsiteY0" fmla="*/ 1207 h 275528"/>
                  <a:gd name="connsiteX1" fmla="*/ 240357 w 288535"/>
                  <a:gd name="connsiteY1" fmla="*/ 42137 h 275528"/>
                  <a:gd name="connsiteX2" fmla="*/ 254290 w 288535"/>
                  <a:gd name="connsiteY2" fmla="*/ 275528 h 275528"/>
                  <a:gd name="connsiteX3" fmla="*/ 180268 w 288535"/>
                  <a:gd name="connsiteY3" fmla="*/ 117902 h 275528"/>
                  <a:gd name="connsiteX4" fmla="*/ 0 w 288535"/>
                  <a:gd name="connsiteY4" fmla="*/ 114419 h 275528"/>
                  <a:gd name="connsiteX5" fmla="*/ 22642 w 288535"/>
                  <a:gd name="connsiteY5" fmla="*/ 1207 h 27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535" h="275528">
                    <a:moveTo>
                      <a:pt x="22642" y="1207"/>
                    </a:moveTo>
                    <a:cubicBezTo>
                      <a:pt x="22642" y="1207"/>
                      <a:pt x="171559" y="-10985"/>
                      <a:pt x="240357" y="42137"/>
                    </a:cubicBezTo>
                    <a:cubicBezTo>
                      <a:pt x="313509" y="98743"/>
                      <a:pt x="290866" y="211084"/>
                      <a:pt x="254290" y="275528"/>
                    </a:cubicBezTo>
                    <a:cubicBezTo>
                      <a:pt x="254290" y="275528"/>
                      <a:pt x="281287" y="166671"/>
                      <a:pt x="180268" y="117902"/>
                    </a:cubicBezTo>
                    <a:cubicBezTo>
                      <a:pt x="80990" y="70876"/>
                      <a:pt x="0" y="114419"/>
                      <a:pt x="0" y="114419"/>
                    </a:cubicBezTo>
                    <a:lnTo>
                      <a:pt x="22642" y="1207"/>
                    </a:lnTo>
                    <a:close/>
                  </a:path>
                </a:pathLst>
              </a:custGeom>
              <a:solidFill>
                <a:srgbClr val="F9BBBB"/>
              </a:solidFill>
              <a:ln w="8709" cap="flat">
                <a:noFill/>
                <a:prstDash val="solid"/>
                <a:miter/>
              </a:ln>
            </p:spPr>
            <p:txBody>
              <a:bodyPr rtlCol="1" anchor="ctr"/>
              <a:lstStyle/>
              <a:p>
                <a:endParaRPr lang="ar-SA"/>
              </a:p>
            </p:txBody>
          </p:sp>
          <p:sp>
            <p:nvSpPr>
              <p:cNvPr id="851" name="شكل حر: شكل 850">
                <a:extLst>
                  <a:ext uri="{FF2B5EF4-FFF2-40B4-BE49-F238E27FC236}">
                    <a16:creationId xmlns:a16="http://schemas.microsoft.com/office/drawing/2014/main" id="{B88C841F-705A-4669-BC6F-8DD04B7EF7FE}"/>
                  </a:ext>
                </a:extLst>
              </p:cNvPr>
              <p:cNvSpPr/>
              <p:nvPr/>
            </p:nvSpPr>
            <p:spPr>
              <a:xfrm>
                <a:off x="3689317" y="5365160"/>
                <a:ext cx="163354" cy="283030"/>
              </a:xfrm>
              <a:custGeom>
                <a:avLst/>
                <a:gdLst>
                  <a:gd name="connsiteX0" fmla="*/ 163354 w 163354"/>
                  <a:gd name="connsiteY0" fmla="*/ 175914 h 283030"/>
                  <a:gd name="connsiteX1" fmla="*/ 120682 w 163354"/>
                  <a:gd name="connsiteY1" fmla="*/ 226424 h 283030"/>
                  <a:gd name="connsiteX2" fmla="*/ 148550 w 163354"/>
                  <a:gd name="connsiteY2" fmla="*/ 283030 h 283030"/>
                  <a:gd name="connsiteX3" fmla="*/ 3987 w 163354"/>
                  <a:gd name="connsiteY3" fmla="*/ 160239 h 283030"/>
                  <a:gd name="connsiteX4" fmla="*/ 31855 w 163354"/>
                  <a:gd name="connsiteY4" fmla="*/ 0 h 283030"/>
                  <a:gd name="connsiteX5" fmla="*/ 163354 w 163354"/>
                  <a:gd name="connsiteY5" fmla="*/ 175914 h 28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3354" h="283030">
                    <a:moveTo>
                      <a:pt x="163354" y="175914"/>
                    </a:moveTo>
                    <a:lnTo>
                      <a:pt x="120682" y="226424"/>
                    </a:lnTo>
                    <a:lnTo>
                      <a:pt x="148550" y="283030"/>
                    </a:lnTo>
                    <a:cubicBezTo>
                      <a:pt x="148550" y="283030"/>
                      <a:pt x="22275" y="243841"/>
                      <a:pt x="3987" y="160239"/>
                    </a:cubicBezTo>
                    <a:cubicBezTo>
                      <a:pt x="-13430" y="76636"/>
                      <a:pt x="31855" y="0"/>
                      <a:pt x="31855" y="0"/>
                    </a:cubicBezTo>
                    <a:cubicBezTo>
                      <a:pt x="31855" y="0"/>
                      <a:pt x="4858" y="161110"/>
                      <a:pt x="163354" y="175914"/>
                    </a:cubicBezTo>
                    <a:close/>
                  </a:path>
                </a:pathLst>
              </a:custGeom>
              <a:solidFill>
                <a:srgbClr val="F9BBBB"/>
              </a:solidFill>
              <a:ln w="8709" cap="flat">
                <a:noFill/>
                <a:prstDash val="solid"/>
                <a:miter/>
              </a:ln>
            </p:spPr>
            <p:txBody>
              <a:bodyPr rtlCol="1" anchor="ctr"/>
              <a:lstStyle/>
              <a:p>
                <a:endParaRPr lang="ar-SA"/>
              </a:p>
            </p:txBody>
          </p:sp>
        </p:grpSp>
        <p:grpSp>
          <p:nvGrpSpPr>
            <p:cNvPr id="852" name="رسم 4">
              <a:extLst>
                <a:ext uri="{FF2B5EF4-FFF2-40B4-BE49-F238E27FC236}">
                  <a16:creationId xmlns:a16="http://schemas.microsoft.com/office/drawing/2014/main" id="{1911659A-5C6C-4D2C-A34F-EAD5E34FB7D4}"/>
                </a:ext>
              </a:extLst>
            </p:cNvPr>
            <p:cNvGrpSpPr/>
            <p:nvPr/>
          </p:nvGrpSpPr>
          <p:grpSpPr>
            <a:xfrm>
              <a:off x="-10040263" y="2497022"/>
              <a:ext cx="510894" cy="2865472"/>
              <a:chOff x="2198629" y="4794745"/>
              <a:chExt cx="510894" cy="2865472"/>
            </a:xfrm>
            <a:solidFill>
              <a:srgbClr val="F9BBBB"/>
            </a:solidFill>
          </p:grpSpPr>
          <p:sp>
            <p:nvSpPr>
              <p:cNvPr id="853" name="شكل حر: شكل 852">
                <a:extLst>
                  <a:ext uri="{FF2B5EF4-FFF2-40B4-BE49-F238E27FC236}">
                    <a16:creationId xmlns:a16="http://schemas.microsoft.com/office/drawing/2014/main" id="{017FC2C1-CD8A-4272-855D-A804A4A3C7BF}"/>
                  </a:ext>
                </a:extLst>
              </p:cNvPr>
              <p:cNvSpPr/>
              <p:nvPr/>
            </p:nvSpPr>
            <p:spPr>
              <a:xfrm>
                <a:off x="2203196" y="5446150"/>
                <a:ext cx="414622" cy="647921"/>
              </a:xfrm>
              <a:custGeom>
                <a:avLst/>
                <a:gdLst>
                  <a:gd name="connsiteX0" fmla="*/ 76708 w 414622"/>
                  <a:gd name="connsiteY0" fmla="*/ 0 h 647921"/>
                  <a:gd name="connsiteX1" fmla="*/ 104575 w 414622"/>
                  <a:gd name="connsiteY1" fmla="*/ 326573 h 647921"/>
                  <a:gd name="connsiteX2" fmla="*/ 413730 w 414622"/>
                  <a:gd name="connsiteY2" fmla="*/ 647922 h 647921"/>
                  <a:gd name="connsiteX3" fmla="*/ 225625 w 414622"/>
                  <a:gd name="connsiteY3" fmla="*/ 529484 h 647921"/>
                  <a:gd name="connsiteX4" fmla="*/ 76708 w 414622"/>
                  <a:gd name="connsiteY4" fmla="*/ 0 h 647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622" h="647921">
                    <a:moveTo>
                      <a:pt x="76708" y="0"/>
                    </a:moveTo>
                    <a:cubicBezTo>
                      <a:pt x="76708" y="0"/>
                      <a:pt x="-26924" y="186364"/>
                      <a:pt x="104575" y="326573"/>
                    </a:cubicBezTo>
                    <a:cubicBezTo>
                      <a:pt x="235204" y="465911"/>
                      <a:pt x="429405" y="485941"/>
                      <a:pt x="413730" y="647922"/>
                    </a:cubicBezTo>
                    <a:cubicBezTo>
                      <a:pt x="413730" y="647922"/>
                      <a:pt x="315323" y="586961"/>
                      <a:pt x="225625" y="529484"/>
                    </a:cubicBezTo>
                    <a:cubicBezTo>
                      <a:pt x="135926" y="471136"/>
                      <a:pt x="-129685" y="236004"/>
                      <a:pt x="76708" y="0"/>
                    </a:cubicBezTo>
                    <a:close/>
                  </a:path>
                </a:pathLst>
              </a:custGeom>
              <a:solidFill>
                <a:srgbClr val="F9BBBB"/>
              </a:solidFill>
              <a:ln w="8709" cap="flat">
                <a:noFill/>
                <a:prstDash val="solid"/>
                <a:miter/>
              </a:ln>
            </p:spPr>
            <p:txBody>
              <a:bodyPr rtlCol="1" anchor="ctr"/>
              <a:lstStyle/>
              <a:p>
                <a:endParaRPr lang="ar-SA"/>
              </a:p>
            </p:txBody>
          </p:sp>
          <p:sp>
            <p:nvSpPr>
              <p:cNvPr id="854" name="شكل حر: شكل 853">
                <a:extLst>
                  <a:ext uri="{FF2B5EF4-FFF2-40B4-BE49-F238E27FC236}">
                    <a16:creationId xmlns:a16="http://schemas.microsoft.com/office/drawing/2014/main" id="{8EA7C8E0-4EC2-41FE-876B-9DCE816E6B9F}"/>
                  </a:ext>
                </a:extLst>
              </p:cNvPr>
              <p:cNvSpPr/>
              <p:nvPr/>
            </p:nvSpPr>
            <p:spPr>
              <a:xfrm>
                <a:off x="2198629" y="4794745"/>
                <a:ext cx="510894" cy="865636"/>
              </a:xfrm>
              <a:custGeom>
                <a:avLst/>
                <a:gdLst>
                  <a:gd name="connsiteX0" fmla="*/ 480998 w 510894"/>
                  <a:gd name="connsiteY0" fmla="*/ 0 h 865636"/>
                  <a:gd name="connsiteX1" fmla="*/ 303343 w 510894"/>
                  <a:gd name="connsiteY1" fmla="*/ 359666 h 865636"/>
                  <a:gd name="connsiteX2" fmla="*/ 6381 w 510894"/>
                  <a:gd name="connsiteY2" fmla="*/ 865637 h 865636"/>
                  <a:gd name="connsiteX3" fmla="*/ 318148 w 510894"/>
                  <a:gd name="connsiteY3" fmla="*/ 452848 h 865636"/>
                  <a:gd name="connsiteX4" fmla="*/ 480998 w 510894"/>
                  <a:gd name="connsiteY4" fmla="*/ 0 h 865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894" h="865636">
                    <a:moveTo>
                      <a:pt x="480998" y="0"/>
                    </a:moveTo>
                    <a:cubicBezTo>
                      <a:pt x="480998" y="0"/>
                      <a:pt x="528895" y="168076"/>
                      <a:pt x="303343" y="359666"/>
                    </a:cubicBezTo>
                    <a:cubicBezTo>
                      <a:pt x="56891" y="568673"/>
                      <a:pt x="-24970" y="699302"/>
                      <a:pt x="6381" y="865637"/>
                    </a:cubicBezTo>
                    <a:cubicBezTo>
                      <a:pt x="6381" y="865637"/>
                      <a:pt x="5510" y="696690"/>
                      <a:pt x="318148" y="452848"/>
                    </a:cubicBezTo>
                    <a:cubicBezTo>
                      <a:pt x="614239" y="222070"/>
                      <a:pt x="480998" y="0"/>
                      <a:pt x="480998" y="0"/>
                    </a:cubicBezTo>
                    <a:close/>
                  </a:path>
                </a:pathLst>
              </a:custGeom>
              <a:solidFill>
                <a:srgbClr val="F9BBBB"/>
              </a:solidFill>
              <a:ln w="8709" cap="flat">
                <a:noFill/>
                <a:prstDash val="solid"/>
                <a:miter/>
              </a:ln>
            </p:spPr>
            <p:txBody>
              <a:bodyPr rtlCol="1" anchor="ctr"/>
              <a:lstStyle/>
              <a:p>
                <a:endParaRPr lang="ar-SA"/>
              </a:p>
            </p:txBody>
          </p:sp>
          <p:sp>
            <p:nvSpPr>
              <p:cNvPr id="855" name="شكل حر: شكل 854">
                <a:extLst>
                  <a:ext uri="{FF2B5EF4-FFF2-40B4-BE49-F238E27FC236}">
                    <a16:creationId xmlns:a16="http://schemas.microsoft.com/office/drawing/2014/main" id="{FD1FB8A8-F347-47C5-BEB8-1A64208007D0}"/>
                  </a:ext>
                </a:extLst>
              </p:cNvPr>
              <p:cNvSpPr/>
              <p:nvPr/>
            </p:nvSpPr>
            <p:spPr>
              <a:xfrm>
                <a:off x="2272400" y="6272397"/>
                <a:ext cx="328973" cy="317195"/>
              </a:xfrm>
              <a:custGeom>
                <a:avLst/>
                <a:gdLst>
                  <a:gd name="connsiteX0" fmla="*/ 42337 w 328973"/>
                  <a:gd name="connsiteY0" fmla="*/ 202 h 317195"/>
                  <a:gd name="connsiteX1" fmla="*/ 187770 w 328973"/>
                  <a:gd name="connsiteY1" fmla="*/ 128218 h 317195"/>
                  <a:gd name="connsiteX2" fmla="*/ 327108 w 328973"/>
                  <a:gd name="connsiteY2" fmla="*/ 317196 h 317195"/>
                  <a:gd name="connsiteX3" fmla="*/ 293144 w 328973"/>
                  <a:gd name="connsiteY3" fmla="*/ 270169 h 317195"/>
                  <a:gd name="connsiteX4" fmla="*/ 253085 w 328973"/>
                  <a:gd name="connsiteY4" fmla="*/ 317196 h 317195"/>
                  <a:gd name="connsiteX5" fmla="*/ 173837 w 328973"/>
                  <a:gd name="connsiteY5" fmla="*/ 220530 h 317195"/>
                  <a:gd name="connsiteX6" fmla="*/ 536 w 328973"/>
                  <a:gd name="connsiteY6" fmla="*/ 61162 h 317195"/>
                  <a:gd name="connsiteX7" fmla="*/ 42337 w 328973"/>
                  <a:gd name="connsiteY7" fmla="*/ 202 h 317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973" h="317195">
                    <a:moveTo>
                      <a:pt x="42337" y="202"/>
                    </a:moveTo>
                    <a:cubicBezTo>
                      <a:pt x="42337" y="202"/>
                      <a:pt x="19695" y="72483"/>
                      <a:pt x="187770" y="128218"/>
                    </a:cubicBezTo>
                    <a:cubicBezTo>
                      <a:pt x="355846" y="183954"/>
                      <a:pt x="327108" y="317196"/>
                      <a:pt x="327108" y="317196"/>
                    </a:cubicBezTo>
                    <a:lnTo>
                      <a:pt x="293144" y="270169"/>
                    </a:lnTo>
                    <a:lnTo>
                      <a:pt x="253085" y="317196"/>
                    </a:lnTo>
                    <a:cubicBezTo>
                      <a:pt x="253085" y="317196"/>
                      <a:pt x="266148" y="251881"/>
                      <a:pt x="173837" y="220530"/>
                    </a:cubicBezTo>
                    <a:cubicBezTo>
                      <a:pt x="52788" y="178729"/>
                      <a:pt x="5761" y="129089"/>
                      <a:pt x="536" y="61162"/>
                    </a:cubicBezTo>
                    <a:cubicBezTo>
                      <a:pt x="-5560" y="-6765"/>
                      <a:pt x="42337" y="202"/>
                      <a:pt x="42337" y="202"/>
                    </a:cubicBezTo>
                    <a:close/>
                  </a:path>
                </a:pathLst>
              </a:custGeom>
              <a:solidFill>
                <a:srgbClr val="F9BBBB"/>
              </a:solidFill>
              <a:ln w="8709" cap="flat">
                <a:noFill/>
                <a:prstDash val="solid"/>
                <a:miter/>
              </a:ln>
            </p:spPr>
            <p:txBody>
              <a:bodyPr rtlCol="1" anchor="ctr"/>
              <a:lstStyle/>
              <a:p>
                <a:endParaRPr lang="ar-SA"/>
              </a:p>
            </p:txBody>
          </p:sp>
          <p:sp>
            <p:nvSpPr>
              <p:cNvPr id="856" name="شكل حر: شكل 855">
                <a:extLst>
                  <a:ext uri="{FF2B5EF4-FFF2-40B4-BE49-F238E27FC236}">
                    <a16:creationId xmlns:a16="http://schemas.microsoft.com/office/drawing/2014/main" id="{6B291BA4-7136-4E61-B469-9EFF06284FB1}"/>
                  </a:ext>
                </a:extLst>
              </p:cNvPr>
              <p:cNvSpPr/>
              <p:nvPr/>
            </p:nvSpPr>
            <p:spPr>
              <a:xfrm>
                <a:off x="2270457" y="6034853"/>
                <a:ext cx="351708" cy="372729"/>
              </a:xfrm>
              <a:custGeom>
                <a:avLst/>
                <a:gdLst>
                  <a:gd name="connsiteX0" fmla="*/ 30347 w 351708"/>
                  <a:gd name="connsiteY0" fmla="*/ 372729 h 372729"/>
                  <a:gd name="connsiteX1" fmla="*/ 96532 w 351708"/>
                  <a:gd name="connsiteY1" fmla="*/ 237746 h 372729"/>
                  <a:gd name="connsiteX2" fmla="*/ 338631 w 351708"/>
                  <a:gd name="connsiteY2" fmla="*/ 0 h 372729"/>
                  <a:gd name="connsiteX3" fmla="*/ 170555 w 351708"/>
                  <a:gd name="connsiteY3" fmla="*/ 119308 h 372729"/>
                  <a:gd name="connsiteX4" fmla="*/ 30347 w 351708"/>
                  <a:gd name="connsiteY4" fmla="*/ 372729 h 3727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708" h="372729">
                    <a:moveTo>
                      <a:pt x="30347" y="372729"/>
                    </a:moveTo>
                    <a:cubicBezTo>
                      <a:pt x="30347" y="372729"/>
                      <a:pt x="-9712" y="292610"/>
                      <a:pt x="96532" y="237746"/>
                    </a:cubicBezTo>
                    <a:cubicBezTo>
                      <a:pt x="203648" y="183752"/>
                      <a:pt x="404816" y="185494"/>
                      <a:pt x="338631" y="0"/>
                    </a:cubicBezTo>
                    <a:cubicBezTo>
                      <a:pt x="338631" y="0"/>
                      <a:pt x="303797" y="87957"/>
                      <a:pt x="170555" y="119308"/>
                    </a:cubicBezTo>
                    <a:cubicBezTo>
                      <a:pt x="37314" y="150659"/>
                      <a:pt x="-48901" y="262130"/>
                      <a:pt x="30347" y="372729"/>
                    </a:cubicBezTo>
                    <a:close/>
                  </a:path>
                </a:pathLst>
              </a:custGeom>
              <a:solidFill>
                <a:srgbClr val="F9BBBB"/>
              </a:solidFill>
              <a:ln w="8709" cap="flat">
                <a:noFill/>
                <a:prstDash val="solid"/>
                <a:miter/>
              </a:ln>
            </p:spPr>
            <p:txBody>
              <a:bodyPr rtlCol="1" anchor="ctr"/>
              <a:lstStyle/>
              <a:p>
                <a:endParaRPr lang="ar-SA"/>
              </a:p>
            </p:txBody>
          </p:sp>
        </p:grpSp>
        <p:sp>
          <p:nvSpPr>
            <p:cNvPr id="857" name="شكل حر: شكل 856">
              <a:extLst>
                <a:ext uri="{FF2B5EF4-FFF2-40B4-BE49-F238E27FC236}">
                  <a16:creationId xmlns:a16="http://schemas.microsoft.com/office/drawing/2014/main" id="{7F117B8D-DA2C-4C35-8F63-7CB37F728990}"/>
                </a:ext>
              </a:extLst>
            </p:cNvPr>
            <p:cNvSpPr/>
            <p:nvPr/>
          </p:nvSpPr>
          <p:spPr>
            <a:xfrm>
              <a:off x="-10520490" y="3542057"/>
              <a:ext cx="308101" cy="264742"/>
            </a:xfrm>
            <a:custGeom>
              <a:avLst/>
              <a:gdLst>
                <a:gd name="connsiteX0" fmla="*/ 294148 w 308101"/>
                <a:gd name="connsiteY0" fmla="*/ 0 h 264742"/>
                <a:gd name="connsiteX1" fmla="*/ 285440 w 308101"/>
                <a:gd name="connsiteY1" fmla="*/ 134984 h 264742"/>
                <a:gd name="connsiteX2" fmla="*/ 12861 w 308101"/>
                <a:gd name="connsiteY2" fmla="*/ 264742 h 264742"/>
                <a:gd name="connsiteX3" fmla="*/ 42470 w 308101"/>
                <a:gd name="connsiteY3" fmla="*/ 155013 h 264742"/>
                <a:gd name="connsiteX4" fmla="*/ 294148 w 308101"/>
                <a:gd name="connsiteY4" fmla="*/ 0 h 264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101" h="264742">
                  <a:moveTo>
                    <a:pt x="294148" y="0"/>
                  </a:moveTo>
                  <a:cubicBezTo>
                    <a:pt x="294148" y="0"/>
                    <a:pt x="330724" y="66186"/>
                    <a:pt x="285440" y="134984"/>
                  </a:cubicBezTo>
                  <a:cubicBezTo>
                    <a:pt x="241026" y="202911"/>
                    <a:pt x="45083" y="188977"/>
                    <a:pt x="12861" y="264742"/>
                  </a:cubicBezTo>
                  <a:cubicBezTo>
                    <a:pt x="12861" y="264742"/>
                    <a:pt x="-30682" y="204653"/>
                    <a:pt x="42470" y="155013"/>
                  </a:cubicBezTo>
                  <a:cubicBezTo>
                    <a:pt x="115622" y="105374"/>
                    <a:pt x="258443" y="98407"/>
                    <a:pt x="294148" y="0"/>
                  </a:cubicBezTo>
                  <a:close/>
                </a:path>
              </a:pathLst>
            </a:custGeom>
            <a:solidFill>
              <a:srgbClr val="F9BBBB"/>
            </a:solidFill>
            <a:ln w="8709" cap="flat">
              <a:noFill/>
              <a:prstDash val="solid"/>
              <a:miter/>
            </a:ln>
          </p:spPr>
          <p:txBody>
            <a:bodyPr rtlCol="1" anchor="ctr"/>
            <a:lstStyle/>
            <a:p>
              <a:endParaRPr lang="ar-SA"/>
            </a:p>
          </p:txBody>
        </p:sp>
        <p:sp>
          <p:nvSpPr>
            <p:cNvPr id="858" name="شكل حر: شكل 857">
              <a:extLst>
                <a:ext uri="{FF2B5EF4-FFF2-40B4-BE49-F238E27FC236}">
                  <a16:creationId xmlns:a16="http://schemas.microsoft.com/office/drawing/2014/main" id="{38F417BC-8240-49FB-B6C6-74EB56B63036}"/>
                </a:ext>
              </a:extLst>
            </p:cNvPr>
            <p:cNvSpPr/>
            <p:nvPr/>
          </p:nvSpPr>
          <p:spPr>
            <a:xfrm>
              <a:off x="-10539605" y="3195454"/>
              <a:ext cx="325737" cy="411917"/>
            </a:xfrm>
            <a:custGeom>
              <a:avLst/>
              <a:gdLst>
                <a:gd name="connsiteX0" fmla="*/ 46782 w 325737"/>
                <a:gd name="connsiteY0" fmla="*/ 0 h 411917"/>
                <a:gd name="connsiteX1" fmla="*/ 65070 w 325737"/>
                <a:gd name="connsiteY1" fmla="*/ 165464 h 411917"/>
                <a:gd name="connsiteX2" fmla="*/ 325456 w 325737"/>
                <a:gd name="connsiteY2" fmla="*/ 411918 h 411917"/>
                <a:gd name="connsiteX3" fmla="*/ 165218 w 325737"/>
                <a:gd name="connsiteY3" fmla="*/ 321348 h 411917"/>
                <a:gd name="connsiteX4" fmla="*/ 1497 w 325737"/>
                <a:gd name="connsiteY4" fmla="*/ 134984 h 411917"/>
                <a:gd name="connsiteX5" fmla="*/ 46782 w 325737"/>
                <a:gd name="connsiteY5" fmla="*/ 0 h 4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737" h="411917">
                  <a:moveTo>
                    <a:pt x="46782" y="0"/>
                  </a:moveTo>
                  <a:cubicBezTo>
                    <a:pt x="46782" y="0"/>
                    <a:pt x="-8082" y="70540"/>
                    <a:pt x="65070" y="165464"/>
                  </a:cubicBezTo>
                  <a:cubicBezTo>
                    <a:pt x="138222" y="260388"/>
                    <a:pt x="334164" y="265613"/>
                    <a:pt x="325456" y="411918"/>
                  </a:cubicBezTo>
                  <a:cubicBezTo>
                    <a:pt x="325456" y="411918"/>
                    <a:pt x="287138" y="367504"/>
                    <a:pt x="165218" y="321348"/>
                  </a:cubicBezTo>
                  <a:cubicBezTo>
                    <a:pt x="43298" y="275192"/>
                    <a:pt x="13689" y="192460"/>
                    <a:pt x="1497" y="134984"/>
                  </a:cubicBezTo>
                  <a:cubicBezTo>
                    <a:pt x="-9824" y="76636"/>
                    <a:pt x="46782" y="0"/>
                    <a:pt x="46782" y="0"/>
                  </a:cubicBezTo>
                  <a:close/>
                </a:path>
              </a:pathLst>
            </a:custGeom>
            <a:solidFill>
              <a:srgbClr val="F9BBBB"/>
            </a:solidFill>
            <a:ln w="8709" cap="flat">
              <a:noFill/>
              <a:prstDash val="solid"/>
              <a:miter/>
            </a:ln>
          </p:spPr>
          <p:txBody>
            <a:bodyPr rtlCol="1" anchor="ctr"/>
            <a:lstStyle/>
            <a:p>
              <a:endParaRPr lang="ar-SA"/>
            </a:p>
          </p:txBody>
        </p:sp>
        <p:sp>
          <p:nvSpPr>
            <p:cNvPr id="859" name="شكل حر: شكل 858">
              <a:extLst>
                <a:ext uri="{FF2B5EF4-FFF2-40B4-BE49-F238E27FC236}">
                  <a16:creationId xmlns:a16="http://schemas.microsoft.com/office/drawing/2014/main" id="{10AA3687-3D1C-45B2-AB90-5F38A00E73A6}"/>
                </a:ext>
              </a:extLst>
            </p:cNvPr>
            <p:cNvSpPr/>
            <p:nvPr/>
          </p:nvSpPr>
          <p:spPr>
            <a:xfrm>
              <a:off x="-10537959" y="3722326"/>
              <a:ext cx="239336" cy="242970"/>
            </a:xfrm>
            <a:custGeom>
              <a:avLst/>
              <a:gdLst>
                <a:gd name="connsiteX0" fmla="*/ 228015 w 239336"/>
                <a:gd name="connsiteY0" fmla="*/ 142821 h 242970"/>
                <a:gd name="connsiteX1" fmla="*/ 190568 w 239336"/>
                <a:gd name="connsiteY1" fmla="*/ 188977 h 242970"/>
                <a:gd name="connsiteX2" fmla="*/ 239336 w 239336"/>
                <a:gd name="connsiteY2" fmla="*/ 242971 h 242970"/>
                <a:gd name="connsiteX3" fmla="*/ 34685 w 239336"/>
                <a:gd name="connsiteY3" fmla="*/ 154142 h 242970"/>
                <a:gd name="connsiteX4" fmla="*/ 32943 w 239336"/>
                <a:gd name="connsiteY4" fmla="*/ 0 h 242970"/>
                <a:gd name="connsiteX5" fmla="*/ 228015 w 239336"/>
                <a:gd name="connsiteY5" fmla="*/ 142821 h 24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9336" h="242970">
                  <a:moveTo>
                    <a:pt x="228015" y="142821"/>
                  </a:moveTo>
                  <a:lnTo>
                    <a:pt x="190568" y="188977"/>
                  </a:lnTo>
                  <a:lnTo>
                    <a:pt x="239336" y="242971"/>
                  </a:lnTo>
                  <a:cubicBezTo>
                    <a:pt x="239336" y="242971"/>
                    <a:pt x="74744" y="197686"/>
                    <a:pt x="34685" y="154142"/>
                  </a:cubicBezTo>
                  <a:cubicBezTo>
                    <a:pt x="-5375" y="111470"/>
                    <a:pt x="-16696" y="49639"/>
                    <a:pt x="32943" y="0"/>
                  </a:cubicBezTo>
                  <a:cubicBezTo>
                    <a:pt x="32943" y="0"/>
                    <a:pt x="-4504" y="126275"/>
                    <a:pt x="228015" y="142821"/>
                  </a:cubicBezTo>
                  <a:close/>
                </a:path>
              </a:pathLst>
            </a:custGeom>
            <a:solidFill>
              <a:srgbClr val="F9BBBB"/>
            </a:solidFill>
            <a:ln w="8709" cap="flat">
              <a:noFill/>
              <a:prstDash val="solid"/>
              <a:miter/>
            </a:ln>
          </p:spPr>
          <p:txBody>
            <a:bodyPr rtlCol="1" anchor="ctr"/>
            <a:lstStyle/>
            <a:p>
              <a:endParaRPr lang="ar-SA"/>
            </a:p>
          </p:txBody>
        </p:sp>
        <p:grpSp>
          <p:nvGrpSpPr>
            <p:cNvPr id="860" name="رسم 4">
              <a:extLst>
                <a:ext uri="{FF2B5EF4-FFF2-40B4-BE49-F238E27FC236}">
                  <a16:creationId xmlns:a16="http://schemas.microsoft.com/office/drawing/2014/main" id="{1911659A-5C6C-4D2C-A34F-EAD5E34FB7D4}"/>
                </a:ext>
              </a:extLst>
            </p:cNvPr>
            <p:cNvGrpSpPr/>
            <p:nvPr/>
          </p:nvGrpSpPr>
          <p:grpSpPr>
            <a:xfrm>
              <a:off x="-8766331" y="3414040"/>
              <a:ext cx="273370" cy="1028845"/>
              <a:chOff x="3472561" y="5711763"/>
              <a:chExt cx="273370" cy="1028845"/>
            </a:xfrm>
            <a:solidFill>
              <a:srgbClr val="F9BBBB"/>
            </a:solidFill>
          </p:grpSpPr>
          <p:sp>
            <p:nvSpPr>
              <p:cNvPr id="861" name="شكل حر: شكل 860">
                <a:extLst>
                  <a:ext uri="{FF2B5EF4-FFF2-40B4-BE49-F238E27FC236}">
                    <a16:creationId xmlns:a16="http://schemas.microsoft.com/office/drawing/2014/main" id="{30102F32-614B-4AC3-BA81-F196CD61393F}"/>
                  </a:ext>
                </a:extLst>
              </p:cNvPr>
              <p:cNvSpPr/>
              <p:nvPr/>
            </p:nvSpPr>
            <p:spPr>
              <a:xfrm>
                <a:off x="3488361" y="6001760"/>
                <a:ext cx="257569" cy="220328"/>
              </a:xfrm>
              <a:custGeom>
                <a:avLst/>
                <a:gdLst>
                  <a:gd name="connsiteX0" fmla="*/ 245873 w 257569"/>
                  <a:gd name="connsiteY0" fmla="*/ 0 h 220328"/>
                  <a:gd name="connsiteX1" fmla="*/ 238907 w 257569"/>
                  <a:gd name="connsiteY1" fmla="*/ 112341 h 220328"/>
                  <a:gd name="connsiteX2" fmla="*/ 10742 w 257569"/>
                  <a:gd name="connsiteY2" fmla="*/ 220328 h 220328"/>
                  <a:gd name="connsiteX3" fmla="*/ 35997 w 257569"/>
                  <a:gd name="connsiteY3" fmla="*/ 128887 h 220328"/>
                  <a:gd name="connsiteX4" fmla="*/ 245873 w 257569"/>
                  <a:gd name="connsiteY4" fmla="*/ 0 h 2203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569" h="220328">
                    <a:moveTo>
                      <a:pt x="245873" y="0"/>
                    </a:moveTo>
                    <a:cubicBezTo>
                      <a:pt x="245873" y="0"/>
                      <a:pt x="276354" y="55735"/>
                      <a:pt x="238907" y="112341"/>
                    </a:cubicBezTo>
                    <a:cubicBezTo>
                      <a:pt x="201460" y="168947"/>
                      <a:pt x="37739" y="157626"/>
                      <a:pt x="10742" y="220328"/>
                    </a:cubicBezTo>
                    <a:cubicBezTo>
                      <a:pt x="10742" y="220328"/>
                      <a:pt x="-25834" y="169818"/>
                      <a:pt x="35997" y="128887"/>
                    </a:cubicBezTo>
                    <a:cubicBezTo>
                      <a:pt x="96957" y="88828"/>
                      <a:pt x="215393" y="81861"/>
                      <a:pt x="245873" y="0"/>
                    </a:cubicBezTo>
                    <a:close/>
                  </a:path>
                </a:pathLst>
              </a:custGeom>
              <a:solidFill>
                <a:srgbClr val="F9BBBB"/>
              </a:solidFill>
              <a:ln w="8709" cap="flat">
                <a:noFill/>
                <a:prstDash val="solid"/>
                <a:miter/>
              </a:ln>
            </p:spPr>
            <p:txBody>
              <a:bodyPr rtlCol="1" anchor="ctr"/>
              <a:lstStyle/>
              <a:p>
                <a:endParaRPr lang="ar-SA"/>
              </a:p>
            </p:txBody>
          </p:sp>
          <p:sp>
            <p:nvSpPr>
              <p:cNvPr id="862" name="شكل حر: شكل 861">
                <a:extLst>
                  <a:ext uri="{FF2B5EF4-FFF2-40B4-BE49-F238E27FC236}">
                    <a16:creationId xmlns:a16="http://schemas.microsoft.com/office/drawing/2014/main" id="{59E3A37B-D978-44BA-AD55-E38086F53BB3}"/>
                  </a:ext>
                </a:extLst>
              </p:cNvPr>
              <p:cNvSpPr/>
              <p:nvPr/>
            </p:nvSpPr>
            <p:spPr>
              <a:xfrm>
                <a:off x="3472561" y="5711763"/>
                <a:ext cx="272395" cy="344861"/>
              </a:xfrm>
              <a:custGeom>
                <a:avLst/>
                <a:gdLst>
                  <a:gd name="connsiteX0" fmla="*/ 38734 w 272395"/>
                  <a:gd name="connsiteY0" fmla="*/ 0 h 344861"/>
                  <a:gd name="connsiteX1" fmla="*/ 54410 w 272395"/>
                  <a:gd name="connsiteY1" fmla="*/ 138467 h 344861"/>
                  <a:gd name="connsiteX2" fmla="*/ 272124 w 272395"/>
                  <a:gd name="connsiteY2" fmla="*/ 344861 h 344861"/>
                  <a:gd name="connsiteX3" fmla="*/ 138012 w 272395"/>
                  <a:gd name="connsiteY3" fmla="*/ 269097 h 344861"/>
                  <a:gd name="connsiteX4" fmla="*/ 1287 w 272395"/>
                  <a:gd name="connsiteY4" fmla="*/ 113212 h 344861"/>
                  <a:gd name="connsiteX5" fmla="*/ 38734 w 272395"/>
                  <a:gd name="connsiteY5" fmla="*/ 0 h 344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395" h="344861">
                    <a:moveTo>
                      <a:pt x="38734" y="0"/>
                    </a:moveTo>
                    <a:cubicBezTo>
                      <a:pt x="38734" y="0"/>
                      <a:pt x="-7421" y="59219"/>
                      <a:pt x="54410" y="138467"/>
                    </a:cubicBezTo>
                    <a:cubicBezTo>
                      <a:pt x="116241" y="217716"/>
                      <a:pt x="279962" y="222070"/>
                      <a:pt x="272124" y="344861"/>
                    </a:cubicBezTo>
                    <a:cubicBezTo>
                      <a:pt x="272124" y="344861"/>
                      <a:pt x="239902" y="308285"/>
                      <a:pt x="138012" y="269097"/>
                    </a:cubicBezTo>
                    <a:cubicBezTo>
                      <a:pt x="36122" y="230778"/>
                      <a:pt x="10867" y="161110"/>
                      <a:pt x="1287" y="113212"/>
                    </a:cubicBezTo>
                    <a:cubicBezTo>
                      <a:pt x="-8292" y="63573"/>
                      <a:pt x="38734" y="0"/>
                      <a:pt x="38734" y="0"/>
                    </a:cubicBezTo>
                    <a:close/>
                  </a:path>
                </a:pathLst>
              </a:custGeom>
              <a:solidFill>
                <a:srgbClr val="F9BBBB"/>
              </a:solidFill>
              <a:ln w="8709" cap="flat">
                <a:noFill/>
                <a:prstDash val="solid"/>
                <a:miter/>
              </a:ln>
            </p:spPr>
            <p:txBody>
              <a:bodyPr rtlCol="1" anchor="ctr"/>
              <a:lstStyle/>
              <a:p>
                <a:endParaRPr lang="ar-SA"/>
              </a:p>
            </p:txBody>
          </p:sp>
          <p:sp>
            <p:nvSpPr>
              <p:cNvPr id="863" name="شكل حر: شكل 862">
                <a:extLst>
                  <a:ext uri="{FF2B5EF4-FFF2-40B4-BE49-F238E27FC236}">
                    <a16:creationId xmlns:a16="http://schemas.microsoft.com/office/drawing/2014/main" id="{4DD78109-4AB6-479F-8CDF-EEC079E1E333}"/>
                  </a:ext>
                </a:extLst>
              </p:cNvPr>
              <p:cNvSpPr/>
              <p:nvPr/>
            </p:nvSpPr>
            <p:spPr>
              <a:xfrm>
                <a:off x="3473627" y="6153285"/>
                <a:ext cx="200518" cy="202916"/>
              </a:xfrm>
              <a:custGeom>
                <a:avLst/>
                <a:gdLst>
                  <a:gd name="connsiteX0" fmla="*/ 190939 w 200518"/>
                  <a:gd name="connsiteY0" fmla="*/ 119314 h 202916"/>
                  <a:gd name="connsiteX1" fmla="*/ 159589 w 200518"/>
                  <a:gd name="connsiteY1" fmla="*/ 157631 h 202916"/>
                  <a:gd name="connsiteX2" fmla="*/ 200519 w 200518"/>
                  <a:gd name="connsiteY2" fmla="*/ 202916 h 202916"/>
                  <a:gd name="connsiteX3" fmla="*/ 28960 w 200518"/>
                  <a:gd name="connsiteY3" fmla="*/ 128893 h 202916"/>
                  <a:gd name="connsiteX4" fmla="*/ 28089 w 200518"/>
                  <a:gd name="connsiteY4" fmla="*/ 5 h 202916"/>
                  <a:gd name="connsiteX5" fmla="*/ 190939 w 200518"/>
                  <a:gd name="connsiteY5" fmla="*/ 119314 h 202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518" h="202916">
                    <a:moveTo>
                      <a:pt x="190939" y="119314"/>
                    </a:moveTo>
                    <a:lnTo>
                      <a:pt x="159589" y="157631"/>
                    </a:lnTo>
                    <a:lnTo>
                      <a:pt x="200519" y="202916"/>
                    </a:lnTo>
                    <a:cubicBezTo>
                      <a:pt x="200519" y="202916"/>
                      <a:pt x="62923" y="164598"/>
                      <a:pt x="28960" y="128893"/>
                    </a:cubicBezTo>
                    <a:cubicBezTo>
                      <a:pt x="-5004" y="93188"/>
                      <a:pt x="-13712" y="40936"/>
                      <a:pt x="28089" y="5"/>
                    </a:cubicBezTo>
                    <a:cubicBezTo>
                      <a:pt x="27218" y="-866"/>
                      <a:pt x="-4133" y="104509"/>
                      <a:pt x="190939" y="119314"/>
                    </a:cubicBezTo>
                    <a:close/>
                  </a:path>
                </a:pathLst>
              </a:custGeom>
              <a:solidFill>
                <a:srgbClr val="F9BBBB"/>
              </a:solidFill>
              <a:ln w="8709" cap="flat">
                <a:noFill/>
                <a:prstDash val="solid"/>
                <a:miter/>
              </a:ln>
            </p:spPr>
            <p:txBody>
              <a:bodyPr rtlCol="1" anchor="ctr"/>
              <a:lstStyle/>
              <a:p>
                <a:endParaRPr lang="ar-SA"/>
              </a:p>
            </p:txBody>
          </p:sp>
        </p:grpSp>
        <p:sp>
          <p:nvSpPr>
            <p:cNvPr id="864" name="شكل حر: شكل 863">
              <a:extLst>
                <a:ext uri="{FF2B5EF4-FFF2-40B4-BE49-F238E27FC236}">
                  <a16:creationId xmlns:a16="http://schemas.microsoft.com/office/drawing/2014/main" id="{C6718F1D-6861-47B3-B002-F2E13C7D78A4}"/>
                </a:ext>
              </a:extLst>
            </p:cNvPr>
            <p:cNvSpPr/>
            <p:nvPr/>
          </p:nvSpPr>
          <p:spPr>
            <a:xfrm>
              <a:off x="-9886707" y="6098038"/>
              <a:ext cx="92364" cy="172430"/>
            </a:xfrm>
            <a:custGeom>
              <a:avLst/>
              <a:gdLst>
                <a:gd name="connsiteX0" fmla="*/ 62702 w 92364"/>
                <a:gd name="connsiteY0" fmla="*/ 0 h 172430"/>
                <a:gd name="connsiteX1" fmla="*/ 0 w 92364"/>
                <a:gd name="connsiteY1" fmla="*/ 99279 h 172430"/>
                <a:gd name="connsiteX2" fmla="*/ 24384 w 92364"/>
                <a:gd name="connsiteY2" fmla="*/ 172431 h 172430"/>
                <a:gd name="connsiteX3" fmla="*/ 62702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62702" y="0"/>
                  </a:moveTo>
                  <a:cubicBezTo>
                    <a:pt x="62702" y="0"/>
                    <a:pt x="46155" y="56606"/>
                    <a:pt x="0" y="99279"/>
                  </a:cubicBezTo>
                  <a:cubicBezTo>
                    <a:pt x="0" y="99279"/>
                    <a:pt x="30480" y="144563"/>
                    <a:pt x="24384" y="172431"/>
                  </a:cubicBezTo>
                  <a:cubicBezTo>
                    <a:pt x="24384" y="171560"/>
                    <a:pt x="147175" y="110600"/>
                    <a:pt x="62702" y="0"/>
                  </a:cubicBezTo>
                  <a:close/>
                </a:path>
              </a:pathLst>
            </a:custGeom>
            <a:solidFill>
              <a:srgbClr val="F9BBBB"/>
            </a:solidFill>
            <a:ln w="8709" cap="flat">
              <a:noFill/>
              <a:prstDash val="solid"/>
              <a:miter/>
            </a:ln>
          </p:spPr>
          <p:txBody>
            <a:bodyPr rtlCol="1" anchor="ctr"/>
            <a:lstStyle/>
            <a:p>
              <a:endParaRPr lang="ar-SA"/>
            </a:p>
          </p:txBody>
        </p:sp>
        <p:sp>
          <p:nvSpPr>
            <p:cNvPr id="865" name="شكل حر: شكل 864">
              <a:extLst>
                <a:ext uri="{FF2B5EF4-FFF2-40B4-BE49-F238E27FC236}">
                  <a16:creationId xmlns:a16="http://schemas.microsoft.com/office/drawing/2014/main" id="{F126FFAA-FC63-4692-BFAF-45866166CFAA}"/>
                </a:ext>
              </a:extLst>
            </p:cNvPr>
            <p:cNvSpPr/>
            <p:nvPr/>
          </p:nvSpPr>
          <p:spPr>
            <a:xfrm>
              <a:off x="-7429149" y="3746710"/>
              <a:ext cx="91868" cy="172430"/>
            </a:xfrm>
            <a:custGeom>
              <a:avLst/>
              <a:gdLst>
                <a:gd name="connsiteX0" fmla="*/ 62702 w 91868"/>
                <a:gd name="connsiteY0" fmla="*/ 0 h 172430"/>
                <a:gd name="connsiteX1" fmla="*/ 0 w 91868"/>
                <a:gd name="connsiteY1" fmla="*/ 99278 h 172430"/>
                <a:gd name="connsiteX2" fmla="*/ 24384 w 91868"/>
                <a:gd name="connsiteY2" fmla="*/ 172431 h 172430"/>
                <a:gd name="connsiteX3" fmla="*/ 62702 w 91868"/>
                <a:gd name="connsiteY3" fmla="*/ 0 h 172430"/>
              </a:gdLst>
              <a:ahLst/>
              <a:cxnLst>
                <a:cxn ang="0">
                  <a:pos x="connsiteX0" y="connsiteY0"/>
                </a:cxn>
                <a:cxn ang="0">
                  <a:pos x="connsiteX1" y="connsiteY1"/>
                </a:cxn>
                <a:cxn ang="0">
                  <a:pos x="connsiteX2" y="connsiteY2"/>
                </a:cxn>
                <a:cxn ang="0">
                  <a:pos x="connsiteX3" y="connsiteY3"/>
                </a:cxn>
              </a:cxnLst>
              <a:rect l="l" t="t" r="r" b="b"/>
              <a:pathLst>
                <a:path w="91868" h="172430">
                  <a:moveTo>
                    <a:pt x="62702" y="0"/>
                  </a:moveTo>
                  <a:cubicBezTo>
                    <a:pt x="62702" y="0"/>
                    <a:pt x="46155" y="56606"/>
                    <a:pt x="0" y="99278"/>
                  </a:cubicBezTo>
                  <a:cubicBezTo>
                    <a:pt x="0" y="99278"/>
                    <a:pt x="30480" y="144563"/>
                    <a:pt x="24384" y="172431"/>
                  </a:cubicBezTo>
                  <a:cubicBezTo>
                    <a:pt x="23513" y="172431"/>
                    <a:pt x="146304" y="111470"/>
                    <a:pt x="62702" y="0"/>
                  </a:cubicBezTo>
                  <a:close/>
                </a:path>
              </a:pathLst>
            </a:custGeom>
            <a:solidFill>
              <a:srgbClr val="F9BBBB"/>
            </a:solidFill>
            <a:ln w="8709" cap="flat">
              <a:noFill/>
              <a:prstDash val="solid"/>
              <a:miter/>
            </a:ln>
          </p:spPr>
          <p:txBody>
            <a:bodyPr rtlCol="1" anchor="ctr"/>
            <a:lstStyle/>
            <a:p>
              <a:endParaRPr lang="ar-SA"/>
            </a:p>
          </p:txBody>
        </p:sp>
        <p:sp>
          <p:nvSpPr>
            <p:cNvPr id="866" name="شكل حر: شكل 865">
              <a:extLst>
                <a:ext uri="{FF2B5EF4-FFF2-40B4-BE49-F238E27FC236}">
                  <a16:creationId xmlns:a16="http://schemas.microsoft.com/office/drawing/2014/main" id="{DD3305C0-76D2-47E1-955A-03EA681E9BBD}"/>
                </a:ext>
              </a:extLst>
            </p:cNvPr>
            <p:cNvSpPr/>
            <p:nvPr/>
          </p:nvSpPr>
          <p:spPr>
            <a:xfrm>
              <a:off x="-10169736" y="5820232"/>
              <a:ext cx="109727" cy="69647"/>
            </a:xfrm>
            <a:custGeom>
              <a:avLst/>
              <a:gdLst>
                <a:gd name="connsiteX0" fmla="*/ 109728 w 109727"/>
                <a:gd name="connsiteY0" fmla="*/ 60960 h 69647"/>
                <a:gd name="connsiteX1" fmla="*/ 53993 w 109727"/>
                <a:gd name="connsiteY1" fmla="*/ 0 h 69647"/>
                <a:gd name="connsiteX2" fmla="*/ 0 w 109727"/>
                <a:gd name="connsiteY2" fmla="*/ 3484 h 69647"/>
                <a:gd name="connsiteX3" fmla="*/ 109728 w 109727"/>
                <a:gd name="connsiteY3" fmla="*/ 60960 h 69647"/>
              </a:gdLst>
              <a:ahLst/>
              <a:cxnLst>
                <a:cxn ang="0">
                  <a:pos x="connsiteX0" y="connsiteY0"/>
                </a:cxn>
                <a:cxn ang="0">
                  <a:pos x="connsiteX1" y="connsiteY1"/>
                </a:cxn>
                <a:cxn ang="0">
                  <a:pos x="connsiteX2" y="connsiteY2"/>
                </a:cxn>
                <a:cxn ang="0">
                  <a:pos x="connsiteX3" y="connsiteY3"/>
                </a:cxn>
              </a:cxnLst>
              <a:rect l="l" t="t" r="r" b="b"/>
              <a:pathLst>
                <a:path w="109727" h="69647">
                  <a:moveTo>
                    <a:pt x="109728" y="60960"/>
                  </a:moveTo>
                  <a:cubicBezTo>
                    <a:pt x="109728" y="60960"/>
                    <a:pt x="74023" y="39189"/>
                    <a:pt x="53993" y="0"/>
                  </a:cubicBezTo>
                  <a:cubicBezTo>
                    <a:pt x="53993" y="0"/>
                    <a:pt x="17417" y="13063"/>
                    <a:pt x="0" y="3484"/>
                  </a:cubicBezTo>
                  <a:cubicBezTo>
                    <a:pt x="0" y="2613"/>
                    <a:pt x="18288" y="98408"/>
                    <a:pt x="109728" y="60960"/>
                  </a:cubicBezTo>
                  <a:close/>
                </a:path>
              </a:pathLst>
            </a:custGeom>
            <a:solidFill>
              <a:srgbClr val="F9BBBB"/>
            </a:solidFill>
            <a:ln w="8709" cap="flat">
              <a:noFill/>
              <a:prstDash val="solid"/>
              <a:miter/>
            </a:ln>
          </p:spPr>
          <p:txBody>
            <a:bodyPr rtlCol="1" anchor="ctr"/>
            <a:lstStyle/>
            <a:p>
              <a:endParaRPr lang="ar-SA"/>
            </a:p>
          </p:txBody>
        </p:sp>
        <p:sp>
          <p:nvSpPr>
            <p:cNvPr id="867" name="شكل حر: شكل 866">
              <a:extLst>
                <a:ext uri="{FF2B5EF4-FFF2-40B4-BE49-F238E27FC236}">
                  <a16:creationId xmlns:a16="http://schemas.microsoft.com/office/drawing/2014/main" id="{D3B634CE-5F14-44F3-8971-BB639037DA92}"/>
                </a:ext>
              </a:extLst>
            </p:cNvPr>
            <p:cNvSpPr/>
            <p:nvPr/>
          </p:nvSpPr>
          <p:spPr>
            <a:xfrm>
              <a:off x="-9739532" y="3389656"/>
              <a:ext cx="109728" cy="69647"/>
            </a:xfrm>
            <a:custGeom>
              <a:avLst/>
              <a:gdLst>
                <a:gd name="connsiteX0" fmla="*/ 109728 w 109728"/>
                <a:gd name="connsiteY0" fmla="*/ 60960 h 69647"/>
                <a:gd name="connsiteX1" fmla="*/ 53993 w 109728"/>
                <a:gd name="connsiteY1" fmla="*/ 0 h 69647"/>
                <a:gd name="connsiteX2" fmla="*/ 0 w 109728"/>
                <a:gd name="connsiteY2" fmla="*/ 3483 h 69647"/>
                <a:gd name="connsiteX3" fmla="*/ 109728 w 109728"/>
                <a:gd name="connsiteY3" fmla="*/ 60960 h 69647"/>
              </a:gdLst>
              <a:ahLst/>
              <a:cxnLst>
                <a:cxn ang="0">
                  <a:pos x="connsiteX0" y="connsiteY0"/>
                </a:cxn>
                <a:cxn ang="0">
                  <a:pos x="connsiteX1" y="connsiteY1"/>
                </a:cxn>
                <a:cxn ang="0">
                  <a:pos x="connsiteX2" y="connsiteY2"/>
                </a:cxn>
                <a:cxn ang="0">
                  <a:pos x="connsiteX3" y="connsiteY3"/>
                </a:cxn>
              </a:cxnLst>
              <a:rect l="l" t="t" r="r" b="b"/>
              <a:pathLst>
                <a:path w="109728" h="69647">
                  <a:moveTo>
                    <a:pt x="109728" y="60960"/>
                  </a:moveTo>
                  <a:cubicBezTo>
                    <a:pt x="109728" y="60960"/>
                    <a:pt x="74023" y="39189"/>
                    <a:pt x="53993" y="0"/>
                  </a:cubicBezTo>
                  <a:cubicBezTo>
                    <a:pt x="53993" y="0"/>
                    <a:pt x="17417" y="13063"/>
                    <a:pt x="0" y="3483"/>
                  </a:cubicBezTo>
                  <a:cubicBezTo>
                    <a:pt x="0" y="2612"/>
                    <a:pt x="18288" y="98407"/>
                    <a:pt x="109728" y="60960"/>
                  </a:cubicBezTo>
                  <a:close/>
                </a:path>
              </a:pathLst>
            </a:custGeom>
            <a:solidFill>
              <a:srgbClr val="F9BBBB"/>
            </a:solidFill>
            <a:ln w="8709" cap="flat">
              <a:noFill/>
              <a:prstDash val="solid"/>
              <a:miter/>
            </a:ln>
          </p:spPr>
          <p:txBody>
            <a:bodyPr rtlCol="1" anchor="ctr"/>
            <a:lstStyle/>
            <a:p>
              <a:endParaRPr lang="ar-SA"/>
            </a:p>
          </p:txBody>
        </p:sp>
        <p:sp>
          <p:nvSpPr>
            <p:cNvPr id="868" name="شكل حر: شكل 867">
              <a:extLst>
                <a:ext uri="{FF2B5EF4-FFF2-40B4-BE49-F238E27FC236}">
                  <a16:creationId xmlns:a16="http://schemas.microsoft.com/office/drawing/2014/main" id="{B4570601-872E-488B-BE94-B180E2808D2F}"/>
                </a:ext>
              </a:extLst>
            </p:cNvPr>
            <p:cNvSpPr/>
            <p:nvPr/>
          </p:nvSpPr>
          <p:spPr>
            <a:xfrm>
              <a:off x="-10376129" y="6657131"/>
              <a:ext cx="110598" cy="69706"/>
            </a:xfrm>
            <a:custGeom>
              <a:avLst/>
              <a:gdLst>
                <a:gd name="connsiteX0" fmla="*/ 110599 w 110598"/>
                <a:gd name="connsiteY0" fmla="*/ 60960 h 69706"/>
                <a:gd name="connsiteX1" fmla="*/ 53993 w 110598"/>
                <a:gd name="connsiteY1" fmla="*/ 0 h 69706"/>
                <a:gd name="connsiteX2" fmla="*/ 0 w 110598"/>
                <a:gd name="connsiteY2" fmla="*/ 3483 h 69706"/>
                <a:gd name="connsiteX3" fmla="*/ 110599 w 110598"/>
                <a:gd name="connsiteY3" fmla="*/ 60960 h 69706"/>
              </a:gdLst>
              <a:ahLst/>
              <a:cxnLst>
                <a:cxn ang="0">
                  <a:pos x="connsiteX0" y="connsiteY0"/>
                </a:cxn>
                <a:cxn ang="0">
                  <a:pos x="connsiteX1" y="connsiteY1"/>
                </a:cxn>
                <a:cxn ang="0">
                  <a:pos x="connsiteX2" y="connsiteY2"/>
                </a:cxn>
                <a:cxn ang="0">
                  <a:pos x="connsiteX3" y="connsiteY3"/>
                </a:cxn>
              </a:cxnLst>
              <a:rect l="l" t="t" r="r" b="b"/>
              <a:pathLst>
                <a:path w="110598" h="69706">
                  <a:moveTo>
                    <a:pt x="110599" y="60960"/>
                  </a:moveTo>
                  <a:cubicBezTo>
                    <a:pt x="110599" y="60960"/>
                    <a:pt x="74894" y="39189"/>
                    <a:pt x="53993" y="0"/>
                  </a:cubicBezTo>
                  <a:cubicBezTo>
                    <a:pt x="53993" y="0"/>
                    <a:pt x="17417" y="13063"/>
                    <a:pt x="0" y="3483"/>
                  </a:cubicBezTo>
                  <a:cubicBezTo>
                    <a:pt x="0" y="3483"/>
                    <a:pt x="19159" y="98407"/>
                    <a:pt x="110599" y="60960"/>
                  </a:cubicBezTo>
                  <a:close/>
                </a:path>
              </a:pathLst>
            </a:custGeom>
            <a:solidFill>
              <a:srgbClr val="F9BBBB"/>
            </a:solidFill>
            <a:ln w="8709" cap="flat">
              <a:noFill/>
              <a:prstDash val="solid"/>
              <a:miter/>
            </a:ln>
          </p:spPr>
          <p:txBody>
            <a:bodyPr rtlCol="1" anchor="ctr"/>
            <a:lstStyle/>
            <a:p>
              <a:endParaRPr lang="ar-SA"/>
            </a:p>
          </p:txBody>
        </p:sp>
        <p:sp>
          <p:nvSpPr>
            <p:cNvPr id="869" name="شكل حر: شكل 868">
              <a:extLst>
                <a:ext uri="{FF2B5EF4-FFF2-40B4-BE49-F238E27FC236}">
                  <a16:creationId xmlns:a16="http://schemas.microsoft.com/office/drawing/2014/main" id="{E62A1A88-61D0-407B-8D01-39D6EFE12BA9}"/>
                </a:ext>
              </a:extLst>
            </p:cNvPr>
            <p:cNvSpPr/>
            <p:nvPr/>
          </p:nvSpPr>
          <p:spPr>
            <a:xfrm>
              <a:off x="-10615643" y="2860172"/>
              <a:ext cx="109755" cy="69706"/>
            </a:xfrm>
            <a:custGeom>
              <a:avLst/>
              <a:gdLst>
                <a:gd name="connsiteX0" fmla="*/ 109756 w 109755"/>
                <a:gd name="connsiteY0" fmla="*/ 60960 h 69706"/>
                <a:gd name="connsiteX1" fmla="*/ 54021 w 109755"/>
                <a:gd name="connsiteY1" fmla="*/ 0 h 69706"/>
                <a:gd name="connsiteX2" fmla="*/ 28 w 109755"/>
                <a:gd name="connsiteY2" fmla="*/ 3484 h 69706"/>
                <a:gd name="connsiteX3" fmla="*/ 109756 w 109755"/>
                <a:gd name="connsiteY3" fmla="*/ 60960 h 69706"/>
              </a:gdLst>
              <a:ahLst/>
              <a:cxnLst>
                <a:cxn ang="0">
                  <a:pos x="connsiteX0" y="connsiteY0"/>
                </a:cxn>
                <a:cxn ang="0">
                  <a:pos x="connsiteX1" y="connsiteY1"/>
                </a:cxn>
                <a:cxn ang="0">
                  <a:pos x="connsiteX2" y="connsiteY2"/>
                </a:cxn>
                <a:cxn ang="0">
                  <a:pos x="connsiteX3" y="connsiteY3"/>
                </a:cxn>
              </a:cxnLst>
              <a:rect l="l" t="t" r="r" b="b"/>
              <a:pathLst>
                <a:path w="109755" h="69706">
                  <a:moveTo>
                    <a:pt x="109756" y="60960"/>
                  </a:moveTo>
                  <a:cubicBezTo>
                    <a:pt x="109756" y="60960"/>
                    <a:pt x="74051" y="39189"/>
                    <a:pt x="54021" y="0"/>
                  </a:cubicBezTo>
                  <a:cubicBezTo>
                    <a:pt x="54021" y="0"/>
                    <a:pt x="17445" y="13063"/>
                    <a:pt x="28" y="3484"/>
                  </a:cubicBezTo>
                  <a:cubicBezTo>
                    <a:pt x="-843" y="3484"/>
                    <a:pt x="18316" y="98407"/>
                    <a:pt x="109756" y="60960"/>
                  </a:cubicBezTo>
                  <a:close/>
                </a:path>
              </a:pathLst>
            </a:custGeom>
            <a:solidFill>
              <a:srgbClr val="F9BBBB"/>
            </a:solidFill>
            <a:ln w="8709" cap="flat">
              <a:noFill/>
              <a:prstDash val="solid"/>
              <a:miter/>
            </a:ln>
          </p:spPr>
          <p:txBody>
            <a:bodyPr rtlCol="1" anchor="ctr"/>
            <a:lstStyle/>
            <a:p>
              <a:endParaRPr lang="ar-SA"/>
            </a:p>
          </p:txBody>
        </p:sp>
        <p:sp>
          <p:nvSpPr>
            <p:cNvPr id="870" name="شكل حر: شكل 869">
              <a:extLst>
                <a:ext uri="{FF2B5EF4-FFF2-40B4-BE49-F238E27FC236}">
                  <a16:creationId xmlns:a16="http://schemas.microsoft.com/office/drawing/2014/main" id="{482D2867-2F8C-47AA-B598-D721E50D2DF0}"/>
                </a:ext>
              </a:extLst>
            </p:cNvPr>
            <p:cNvSpPr/>
            <p:nvPr/>
          </p:nvSpPr>
          <p:spPr>
            <a:xfrm>
              <a:off x="-10652191" y="4478234"/>
              <a:ext cx="70476" cy="107986"/>
            </a:xfrm>
            <a:custGeom>
              <a:avLst/>
              <a:gdLst>
                <a:gd name="connsiteX0" fmla="*/ 63573 w 70476"/>
                <a:gd name="connsiteY0" fmla="*/ 0 h 107986"/>
                <a:gd name="connsiteX1" fmla="*/ 0 w 70476"/>
                <a:gd name="connsiteY1" fmla="*/ 53123 h 107986"/>
                <a:gd name="connsiteX2" fmla="*/ 871 w 70476"/>
                <a:gd name="connsiteY2" fmla="*/ 107987 h 107986"/>
                <a:gd name="connsiteX3" fmla="*/ 63573 w 70476"/>
                <a:gd name="connsiteY3" fmla="*/ 0 h 107986"/>
              </a:gdLst>
              <a:ahLst/>
              <a:cxnLst>
                <a:cxn ang="0">
                  <a:pos x="connsiteX0" y="connsiteY0"/>
                </a:cxn>
                <a:cxn ang="0">
                  <a:pos x="connsiteX1" y="connsiteY1"/>
                </a:cxn>
                <a:cxn ang="0">
                  <a:pos x="connsiteX2" y="connsiteY2"/>
                </a:cxn>
                <a:cxn ang="0">
                  <a:pos x="connsiteX3" y="connsiteY3"/>
                </a:cxn>
              </a:cxnLst>
              <a:rect l="l" t="t" r="r" b="b"/>
              <a:pathLst>
                <a:path w="70476" h="107986">
                  <a:moveTo>
                    <a:pt x="63573" y="0"/>
                  </a:moveTo>
                  <a:cubicBezTo>
                    <a:pt x="63573" y="0"/>
                    <a:pt x="40059" y="34834"/>
                    <a:pt x="0" y="53123"/>
                  </a:cubicBezTo>
                  <a:cubicBezTo>
                    <a:pt x="0" y="53123"/>
                    <a:pt x="11321" y="90570"/>
                    <a:pt x="871" y="107987"/>
                  </a:cubicBezTo>
                  <a:cubicBezTo>
                    <a:pt x="0" y="107987"/>
                    <a:pt x="96665" y="93182"/>
                    <a:pt x="63573" y="0"/>
                  </a:cubicBezTo>
                  <a:close/>
                </a:path>
              </a:pathLst>
            </a:custGeom>
            <a:solidFill>
              <a:srgbClr val="F9BBBB"/>
            </a:solidFill>
            <a:ln w="8709" cap="flat">
              <a:noFill/>
              <a:prstDash val="solid"/>
              <a:miter/>
            </a:ln>
          </p:spPr>
          <p:txBody>
            <a:bodyPr rtlCol="1" anchor="ctr"/>
            <a:lstStyle/>
            <a:p>
              <a:endParaRPr lang="ar-SA"/>
            </a:p>
          </p:txBody>
        </p:sp>
        <p:sp>
          <p:nvSpPr>
            <p:cNvPr id="871" name="شكل حر: شكل 870">
              <a:extLst>
                <a:ext uri="{FF2B5EF4-FFF2-40B4-BE49-F238E27FC236}">
                  <a16:creationId xmlns:a16="http://schemas.microsoft.com/office/drawing/2014/main" id="{BE552FF1-C8C1-468F-8552-CFB968994D88}"/>
                </a:ext>
              </a:extLst>
            </p:cNvPr>
            <p:cNvSpPr/>
            <p:nvPr/>
          </p:nvSpPr>
          <p:spPr>
            <a:xfrm>
              <a:off x="-10435401" y="5397864"/>
              <a:ext cx="92364" cy="172430"/>
            </a:xfrm>
            <a:custGeom>
              <a:avLst/>
              <a:gdLst>
                <a:gd name="connsiteX0" fmla="*/ 29663 w 92364"/>
                <a:gd name="connsiteY0" fmla="*/ 0 h 172430"/>
                <a:gd name="connsiteX1" fmla="*/ 92365 w 92364"/>
                <a:gd name="connsiteY1" fmla="*/ 99278 h 172430"/>
                <a:gd name="connsiteX2" fmla="*/ 67981 w 92364"/>
                <a:gd name="connsiteY2" fmla="*/ 172431 h 172430"/>
                <a:gd name="connsiteX3" fmla="*/ 29663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29663" y="0"/>
                  </a:moveTo>
                  <a:cubicBezTo>
                    <a:pt x="29663" y="0"/>
                    <a:pt x="46209" y="56606"/>
                    <a:pt x="92365" y="99278"/>
                  </a:cubicBezTo>
                  <a:cubicBezTo>
                    <a:pt x="92365" y="99278"/>
                    <a:pt x="61885" y="144563"/>
                    <a:pt x="67981" y="172431"/>
                  </a:cubicBezTo>
                  <a:cubicBezTo>
                    <a:pt x="67981" y="171560"/>
                    <a:pt x="-54810" y="111470"/>
                    <a:pt x="29663" y="0"/>
                  </a:cubicBezTo>
                  <a:close/>
                </a:path>
              </a:pathLst>
            </a:custGeom>
            <a:solidFill>
              <a:srgbClr val="F9BBBB"/>
            </a:solidFill>
            <a:ln w="8709" cap="flat">
              <a:noFill/>
              <a:prstDash val="solid"/>
              <a:miter/>
            </a:ln>
          </p:spPr>
          <p:txBody>
            <a:bodyPr rtlCol="1" anchor="ctr"/>
            <a:lstStyle/>
            <a:p>
              <a:endParaRPr lang="ar-SA"/>
            </a:p>
          </p:txBody>
        </p:sp>
        <p:sp>
          <p:nvSpPr>
            <p:cNvPr id="872" name="شكل حر: شكل 871">
              <a:extLst>
                <a:ext uri="{FF2B5EF4-FFF2-40B4-BE49-F238E27FC236}">
                  <a16:creationId xmlns:a16="http://schemas.microsoft.com/office/drawing/2014/main" id="{60FCCED4-14D8-49CC-9721-B9DA21DF6A28}"/>
                </a:ext>
              </a:extLst>
            </p:cNvPr>
            <p:cNvSpPr/>
            <p:nvPr/>
          </p:nvSpPr>
          <p:spPr>
            <a:xfrm>
              <a:off x="-10401438" y="4033223"/>
              <a:ext cx="92364" cy="172430"/>
            </a:xfrm>
            <a:custGeom>
              <a:avLst/>
              <a:gdLst>
                <a:gd name="connsiteX0" fmla="*/ 29663 w 92364"/>
                <a:gd name="connsiteY0" fmla="*/ 0 h 172430"/>
                <a:gd name="connsiteX1" fmla="*/ 92365 w 92364"/>
                <a:gd name="connsiteY1" fmla="*/ 99278 h 172430"/>
                <a:gd name="connsiteX2" fmla="*/ 67981 w 92364"/>
                <a:gd name="connsiteY2" fmla="*/ 172431 h 172430"/>
                <a:gd name="connsiteX3" fmla="*/ 29663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29663" y="0"/>
                  </a:moveTo>
                  <a:cubicBezTo>
                    <a:pt x="29663" y="0"/>
                    <a:pt x="46209" y="56606"/>
                    <a:pt x="92365" y="99278"/>
                  </a:cubicBezTo>
                  <a:cubicBezTo>
                    <a:pt x="92365" y="99278"/>
                    <a:pt x="61885" y="144563"/>
                    <a:pt x="67981" y="172431"/>
                  </a:cubicBezTo>
                  <a:cubicBezTo>
                    <a:pt x="67981" y="171560"/>
                    <a:pt x="-54810" y="110600"/>
                    <a:pt x="29663" y="0"/>
                  </a:cubicBezTo>
                  <a:close/>
                </a:path>
              </a:pathLst>
            </a:custGeom>
            <a:solidFill>
              <a:srgbClr val="F9BBBB"/>
            </a:solidFill>
            <a:ln w="8709" cap="flat">
              <a:noFill/>
              <a:prstDash val="solid"/>
              <a:miter/>
            </a:ln>
          </p:spPr>
          <p:txBody>
            <a:bodyPr rtlCol="1" anchor="ctr"/>
            <a:lstStyle/>
            <a:p>
              <a:endParaRPr lang="ar-SA"/>
            </a:p>
          </p:txBody>
        </p:sp>
        <p:sp>
          <p:nvSpPr>
            <p:cNvPr id="873" name="شكل حر: شكل 872">
              <a:extLst>
                <a:ext uri="{FF2B5EF4-FFF2-40B4-BE49-F238E27FC236}">
                  <a16:creationId xmlns:a16="http://schemas.microsoft.com/office/drawing/2014/main" id="{FC959683-77DD-4173-9366-07F90F26F248}"/>
                </a:ext>
              </a:extLst>
            </p:cNvPr>
            <p:cNvSpPr/>
            <p:nvPr/>
          </p:nvSpPr>
          <p:spPr>
            <a:xfrm>
              <a:off x="-9309757" y="3746710"/>
              <a:ext cx="91868" cy="172430"/>
            </a:xfrm>
            <a:custGeom>
              <a:avLst/>
              <a:gdLst>
                <a:gd name="connsiteX0" fmla="*/ 29167 w 91868"/>
                <a:gd name="connsiteY0" fmla="*/ 0 h 172430"/>
                <a:gd name="connsiteX1" fmla="*/ 91868 w 91868"/>
                <a:gd name="connsiteY1" fmla="*/ 99278 h 172430"/>
                <a:gd name="connsiteX2" fmla="*/ 67484 w 91868"/>
                <a:gd name="connsiteY2" fmla="*/ 172431 h 172430"/>
                <a:gd name="connsiteX3" fmla="*/ 29167 w 91868"/>
                <a:gd name="connsiteY3" fmla="*/ 0 h 172430"/>
              </a:gdLst>
              <a:ahLst/>
              <a:cxnLst>
                <a:cxn ang="0">
                  <a:pos x="connsiteX0" y="connsiteY0"/>
                </a:cxn>
                <a:cxn ang="0">
                  <a:pos x="connsiteX1" y="connsiteY1"/>
                </a:cxn>
                <a:cxn ang="0">
                  <a:pos x="connsiteX2" y="connsiteY2"/>
                </a:cxn>
                <a:cxn ang="0">
                  <a:pos x="connsiteX3" y="connsiteY3"/>
                </a:cxn>
              </a:cxnLst>
              <a:rect l="l" t="t" r="r" b="b"/>
              <a:pathLst>
                <a:path w="91868" h="172430">
                  <a:moveTo>
                    <a:pt x="29167" y="0"/>
                  </a:moveTo>
                  <a:cubicBezTo>
                    <a:pt x="29167" y="0"/>
                    <a:pt x="45713" y="56606"/>
                    <a:pt x="91868" y="99278"/>
                  </a:cubicBezTo>
                  <a:cubicBezTo>
                    <a:pt x="91868" y="99278"/>
                    <a:pt x="61388" y="144563"/>
                    <a:pt x="67484" y="172431"/>
                  </a:cubicBezTo>
                  <a:cubicBezTo>
                    <a:pt x="68355" y="172431"/>
                    <a:pt x="-54436" y="111470"/>
                    <a:pt x="29167" y="0"/>
                  </a:cubicBezTo>
                  <a:close/>
                </a:path>
              </a:pathLst>
            </a:custGeom>
            <a:solidFill>
              <a:srgbClr val="F9BBBB"/>
            </a:solidFill>
            <a:ln w="8709" cap="flat">
              <a:noFill/>
              <a:prstDash val="solid"/>
              <a:miter/>
            </a:ln>
          </p:spPr>
          <p:txBody>
            <a:bodyPr rtlCol="1" anchor="ctr"/>
            <a:lstStyle/>
            <a:p>
              <a:endParaRPr lang="ar-SA"/>
            </a:p>
          </p:txBody>
        </p:sp>
        <p:sp>
          <p:nvSpPr>
            <p:cNvPr id="874" name="شكل حر: شكل 873">
              <a:extLst>
                <a:ext uri="{FF2B5EF4-FFF2-40B4-BE49-F238E27FC236}">
                  <a16:creationId xmlns:a16="http://schemas.microsoft.com/office/drawing/2014/main" id="{C54C86FD-BB4D-423E-8664-C441656C7ECC}"/>
                </a:ext>
              </a:extLst>
            </p:cNvPr>
            <p:cNvSpPr/>
            <p:nvPr/>
          </p:nvSpPr>
          <p:spPr>
            <a:xfrm>
              <a:off x="-8145047" y="3036957"/>
              <a:ext cx="92364" cy="172430"/>
            </a:xfrm>
            <a:custGeom>
              <a:avLst/>
              <a:gdLst>
                <a:gd name="connsiteX0" fmla="*/ 29663 w 92364"/>
                <a:gd name="connsiteY0" fmla="*/ 0 h 172430"/>
                <a:gd name="connsiteX1" fmla="*/ 92365 w 92364"/>
                <a:gd name="connsiteY1" fmla="*/ 99278 h 172430"/>
                <a:gd name="connsiteX2" fmla="*/ 67981 w 92364"/>
                <a:gd name="connsiteY2" fmla="*/ 172431 h 172430"/>
                <a:gd name="connsiteX3" fmla="*/ 29663 w 92364"/>
                <a:gd name="connsiteY3" fmla="*/ 0 h 172430"/>
              </a:gdLst>
              <a:ahLst/>
              <a:cxnLst>
                <a:cxn ang="0">
                  <a:pos x="connsiteX0" y="connsiteY0"/>
                </a:cxn>
                <a:cxn ang="0">
                  <a:pos x="connsiteX1" y="connsiteY1"/>
                </a:cxn>
                <a:cxn ang="0">
                  <a:pos x="connsiteX2" y="connsiteY2"/>
                </a:cxn>
                <a:cxn ang="0">
                  <a:pos x="connsiteX3" y="connsiteY3"/>
                </a:cxn>
              </a:cxnLst>
              <a:rect l="l" t="t" r="r" b="b"/>
              <a:pathLst>
                <a:path w="92364" h="172430">
                  <a:moveTo>
                    <a:pt x="29663" y="0"/>
                  </a:moveTo>
                  <a:cubicBezTo>
                    <a:pt x="29663" y="0"/>
                    <a:pt x="46209" y="56606"/>
                    <a:pt x="92365" y="99278"/>
                  </a:cubicBezTo>
                  <a:cubicBezTo>
                    <a:pt x="92365" y="99278"/>
                    <a:pt x="61885" y="144563"/>
                    <a:pt x="67981" y="172431"/>
                  </a:cubicBezTo>
                  <a:cubicBezTo>
                    <a:pt x="67981" y="172431"/>
                    <a:pt x="-54810" y="111470"/>
                    <a:pt x="29663" y="0"/>
                  </a:cubicBezTo>
                  <a:close/>
                </a:path>
              </a:pathLst>
            </a:custGeom>
            <a:solidFill>
              <a:srgbClr val="F9BBBB"/>
            </a:solidFill>
            <a:ln w="8709" cap="flat">
              <a:noFill/>
              <a:prstDash val="solid"/>
              <a:miter/>
            </a:ln>
          </p:spPr>
          <p:txBody>
            <a:bodyPr rtlCol="1" anchor="ctr"/>
            <a:lstStyle/>
            <a:p>
              <a:endParaRPr lang="ar-SA"/>
            </a:p>
          </p:txBody>
        </p:sp>
        <p:sp>
          <p:nvSpPr>
            <p:cNvPr id="875" name="شكل حر: شكل 874">
              <a:extLst>
                <a:ext uri="{FF2B5EF4-FFF2-40B4-BE49-F238E27FC236}">
                  <a16:creationId xmlns:a16="http://schemas.microsoft.com/office/drawing/2014/main" id="{A98DC45C-22F9-499B-841D-8B79149ACB4A}"/>
                </a:ext>
              </a:extLst>
            </p:cNvPr>
            <p:cNvSpPr/>
            <p:nvPr/>
          </p:nvSpPr>
          <p:spPr>
            <a:xfrm>
              <a:off x="-10062621" y="6658002"/>
              <a:ext cx="208134" cy="104503"/>
            </a:xfrm>
            <a:custGeom>
              <a:avLst/>
              <a:gdLst>
                <a:gd name="connsiteX0" fmla="*/ 0 w 208134"/>
                <a:gd name="connsiteY0" fmla="*/ 17417 h 104503"/>
                <a:gd name="connsiteX1" fmla="*/ 87957 w 208134"/>
                <a:gd name="connsiteY1" fmla="*/ 0 h 104503"/>
                <a:gd name="connsiteX2" fmla="*/ 208135 w 208134"/>
                <a:gd name="connsiteY2" fmla="*/ 71411 h 104503"/>
                <a:gd name="connsiteX3" fmla="*/ 123662 w 208134"/>
                <a:gd name="connsiteY3" fmla="*/ 104503 h 104503"/>
                <a:gd name="connsiteX4" fmla="*/ 0 w 208134"/>
                <a:gd name="connsiteY4" fmla="*/ 17417 h 104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134" h="104503">
                  <a:moveTo>
                    <a:pt x="0" y="17417"/>
                  </a:moveTo>
                  <a:cubicBezTo>
                    <a:pt x="0" y="17417"/>
                    <a:pt x="58348" y="23513"/>
                    <a:pt x="87957" y="0"/>
                  </a:cubicBezTo>
                  <a:cubicBezTo>
                    <a:pt x="87957" y="0"/>
                    <a:pt x="138466" y="56606"/>
                    <a:pt x="208135" y="71411"/>
                  </a:cubicBezTo>
                  <a:cubicBezTo>
                    <a:pt x="208135" y="71411"/>
                    <a:pt x="183751" y="102762"/>
                    <a:pt x="123662" y="104503"/>
                  </a:cubicBezTo>
                  <a:cubicBezTo>
                    <a:pt x="123662" y="103633"/>
                    <a:pt x="33093" y="77507"/>
                    <a:pt x="0" y="17417"/>
                  </a:cubicBezTo>
                  <a:close/>
                </a:path>
              </a:pathLst>
            </a:custGeom>
            <a:solidFill>
              <a:srgbClr val="F9BBBB"/>
            </a:solidFill>
            <a:ln w="8709" cap="flat">
              <a:noFill/>
              <a:prstDash val="solid"/>
              <a:miter/>
            </a:ln>
          </p:spPr>
          <p:txBody>
            <a:bodyPr rtlCol="1" anchor="ctr"/>
            <a:lstStyle/>
            <a:p>
              <a:endParaRPr lang="ar-SA"/>
            </a:p>
          </p:txBody>
        </p:sp>
        <p:sp>
          <p:nvSpPr>
            <p:cNvPr id="876" name="شكل حر: شكل 875">
              <a:extLst>
                <a:ext uri="{FF2B5EF4-FFF2-40B4-BE49-F238E27FC236}">
                  <a16:creationId xmlns:a16="http://schemas.microsoft.com/office/drawing/2014/main" id="{6DD120F8-6452-466E-9649-F7C681A196C2}"/>
                </a:ext>
              </a:extLst>
            </p:cNvPr>
            <p:cNvSpPr/>
            <p:nvPr/>
          </p:nvSpPr>
          <p:spPr>
            <a:xfrm>
              <a:off x="-10483244" y="6164223"/>
              <a:ext cx="142271" cy="163371"/>
            </a:xfrm>
            <a:custGeom>
              <a:avLst/>
              <a:gdLst>
                <a:gd name="connsiteX0" fmla="*/ 141950 w 142271"/>
                <a:gd name="connsiteY0" fmla="*/ 0 h 163371"/>
                <a:gd name="connsiteX1" fmla="*/ 59218 w 142271"/>
                <a:gd name="connsiteY1" fmla="*/ 34834 h 163371"/>
                <a:gd name="connsiteX2" fmla="*/ 0 w 142271"/>
                <a:gd name="connsiteY2" fmla="*/ 161110 h 163371"/>
                <a:gd name="connsiteX3" fmla="*/ 87956 w 142271"/>
                <a:gd name="connsiteY3" fmla="*/ 141080 h 163371"/>
                <a:gd name="connsiteX4" fmla="*/ 141950 w 142271"/>
                <a:gd name="connsiteY4" fmla="*/ 0 h 16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271" h="163371">
                  <a:moveTo>
                    <a:pt x="141950" y="0"/>
                  </a:moveTo>
                  <a:cubicBezTo>
                    <a:pt x="141950" y="0"/>
                    <a:pt x="97536" y="38318"/>
                    <a:pt x="59218" y="34834"/>
                  </a:cubicBezTo>
                  <a:cubicBezTo>
                    <a:pt x="59218" y="34834"/>
                    <a:pt x="48768" y="109729"/>
                    <a:pt x="0" y="161110"/>
                  </a:cubicBezTo>
                  <a:cubicBezTo>
                    <a:pt x="0" y="161110"/>
                    <a:pt x="38318" y="173302"/>
                    <a:pt x="87956" y="141080"/>
                  </a:cubicBezTo>
                  <a:cubicBezTo>
                    <a:pt x="87086" y="141951"/>
                    <a:pt x="147175" y="68798"/>
                    <a:pt x="141950" y="0"/>
                  </a:cubicBezTo>
                  <a:close/>
                </a:path>
              </a:pathLst>
            </a:custGeom>
            <a:solidFill>
              <a:srgbClr val="F9BBBB"/>
            </a:solidFill>
            <a:ln w="8709" cap="flat">
              <a:noFill/>
              <a:prstDash val="solid"/>
              <a:miter/>
            </a:ln>
          </p:spPr>
          <p:txBody>
            <a:bodyPr rtlCol="1" anchor="ctr"/>
            <a:lstStyle/>
            <a:p>
              <a:endParaRPr lang="ar-SA"/>
            </a:p>
          </p:txBody>
        </p:sp>
        <p:sp>
          <p:nvSpPr>
            <p:cNvPr id="877" name="شكل حر: شكل 876">
              <a:extLst>
                <a:ext uri="{FF2B5EF4-FFF2-40B4-BE49-F238E27FC236}">
                  <a16:creationId xmlns:a16="http://schemas.microsoft.com/office/drawing/2014/main" id="{66195ED0-48A3-4C5B-8997-48BFDB4CF915}"/>
                </a:ext>
              </a:extLst>
            </p:cNvPr>
            <p:cNvSpPr/>
            <p:nvPr/>
          </p:nvSpPr>
          <p:spPr>
            <a:xfrm>
              <a:off x="-10697475" y="3424491"/>
              <a:ext cx="184621" cy="122954"/>
            </a:xfrm>
            <a:custGeom>
              <a:avLst/>
              <a:gdLst>
                <a:gd name="connsiteX0" fmla="*/ 184622 w 184621"/>
                <a:gd name="connsiteY0" fmla="*/ 0 h 122954"/>
                <a:gd name="connsiteX1" fmla="*/ 94923 w 184621"/>
                <a:gd name="connsiteY1" fmla="*/ 7838 h 122954"/>
                <a:gd name="connsiteX2" fmla="*/ 0 w 184621"/>
                <a:gd name="connsiteY2" fmla="*/ 109729 h 122954"/>
                <a:gd name="connsiteX3" fmla="*/ 90569 w 184621"/>
                <a:gd name="connsiteY3" fmla="*/ 117566 h 122954"/>
                <a:gd name="connsiteX4" fmla="*/ 184622 w 184621"/>
                <a:gd name="connsiteY4" fmla="*/ 0 h 122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21" h="122954">
                  <a:moveTo>
                    <a:pt x="184622" y="0"/>
                  </a:moveTo>
                  <a:cubicBezTo>
                    <a:pt x="184622" y="0"/>
                    <a:pt x="130629" y="22642"/>
                    <a:pt x="94923" y="7838"/>
                  </a:cubicBezTo>
                  <a:cubicBezTo>
                    <a:pt x="94923" y="7838"/>
                    <a:pt x="61831" y="76636"/>
                    <a:pt x="0" y="109729"/>
                  </a:cubicBezTo>
                  <a:cubicBezTo>
                    <a:pt x="0" y="109729"/>
                    <a:pt x="32222" y="133242"/>
                    <a:pt x="90569" y="117566"/>
                  </a:cubicBezTo>
                  <a:cubicBezTo>
                    <a:pt x="89698" y="117566"/>
                    <a:pt x="168946" y="67056"/>
                    <a:pt x="184622" y="0"/>
                  </a:cubicBezTo>
                  <a:close/>
                </a:path>
              </a:pathLst>
            </a:custGeom>
            <a:solidFill>
              <a:srgbClr val="F9BBBB"/>
            </a:solidFill>
            <a:ln w="8709" cap="flat">
              <a:noFill/>
              <a:prstDash val="solid"/>
              <a:miter/>
            </a:ln>
          </p:spPr>
          <p:txBody>
            <a:bodyPr rtlCol="1" anchor="ctr"/>
            <a:lstStyle/>
            <a:p>
              <a:endParaRPr lang="ar-SA"/>
            </a:p>
          </p:txBody>
        </p:sp>
        <p:sp>
          <p:nvSpPr>
            <p:cNvPr id="878" name="شكل حر: شكل 877">
              <a:extLst>
                <a:ext uri="{FF2B5EF4-FFF2-40B4-BE49-F238E27FC236}">
                  <a16:creationId xmlns:a16="http://schemas.microsoft.com/office/drawing/2014/main" id="{929A9D71-400E-41A8-B056-9A46A57F897C}"/>
                </a:ext>
              </a:extLst>
            </p:cNvPr>
            <p:cNvSpPr/>
            <p:nvPr/>
          </p:nvSpPr>
          <p:spPr>
            <a:xfrm>
              <a:off x="-10091359" y="4972883"/>
              <a:ext cx="184621" cy="122954"/>
            </a:xfrm>
            <a:custGeom>
              <a:avLst/>
              <a:gdLst>
                <a:gd name="connsiteX0" fmla="*/ 184622 w 184621"/>
                <a:gd name="connsiteY0" fmla="*/ 0 h 122954"/>
                <a:gd name="connsiteX1" fmla="*/ 94923 w 184621"/>
                <a:gd name="connsiteY1" fmla="*/ 7838 h 122954"/>
                <a:gd name="connsiteX2" fmla="*/ 0 w 184621"/>
                <a:gd name="connsiteY2" fmla="*/ 109729 h 122954"/>
                <a:gd name="connsiteX3" fmla="*/ 90569 w 184621"/>
                <a:gd name="connsiteY3" fmla="*/ 117566 h 122954"/>
                <a:gd name="connsiteX4" fmla="*/ 184622 w 184621"/>
                <a:gd name="connsiteY4" fmla="*/ 0 h 122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21" h="122954">
                  <a:moveTo>
                    <a:pt x="184622" y="0"/>
                  </a:moveTo>
                  <a:cubicBezTo>
                    <a:pt x="184622" y="0"/>
                    <a:pt x="130629" y="22642"/>
                    <a:pt x="94923" y="7838"/>
                  </a:cubicBezTo>
                  <a:cubicBezTo>
                    <a:pt x="94923" y="7838"/>
                    <a:pt x="61831" y="76636"/>
                    <a:pt x="0" y="109729"/>
                  </a:cubicBezTo>
                  <a:cubicBezTo>
                    <a:pt x="0" y="109729"/>
                    <a:pt x="32222" y="133242"/>
                    <a:pt x="90569" y="117566"/>
                  </a:cubicBezTo>
                  <a:cubicBezTo>
                    <a:pt x="89698" y="118437"/>
                    <a:pt x="168946" y="67056"/>
                    <a:pt x="184622" y="0"/>
                  </a:cubicBezTo>
                  <a:close/>
                </a:path>
              </a:pathLst>
            </a:custGeom>
            <a:solidFill>
              <a:srgbClr val="F9BBBB"/>
            </a:solidFill>
            <a:ln w="8709" cap="flat">
              <a:noFill/>
              <a:prstDash val="solid"/>
              <a:miter/>
            </a:ln>
          </p:spPr>
          <p:txBody>
            <a:bodyPr rtlCol="1" anchor="ctr"/>
            <a:lstStyle/>
            <a:p>
              <a:endParaRPr lang="ar-SA"/>
            </a:p>
          </p:txBody>
        </p:sp>
        <p:sp>
          <p:nvSpPr>
            <p:cNvPr id="879" name="شكل حر: شكل 878">
              <a:extLst>
                <a:ext uri="{FF2B5EF4-FFF2-40B4-BE49-F238E27FC236}">
                  <a16:creationId xmlns:a16="http://schemas.microsoft.com/office/drawing/2014/main" id="{2E07D65C-4160-4ACF-B2F5-689261126666}"/>
                </a:ext>
              </a:extLst>
            </p:cNvPr>
            <p:cNvSpPr/>
            <p:nvPr/>
          </p:nvSpPr>
          <p:spPr>
            <a:xfrm>
              <a:off x="-10431211" y="4599284"/>
              <a:ext cx="389504" cy="535580"/>
            </a:xfrm>
            <a:custGeom>
              <a:avLst/>
              <a:gdLst>
                <a:gd name="connsiteX0" fmla="*/ 54211 w 389504"/>
                <a:gd name="connsiteY0" fmla="*/ 535580 h 535580"/>
                <a:gd name="connsiteX1" fmla="*/ 100367 w 389504"/>
                <a:gd name="connsiteY1" fmla="*/ 256033 h 535580"/>
                <a:gd name="connsiteX2" fmla="*/ 389491 w 389504"/>
                <a:gd name="connsiteY2" fmla="*/ 0 h 535580"/>
                <a:gd name="connsiteX3" fmla="*/ 219674 w 389504"/>
                <a:gd name="connsiteY3" fmla="*/ 89699 h 535580"/>
                <a:gd name="connsiteX4" fmla="*/ 54211 w 389504"/>
                <a:gd name="connsiteY4" fmla="*/ 535580 h 535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504" h="535580">
                  <a:moveTo>
                    <a:pt x="54211" y="535580"/>
                  </a:moveTo>
                  <a:cubicBezTo>
                    <a:pt x="54211" y="535580"/>
                    <a:pt x="-22424" y="367504"/>
                    <a:pt x="100367" y="256033"/>
                  </a:cubicBezTo>
                  <a:cubicBezTo>
                    <a:pt x="223157" y="144563"/>
                    <a:pt x="391233" y="141080"/>
                    <a:pt x="389491" y="0"/>
                  </a:cubicBezTo>
                  <a:cubicBezTo>
                    <a:pt x="389491" y="0"/>
                    <a:pt x="300664" y="46156"/>
                    <a:pt x="219674" y="89699"/>
                  </a:cubicBezTo>
                  <a:cubicBezTo>
                    <a:pt x="136942" y="132371"/>
                    <a:pt x="-107768" y="317865"/>
                    <a:pt x="54211" y="535580"/>
                  </a:cubicBezTo>
                  <a:close/>
                </a:path>
              </a:pathLst>
            </a:custGeom>
            <a:solidFill>
              <a:srgbClr val="F9BBBB"/>
            </a:solidFill>
            <a:ln w="8709" cap="flat">
              <a:noFill/>
              <a:prstDash val="solid"/>
              <a:miter/>
            </a:ln>
          </p:spPr>
          <p:txBody>
            <a:bodyPr rtlCol="1" anchor="ctr"/>
            <a:lstStyle/>
            <a:p>
              <a:endParaRPr lang="ar-SA"/>
            </a:p>
          </p:txBody>
        </p:sp>
        <p:sp>
          <p:nvSpPr>
            <p:cNvPr id="880" name="شكل حر: شكل 879">
              <a:extLst>
                <a:ext uri="{FF2B5EF4-FFF2-40B4-BE49-F238E27FC236}">
                  <a16:creationId xmlns:a16="http://schemas.microsoft.com/office/drawing/2014/main" id="{7F425B81-8A88-4C6B-8912-A2B454DAB0A3}"/>
                </a:ext>
              </a:extLst>
            </p:cNvPr>
            <p:cNvSpPr/>
            <p:nvPr/>
          </p:nvSpPr>
          <p:spPr>
            <a:xfrm>
              <a:off x="-10437793" y="4944145"/>
              <a:ext cx="396796" cy="780292"/>
            </a:xfrm>
            <a:custGeom>
              <a:avLst/>
              <a:gdLst>
                <a:gd name="connsiteX0" fmla="*/ 361238 w 396796"/>
                <a:gd name="connsiteY0" fmla="*/ 780292 h 780292"/>
                <a:gd name="connsiteX1" fmla="*/ 232352 w 396796"/>
                <a:gd name="connsiteY1" fmla="*/ 457203 h 780292"/>
                <a:gd name="connsiteX2" fmla="*/ 11154 w 396796"/>
                <a:gd name="connsiteY2" fmla="*/ 0 h 780292"/>
                <a:gd name="connsiteX3" fmla="*/ 252381 w 396796"/>
                <a:gd name="connsiteY3" fmla="*/ 377083 h 780292"/>
                <a:gd name="connsiteX4" fmla="*/ 361238 w 396796"/>
                <a:gd name="connsiteY4" fmla="*/ 780292 h 780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796" h="780292">
                  <a:moveTo>
                    <a:pt x="361238" y="780292"/>
                  </a:moveTo>
                  <a:cubicBezTo>
                    <a:pt x="361238" y="780292"/>
                    <a:pt x="413490" y="638342"/>
                    <a:pt x="232352" y="457203"/>
                  </a:cubicBezTo>
                  <a:cubicBezTo>
                    <a:pt x="33796" y="259517"/>
                    <a:pt x="-28035" y="141080"/>
                    <a:pt x="11154" y="0"/>
                  </a:cubicBezTo>
                  <a:cubicBezTo>
                    <a:pt x="11154" y="0"/>
                    <a:pt x="-1038" y="146305"/>
                    <a:pt x="252381" y="377083"/>
                  </a:cubicBezTo>
                  <a:cubicBezTo>
                    <a:pt x="491867" y="597412"/>
                    <a:pt x="361238" y="780292"/>
                    <a:pt x="361238" y="780292"/>
                  </a:cubicBezTo>
                  <a:close/>
                </a:path>
              </a:pathLst>
            </a:custGeom>
            <a:solidFill>
              <a:srgbClr val="F9BBBB"/>
            </a:solidFill>
            <a:ln w="8709" cap="flat">
              <a:noFill/>
              <a:prstDash val="solid"/>
              <a:miter/>
            </a:ln>
          </p:spPr>
          <p:txBody>
            <a:bodyPr rtlCol="1" anchor="ctr"/>
            <a:lstStyle/>
            <a:p>
              <a:endParaRPr lang="ar-SA"/>
            </a:p>
          </p:txBody>
        </p:sp>
        <p:sp>
          <p:nvSpPr>
            <p:cNvPr id="881" name="شكل حر: شكل 880">
              <a:extLst>
                <a:ext uri="{FF2B5EF4-FFF2-40B4-BE49-F238E27FC236}">
                  <a16:creationId xmlns:a16="http://schemas.microsoft.com/office/drawing/2014/main" id="{D5BCBE38-FE0E-417F-86A9-589F4FEC20BF}"/>
                </a:ext>
              </a:extLst>
            </p:cNvPr>
            <p:cNvSpPr/>
            <p:nvPr/>
          </p:nvSpPr>
          <p:spPr>
            <a:xfrm>
              <a:off x="-10326537" y="4312770"/>
              <a:ext cx="289502" cy="343119"/>
            </a:xfrm>
            <a:custGeom>
              <a:avLst/>
              <a:gdLst>
                <a:gd name="connsiteX0" fmla="*/ 32269 w 289502"/>
                <a:gd name="connsiteY0" fmla="*/ 0 h 343119"/>
                <a:gd name="connsiteX1" fmla="*/ 80166 w 289502"/>
                <a:gd name="connsiteY1" fmla="*/ 121050 h 343119"/>
                <a:gd name="connsiteX2" fmla="*/ 273496 w 289502"/>
                <a:gd name="connsiteY2" fmla="*/ 343120 h 343119"/>
                <a:gd name="connsiteX3" fmla="*/ 135901 w 289502"/>
                <a:gd name="connsiteY3" fmla="*/ 228166 h 343119"/>
                <a:gd name="connsiteX4" fmla="*/ 32269 w 289502"/>
                <a:gd name="connsiteY4" fmla="*/ 0 h 343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502" h="343119">
                  <a:moveTo>
                    <a:pt x="32269" y="0"/>
                  </a:moveTo>
                  <a:cubicBezTo>
                    <a:pt x="32269" y="0"/>
                    <a:pt x="-7791" y="66186"/>
                    <a:pt x="80166" y="121050"/>
                  </a:cubicBezTo>
                  <a:cubicBezTo>
                    <a:pt x="168122" y="175914"/>
                    <a:pt x="343165" y="187235"/>
                    <a:pt x="273496" y="343120"/>
                  </a:cubicBezTo>
                  <a:cubicBezTo>
                    <a:pt x="273496" y="343120"/>
                    <a:pt x="249112" y="264742"/>
                    <a:pt x="135901" y="228166"/>
                  </a:cubicBezTo>
                  <a:cubicBezTo>
                    <a:pt x="23560" y="191590"/>
                    <a:pt x="-43496" y="89699"/>
                    <a:pt x="32269" y="0"/>
                  </a:cubicBezTo>
                  <a:close/>
                </a:path>
              </a:pathLst>
            </a:custGeom>
            <a:solidFill>
              <a:srgbClr val="F9BBBB"/>
            </a:solidFill>
            <a:ln w="8709" cap="flat">
              <a:noFill/>
              <a:prstDash val="solid"/>
              <a:miter/>
            </a:ln>
          </p:spPr>
          <p:txBody>
            <a:bodyPr rtlCol="1" anchor="ctr"/>
            <a:lstStyle/>
            <a:p>
              <a:endParaRPr lang="ar-SA"/>
            </a:p>
          </p:txBody>
        </p:sp>
        <p:sp>
          <p:nvSpPr>
            <p:cNvPr id="883" name="شكل حر: شكل 882">
              <a:extLst>
                <a:ext uri="{FF2B5EF4-FFF2-40B4-BE49-F238E27FC236}">
                  <a16:creationId xmlns:a16="http://schemas.microsoft.com/office/drawing/2014/main" id="{F469E61C-25E9-4BA5-9F45-D50F4F89100D}"/>
                </a:ext>
              </a:extLst>
            </p:cNvPr>
            <p:cNvSpPr/>
            <p:nvPr/>
          </p:nvSpPr>
          <p:spPr>
            <a:xfrm>
              <a:off x="-4303449" y="4471267"/>
              <a:ext cx="1548" cy="2023883"/>
            </a:xfrm>
            <a:custGeom>
              <a:avLst/>
              <a:gdLst>
                <a:gd name="connsiteX0" fmla="*/ 1548 w 1548"/>
                <a:gd name="connsiteY0" fmla="*/ 2023883 h 2023883"/>
                <a:gd name="connsiteX1" fmla="*/ 1548 w 1548"/>
                <a:gd name="connsiteY1" fmla="*/ 0 h 2023883"/>
              </a:gdLst>
              <a:ahLst/>
              <a:cxnLst>
                <a:cxn ang="0">
                  <a:pos x="connsiteX0" y="connsiteY0"/>
                </a:cxn>
                <a:cxn ang="0">
                  <a:pos x="connsiteX1" y="connsiteY1"/>
                </a:cxn>
              </a:cxnLst>
              <a:rect l="l" t="t" r="r" b="b"/>
              <a:pathLst>
                <a:path w="1548" h="2023883">
                  <a:moveTo>
                    <a:pt x="1548" y="2023883"/>
                  </a:moveTo>
                  <a:cubicBezTo>
                    <a:pt x="-1935" y="2023883"/>
                    <a:pt x="1548" y="0"/>
                    <a:pt x="1548" y="0"/>
                  </a:cubicBezTo>
                </a:path>
              </a:pathLst>
            </a:custGeom>
            <a:noFill/>
            <a:ln w="26126" cap="flat">
              <a:solidFill>
                <a:srgbClr val="475154"/>
              </a:solidFill>
              <a:prstDash val="solid"/>
              <a:miter/>
            </a:ln>
          </p:spPr>
          <p:txBody>
            <a:bodyPr rtlCol="1" anchor="ctr"/>
            <a:lstStyle/>
            <a:p>
              <a:endParaRPr lang="ar-SA"/>
            </a:p>
          </p:txBody>
        </p:sp>
        <p:sp>
          <p:nvSpPr>
            <p:cNvPr id="884" name="شكل حر: شكل 883">
              <a:extLst>
                <a:ext uri="{FF2B5EF4-FFF2-40B4-BE49-F238E27FC236}">
                  <a16:creationId xmlns:a16="http://schemas.microsoft.com/office/drawing/2014/main" id="{D8C15B2E-99E3-4732-9EF7-EE75D7C18C74}"/>
                </a:ext>
              </a:extLst>
            </p:cNvPr>
            <p:cNvSpPr/>
            <p:nvPr/>
          </p:nvSpPr>
          <p:spPr>
            <a:xfrm>
              <a:off x="-4319317" y="4533516"/>
              <a:ext cx="845602" cy="840444"/>
            </a:xfrm>
            <a:custGeom>
              <a:avLst/>
              <a:gdLst>
                <a:gd name="connsiteX0" fmla="*/ 871 w 845602"/>
                <a:gd name="connsiteY0" fmla="*/ 2195 h 840444"/>
                <a:gd name="connsiteX1" fmla="*/ 61831 w 845602"/>
                <a:gd name="connsiteY1" fmla="*/ 57930 h 840444"/>
                <a:gd name="connsiteX2" fmla="*/ 239486 w 845602"/>
                <a:gd name="connsiteY2" fmla="*/ 155467 h 840444"/>
                <a:gd name="connsiteX3" fmla="*/ 377952 w 845602"/>
                <a:gd name="connsiteY3" fmla="*/ 247778 h 840444"/>
                <a:gd name="connsiteX4" fmla="*/ 531223 w 845602"/>
                <a:gd name="connsiteY4" fmla="*/ 247778 h 840444"/>
                <a:gd name="connsiteX5" fmla="*/ 606987 w 845602"/>
                <a:gd name="connsiteY5" fmla="*/ 286967 h 840444"/>
                <a:gd name="connsiteX6" fmla="*/ 733261 w 845602"/>
                <a:gd name="connsiteY6" fmla="*/ 298288 h 840444"/>
                <a:gd name="connsiteX7" fmla="*/ 733261 w 845602"/>
                <a:gd name="connsiteY7" fmla="*/ 613540 h 840444"/>
                <a:gd name="connsiteX8" fmla="*/ 845602 w 845602"/>
                <a:gd name="connsiteY8" fmla="*/ 800775 h 840444"/>
                <a:gd name="connsiteX9" fmla="*/ 775063 w 845602"/>
                <a:gd name="connsiteY9" fmla="*/ 800775 h 840444"/>
                <a:gd name="connsiteX10" fmla="*/ 655755 w 845602"/>
                <a:gd name="connsiteY10" fmla="*/ 814709 h 840444"/>
                <a:gd name="connsiteX11" fmla="*/ 512064 w 845602"/>
                <a:gd name="connsiteY11" fmla="*/ 814709 h 840444"/>
                <a:gd name="connsiteX12" fmla="*/ 395369 w 845602"/>
                <a:gd name="connsiteY12" fmla="*/ 766812 h 840444"/>
                <a:gd name="connsiteX13" fmla="*/ 278674 w 845602"/>
                <a:gd name="connsiteY13" fmla="*/ 686693 h 840444"/>
                <a:gd name="connsiteX14" fmla="*/ 188105 w 845602"/>
                <a:gd name="connsiteY14" fmla="*/ 669275 h 840444"/>
                <a:gd name="connsiteX15" fmla="*/ 102761 w 845602"/>
                <a:gd name="connsiteY15" fmla="*/ 608315 h 840444"/>
                <a:gd name="connsiteX16" fmla="*/ 0 w 845602"/>
                <a:gd name="connsiteY16" fmla="*/ 608315 h 840444"/>
                <a:gd name="connsiteX17" fmla="*/ 871 w 845602"/>
                <a:gd name="connsiteY17" fmla="*/ 2195 h 840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602" h="840444">
                  <a:moveTo>
                    <a:pt x="871" y="2195"/>
                  </a:moveTo>
                  <a:cubicBezTo>
                    <a:pt x="871" y="2195"/>
                    <a:pt x="7837" y="-16964"/>
                    <a:pt x="61831" y="57930"/>
                  </a:cubicBezTo>
                  <a:cubicBezTo>
                    <a:pt x="115824" y="133695"/>
                    <a:pt x="132370" y="165046"/>
                    <a:pt x="239486" y="155467"/>
                  </a:cubicBezTo>
                  <a:cubicBezTo>
                    <a:pt x="346601" y="145887"/>
                    <a:pt x="376210" y="177238"/>
                    <a:pt x="377952" y="247778"/>
                  </a:cubicBezTo>
                  <a:cubicBezTo>
                    <a:pt x="377952" y="247778"/>
                    <a:pt x="487680" y="213814"/>
                    <a:pt x="531223" y="247778"/>
                  </a:cubicBezTo>
                  <a:cubicBezTo>
                    <a:pt x="574766" y="281742"/>
                    <a:pt x="552994" y="315705"/>
                    <a:pt x="606987" y="286967"/>
                  </a:cubicBezTo>
                  <a:cubicBezTo>
                    <a:pt x="660980" y="258228"/>
                    <a:pt x="697556" y="243423"/>
                    <a:pt x="733261" y="298288"/>
                  </a:cubicBezTo>
                  <a:cubicBezTo>
                    <a:pt x="733261" y="298288"/>
                    <a:pt x="653143" y="472460"/>
                    <a:pt x="733261" y="613540"/>
                  </a:cubicBezTo>
                  <a:cubicBezTo>
                    <a:pt x="813380" y="754620"/>
                    <a:pt x="845602" y="800775"/>
                    <a:pt x="845602" y="800775"/>
                  </a:cubicBezTo>
                  <a:cubicBezTo>
                    <a:pt x="845602" y="800775"/>
                    <a:pt x="821218" y="832126"/>
                    <a:pt x="775063" y="800775"/>
                  </a:cubicBezTo>
                  <a:cubicBezTo>
                    <a:pt x="728907" y="769424"/>
                    <a:pt x="699298" y="787712"/>
                    <a:pt x="655755" y="814709"/>
                  </a:cubicBezTo>
                  <a:cubicBezTo>
                    <a:pt x="612212" y="841706"/>
                    <a:pt x="555607" y="855640"/>
                    <a:pt x="512064" y="814709"/>
                  </a:cubicBezTo>
                  <a:cubicBezTo>
                    <a:pt x="468521" y="773779"/>
                    <a:pt x="460683" y="744169"/>
                    <a:pt x="395369" y="766812"/>
                  </a:cubicBezTo>
                  <a:cubicBezTo>
                    <a:pt x="329184" y="788583"/>
                    <a:pt x="312637" y="725010"/>
                    <a:pt x="278674" y="686693"/>
                  </a:cubicBezTo>
                  <a:cubicBezTo>
                    <a:pt x="244711" y="648374"/>
                    <a:pt x="244711" y="652729"/>
                    <a:pt x="188105" y="669275"/>
                  </a:cubicBezTo>
                  <a:cubicBezTo>
                    <a:pt x="132370" y="686693"/>
                    <a:pt x="139337" y="625732"/>
                    <a:pt x="102761" y="608315"/>
                  </a:cubicBezTo>
                  <a:cubicBezTo>
                    <a:pt x="66185" y="590898"/>
                    <a:pt x="0" y="601348"/>
                    <a:pt x="0" y="608315"/>
                  </a:cubicBezTo>
                  <a:cubicBezTo>
                    <a:pt x="0" y="615282"/>
                    <a:pt x="871" y="2195"/>
                    <a:pt x="871" y="2195"/>
                  </a:cubicBezTo>
                  <a:close/>
                </a:path>
              </a:pathLst>
            </a:custGeom>
            <a:solidFill>
              <a:srgbClr val="75BF99"/>
            </a:solidFill>
            <a:ln w="8709" cap="flat">
              <a:noFill/>
              <a:prstDash val="solid"/>
              <a:miter/>
            </a:ln>
          </p:spPr>
          <p:txBody>
            <a:bodyPr rtlCol="1" anchor="ctr"/>
            <a:lstStyle/>
            <a:p>
              <a:endParaRPr lang="ar-SA"/>
            </a:p>
          </p:txBody>
        </p:sp>
        <p:sp>
          <p:nvSpPr>
            <p:cNvPr id="886" name="شكل حر: شكل 885">
              <a:extLst>
                <a:ext uri="{FF2B5EF4-FFF2-40B4-BE49-F238E27FC236}">
                  <a16:creationId xmlns:a16="http://schemas.microsoft.com/office/drawing/2014/main" id="{CA005FB7-A985-4BD4-B991-165FAEB67C27}"/>
                </a:ext>
              </a:extLst>
            </p:cNvPr>
            <p:cNvSpPr/>
            <p:nvPr/>
          </p:nvSpPr>
          <p:spPr>
            <a:xfrm>
              <a:off x="-4154726" y="5091184"/>
              <a:ext cx="400942" cy="154279"/>
            </a:xfrm>
            <a:custGeom>
              <a:avLst/>
              <a:gdLst>
                <a:gd name="connsiteX0" fmla="*/ 329184 w 400942"/>
                <a:gd name="connsiteY0" fmla="*/ 114220 h 154279"/>
                <a:gd name="connsiteX1" fmla="*/ 334409 w 400942"/>
                <a:gd name="connsiteY1" fmla="*/ 99415 h 154279"/>
                <a:gd name="connsiteX2" fmla="*/ 335280 w 400942"/>
                <a:gd name="connsiteY2" fmla="*/ 102028 h 154279"/>
                <a:gd name="connsiteX3" fmla="*/ 337892 w 400942"/>
                <a:gd name="connsiteY3" fmla="*/ 104641 h 154279"/>
                <a:gd name="connsiteX4" fmla="*/ 340505 w 400942"/>
                <a:gd name="connsiteY4" fmla="*/ 108995 h 154279"/>
                <a:gd name="connsiteX5" fmla="*/ 338764 w 400942"/>
                <a:gd name="connsiteY5" fmla="*/ 115962 h 154279"/>
                <a:gd name="connsiteX6" fmla="*/ 355310 w 400942"/>
                <a:gd name="connsiteY6" fmla="*/ 118575 h 154279"/>
                <a:gd name="connsiteX7" fmla="*/ 368372 w 400942"/>
                <a:gd name="connsiteY7" fmla="*/ 119445 h 154279"/>
                <a:gd name="connsiteX8" fmla="*/ 384919 w 400942"/>
                <a:gd name="connsiteY8" fmla="*/ 116833 h 154279"/>
                <a:gd name="connsiteX9" fmla="*/ 396240 w 400942"/>
                <a:gd name="connsiteY9" fmla="*/ 119445 h 154279"/>
                <a:gd name="connsiteX10" fmla="*/ 398852 w 400942"/>
                <a:gd name="connsiteY10" fmla="*/ 143829 h 154279"/>
                <a:gd name="connsiteX11" fmla="*/ 384919 w 400942"/>
                <a:gd name="connsiteY11" fmla="*/ 154280 h 154279"/>
                <a:gd name="connsiteX12" fmla="*/ 380565 w 400942"/>
                <a:gd name="connsiteY12" fmla="*/ 151667 h 154279"/>
                <a:gd name="connsiteX13" fmla="*/ 377081 w 400942"/>
                <a:gd name="connsiteY13" fmla="*/ 150797 h 154279"/>
                <a:gd name="connsiteX14" fmla="*/ 339634 w 400942"/>
                <a:gd name="connsiteY14" fmla="*/ 149926 h 154279"/>
                <a:gd name="connsiteX15" fmla="*/ 336151 w 400942"/>
                <a:gd name="connsiteY15" fmla="*/ 150797 h 154279"/>
                <a:gd name="connsiteX16" fmla="*/ 328313 w 400942"/>
                <a:gd name="connsiteY16" fmla="*/ 148184 h 154279"/>
                <a:gd name="connsiteX17" fmla="*/ 327443 w 400942"/>
                <a:gd name="connsiteY17" fmla="*/ 130767 h 154279"/>
                <a:gd name="connsiteX18" fmla="*/ 324830 w 400942"/>
                <a:gd name="connsiteY18" fmla="*/ 129896 h 154279"/>
                <a:gd name="connsiteX19" fmla="*/ 154142 w 400942"/>
                <a:gd name="connsiteY19" fmla="*/ 55872 h 154279"/>
                <a:gd name="connsiteX20" fmla="*/ 50510 w 400942"/>
                <a:gd name="connsiteY20" fmla="*/ 21038 h 154279"/>
                <a:gd name="connsiteX21" fmla="*/ 17417 w 400942"/>
                <a:gd name="connsiteY21" fmla="*/ 14942 h 154279"/>
                <a:gd name="connsiteX22" fmla="*/ 0 w 400942"/>
                <a:gd name="connsiteY22" fmla="*/ 1879 h 154279"/>
                <a:gd name="connsiteX23" fmla="*/ 329184 w 400942"/>
                <a:gd name="connsiteY23" fmla="*/ 114220 h 154279"/>
                <a:gd name="connsiteX24" fmla="*/ 370985 w 400942"/>
                <a:gd name="connsiteY24" fmla="*/ 142959 h 154279"/>
                <a:gd name="connsiteX25" fmla="*/ 374469 w 400942"/>
                <a:gd name="connsiteY25" fmla="*/ 142959 h 154279"/>
                <a:gd name="connsiteX26" fmla="*/ 377952 w 400942"/>
                <a:gd name="connsiteY26" fmla="*/ 139475 h 154279"/>
                <a:gd name="connsiteX27" fmla="*/ 375340 w 400942"/>
                <a:gd name="connsiteY27" fmla="*/ 136863 h 154279"/>
                <a:gd name="connsiteX28" fmla="*/ 338764 w 400942"/>
                <a:gd name="connsiteY28" fmla="*/ 135121 h 154279"/>
                <a:gd name="connsiteX29" fmla="*/ 336151 w 400942"/>
                <a:gd name="connsiteY29" fmla="*/ 137734 h 154279"/>
                <a:gd name="connsiteX30" fmla="*/ 337892 w 400942"/>
                <a:gd name="connsiteY30" fmla="*/ 142088 h 154279"/>
                <a:gd name="connsiteX31" fmla="*/ 350085 w 400942"/>
                <a:gd name="connsiteY31" fmla="*/ 143829 h 154279"/>
                <a:gd name="connsiteX32" fmla="*/ 353568 w 400942"/>
                <a:gd name="connsiteY32" fmla="*/ 142959 h 154279"/>
                <a:gd name="connsiteX33" fmla="*/ 363148 w 400942"/>
                <a:gd name="connsiteY33" fmla="*/ 142088 h 154279"/>
                <a:gd name="connsiteX34" fmla="*/ 370985 w 400942"/>
                <a:gd name="connsiteY34" fmla="*/ 142959 h 15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00942" h="154279">
                  <a:moveTo>
                    <a:pt x="329184" y="114220"/>
                  </a:moveTo>
                  <a:cubicBezTo>
                    <a:pt x="324830" y="105512"/>
                    <a:pt x="326571" y="100286"/>
                    <a:pt x="334409" y="99415"/>
                  </a:cubicBezTo>
                  <a:cubicBezTo>
                    <a:pt x="334409" y="100286"/>
                    <a:pt x="334409" y="101157"/>
                    <a:pt x="335280" y="102028"/>
                  </a:cubicBezTo>
                  <a:cubicBezTo>
                    <a:pt x="336151" y="102899"/>
                    <a:pt x="337022" y="103770"/>
                    <a:pt x="337892" y="104641"/>
                  </a:cubicBezTo>
                  <a:cubicBezTo>
                    <a:pt x="339634" y="105512"/>
                    <a:pt x="340505" y="106383"/>
                    <a:pt x="340505" y="108995"/>
                  </a:cubicBezTo>
                  <a:cubicBezTo>
                    <a:pt x="340505" y="111608"/>
                    <a:pt x="339634" y="113349"/>
                    <a:pt x="338764" y="115962"/>
                  </a:cubicBezTo>
                  <a:cubicBezTo>
                    <a:pt x="343989" y="116833"/>
                    <a:pt x="349214" y="117704"/>
                    <a:pt x="355310" y="118575"/>
                  </a:cubicBezTo>
                  <a:cubicBezTo>
                    <a:pt x="359664" y="119445"/>
                    <a:pt x="364018" y="119445"/>
                    <a:pt x="368372" y="119445"/>
                  </a:cubicBezTo>
                  <a:cubicBezTo>
                    <a:pt x="373598" y="119445"/>
                    <a:pt x="379694" y="118575"/>
                    <a:pt x="384919" y="116833"/>
                  </a:cubicBezTo>
                  <a:cubicBezTo>
                    <a:pt x="390144" y="115962"/>
                    <a:pt x="393628" y="115962"/>
                    <a:pt x="396240" y="119445"/>
                  </a:cubicBezTo>
                  <a:cubicBezTo>
                    <a:pt x="401465" y="126412"/>
                    <a:pt x="402336" y="134250"/>
                    <a:pt x="398852" y="143829"/>
                  </a:cubicBezTo>
                  <a:cubicBezTo>
                    <a:pt x="397111" y="149055"/>
                    <a:pt x="390144" y="154280"/>
                    <a:pt x="384919" y="154280"/>
                  </a:cubicBezTo>
                  <a:cubicBezTo>
                    <a:pt x="383177" y="154280"/>
                    <a:pt x="382307" y="152538"/>
                    <a:pt x="380565" y="151667"/>
                  </a:cubicBezTo>
                  <a:cubicBezTo>
                    <a:pt x="379694" y="150797"/>
                    <a:pt x="378823" y="150797"/>
                    <a:pt x="377081" y="150797"/>
                  </a:cubicBezTo>
                  <a:cubicBezTo>
                    <a:pt x="364889" y="151667"/>
                    <a:pt x="351827" y="151667"/>
                    <a:pt x="339634" y="149926"/>
                  </a:cubicBezTo>
                  <a:cubicBezTo>
                    <a:pt x="338764" y="149926"/>
                    <a:pt x="337022" y="149926"/>
                    <a:pt x="336151" y="150797"/>
                  </a:cubicBezTo>
                  <a:cubicBezTo>
                    <a:pt x="332668" y="153409"/>
                    <a:pt x="330055" y="152538"/>
                    <a:pt x="328313" y="148184"/>
                  </a:cubicBezTo>
                  <a:cubicBezTo>
                    <a:pt x="325701" y="142088"/>
                    <a:pt x="324830" y="135992"/>
                    <a:pt x="327443" y="130767"/>
                  </a:cubicBezTo>
                  <a:cubicBezTo>
                    <a:pt x="326571" y="130767"/>
                    <a:pt x="325701" y="130767"/>
                    <a:pt x="324830" y="129896"/>
                  </a:cubicBezTo>
                  <a:cubicBezTo>
                    <a:pt x="267353" y="118575"/>
                    <a:pt x="210748" y="82869"/>
                    <a:pt x="154142" y="55872"/>
                  </a:cubicBezTo>
                  <a:cubicBezTo>
                    <a:pt x="120178" y="39326"/>
                    <a:pt x="85344" y="25392"/>
                    <a:pt x="50510" y="21038"/>
                  </a:cubicBezTo>
                  <a:cubicBezTo>
                    <a:pt x="39189" y="19296"/>
                    <a:pt x="27868" y="18425"/>
                    <a:pt x="17417" y="14942"/>
                  </a:cubicBezTo>
                  <a:cubicBezTo>
                    <a:pt x="10450" y="12329"/>
                    <a:pt x="4354" y="7975"/>
                    <a:pt x="0" y="1879"/>
                  </a:cubicBezTo>
                  <a:cubicBezTo>
                    <a:pt x="113211" y="-15538"/>
                    <a:pt x="217714" y="93320"/>
                    <a:pt x="329184" y="114220"/>
                  </a:cubicBezTo>
                  <a:close/>
                  <a:moveTo>
                    <a:pt x="370985" y="142959"/>
                  </a:moveTo>
                  <a:cubicBezTo>
                    <a:pt x="371856" y="142959"/>
                    <a:pt x="373598" y="142959"/>
                    <a:pt x="374469" y="142959"/>
                  </a:cubicBezTo>
                  <a:cubicBezTo>
                    <a:pt x="377081" y="142959"/>
                    <a:pt x="377952" y="141217"/>
                    <a:pt x="377952" y="139475"/>
                  </a:cubicBezTo>
                  <a:cubicBezTo>
                    <a:pt x="377952" y="137734"/>
                    <a:pt x="377081" y="135992"/>
                    <a:pt x="375340" y="136863"/>
                  </a:cubicBezTo>
                  <a:cubicBezTo>
                    <a:pt x="363148" y="137734"/>
                    <a:pt x="350955" y="136863"/>
                    <a:pt x="338764" y="135121"/>
                  </a:cubicBezTo>
                  <a:cubicBezTo>
                    <a:pt x="336151" y="135121"/>
                    <a:pt x="336151" y="135992"/>
                    <a:pt x="336151" y="137734"/>
                  </a:cubicBezTo>
                  <a:cubicBezTo>
                    <a:pt x="336151" y="139475"/>
                    <a:pt x="336151" y="141217"/>
                    <a:pt x="337892" y="142088"/>
                  </a:cubicBezTo>
                  <a:cubicBezTo>
                    <a:pt x="342247" y="142959"/>
                    <a:pt x="346601" y="143829"/>
                    <a:pt x="350085" y="143829"/>
                  </a:cubicBezTo>
                  <a:cubicBezTo>
                    <a:pt x="350955" y="143829"/>
                    <a:pt x="352697" y="143829"/>
                    <a:pt x="353568" y="142959"/>
                  </a:cubicBezTo>
                  <a:cubicBezTo>
                    <a:pt x="356181" y="141217"/>
                    <a:pt x="360535" y="140346"/>
                    <a:pt x="363148" y="142088"/>
                  </a:cubicBezTo>
                  <a:cubicBezTo>
                    <a:pt x="365760" y="142959"/>
                    <a:pt x="368372" y="142959"/>
                    <a:pt x="370985" y="142959"/>
                  </a:cubicBezTo>
                  <a:close/>
                </a:path>
              </a:pathLst>
            </a:custGeom>
            <a:solidFill>
              <a:srgbClr val="FFFFFF"/>
            </a:solidFill>
            <a:ln w="8709" cap="flat">
              <a:noFill/>
              <a:prstDash val="solid"/>
              <a:miter/>
            </a:ln>
          </p:spPr>
          <p:txBody>
            <a:bodyPr rtlCol="1" anchor="ctr"/>
            <a:lstStyle/>
            <a:p>
              <a:endParaRPr lang="ar-SA"/>
            </a:p>
          </p:txBody>
        </p:sp>
        <p:grpSp>
          <p:nvGrpSpPr>
            <p:cNvPr id="887" name="رسم 4">
              <a:extLst>
                <a:ext uri="{FF2B5EF4-FFF2-40B4-BE49-F238E27FC236}">
                  <a16:creationId xmlns:a16="http://schemas.microsoft.com/office/drawing/2014/main" id="{1911659A-5C6C-4D2C-A34F-EAD5E34FB7D4}"/>
                </a:ext>
              </a:extLst>
            </p:cNvPr>
            <p:cNvGrpSpPr/>
            <p:nvPr/>
          </p:nvGrpSpPr>
          <p:grpSpPr>
            <a:xfrm>
              <a:off x="-4222652" y="4754297"/>
              <a:ext cx="558545" cy="481934"/>
              <a:chOff x="8016240" y="7052020"/>
              <a:chExt cx="558545" cy="481934"/>
            </a:xfrm>
            <a:solidFill>
              <a:srgbClr val="FFFFFF"/>
            </a:solidFill>
          </p:grpSpPr>
          <p:sp>
            <p:nvSpPr>
              <p:cNvPr id="888" name="شكل حر: شكل 887">
                <a:extLst>
                  <a:ext uri="{FF2B5EF4-FFF2-40B4-BE49-F238E27FC236}">
                    <a16:creationId xmlns:a16="http://schemas.microsoft.com/office/drawing/2014/main" id="{7CC6507C-0143-4AD0-A785-7C7B5BB5EFAD}"/>
                  </a:ext>
                </a:extLst>
              </p:cNvPr>
              <p:cNvSpPr/>
              <p:nvPr/>
            </p:nvSpPr>
            <p:spPr>
              <a:xfrm>
                <a:off x="8127709" y="7141066"/>
                <a:ext cx="223810" cy="149086"/>
              </a:xfrm>
              <a:custGeom>
                <a:avLst/>
                <a:gdLst>
                  <a:gd name="connsiteX0" fmla="*/ 61831 w 223810"/>
                  <a:gd name="connsiteY0" fmla="*/ 48551 h 149086"/>
                  <a:gd name="connsiteX1" fmla="*/ 60089 w 223810"/>
                  <a:gd name="connsiteY1" fmla="*/ 62485 h 149086"/>
                  <a:gd name="connsiteX2" fmla="*/ 62702 w 223810"/>
                  <a:gd name="connsiteY2" fmla="*/ 61614 h 149086"/>
                  <a:gd name="connsiteX3" fmla="*/ 80990 w 223810"/>
                  <a:gd name="connsiteY3" fmla="*/ 52034 h 149086"/>
                  <a:gd name="connsiteX4" fmla="*/ 84473 w 223810"/>
                  <a:gd name="connsiteY4" fmla="*/ 30263 h 149086"/>
                  <a:gd name="connsiteX5" fmla="*/ 80119 w 223810"/>
                  <a:gd name="connsiteY5" fmla="*/ 23296 h 149086"/>
                  <a:gd name="connsiteX6" fmla="*/ 77507 w 223810"/>
                  <a:gd name="connsiteY6" fmla="*/ 3266 h 149086"/>
                  <a:gd name="connsiteX7" fmla="*/ 89698 w 223810"/>
                  <a:gd name="connsiteY7" fmla="*/ 3266 h 149086"/>
                  <a:gd name="connsiteX8" fmla="*/ 100149 w 223810"/>
                  <a:gd name="connsiteY8" fmla="*/ 27650 h 149086"/>
                  <a:gd name="connsiteX9" fmla="*/ 93182 w 223810"/>
                  <a:gd name="connsiteY9" fmla="*/ 23296 h 149086"/>
                  <a:gd name="connsiteX10" fmla="*/ 98407 w 223810"/>
                  <a:gd name="connsiteY10" fmla="*/ 47680 h 149086"/>
                  <a:gd name="connsiteX11" fmla="*/ 94052 w 223810"/>
                  <a:gd name="connsiteY11" fmla="*/ 61614 h 149086"/>
                  <a:gd name="connsiteX12" fmla="*/ 68798 w 223810"/>
                  <a:gd name="connsiteY12" fmla="*/ 79031 h 149086"/>
                  <a:gd name="connsiteX13" fmla="*/ 62702 w 223810"/>
                  <a:gd name="connsiteY13" fmla="*/ 80773 h 149086"/>
                  <a:gd name="connsiteX14" fmla="*/ 60960 w 223810"/>
                  <a:gd name="connsiteY14" fmla="*/ 84256 h 149086"/>
                  <a:gd name="connsiteX15" fmla="*/ 69669 w 223810"/>
                  <a:gd name="connsiteY15" fmla="*/ 92965 h 149086"/>
                  <a:gd name="connsiteX16" fmla="*/ 80119 w 223810"/>
                  <a:gd name="connsiteY16" fmla="*/ 93836 h 149086"/>
                  <a:gd name="connsiteX17" fmla="*/ 106245 w 223810"/>
                  <a:gd name="connsiteY17" fmla="*/ 79031 h 149086"/>
                  <a:gd name="connsiteX18" fmla="*/ 111470 w 223810"/>
                  <a:gd name="connsiteY18" fmla="*/ 61614 h 149086"/>
                  <a:gd name="connsiteX19" fmla="*/ 103632 w 223810"/>
                  <a:gd name="connsiteY19" fmla="*/ 20683 h 149086"/>
                  <a:gd name="connsiteX20" fmla="*/ 102761 w 223810"/>
                  <a:gd name="connsiteY20" fmla="*/ 6749 h 149086"/>
                  <a:gd name="connsiteX21" fmla="*/ 108857 w 223810"/>
                  <a:gd name="connsiteY21" fmla="*/ 1524 h 149086"/>
                  <a:gd name="connsiteX22" fmla="*/ 110599 w 223810"/>
                  <a:gd name="connsiteY22" fmla="*/ 2395 h 149086"/>
                  <a:gd name="connsiteX23" fmla="*/ 114953 w 223810"/>
                  <a:gd name="connsiteY23" fmla="*/ 9362 h 149086"/>
                  <a:gd name="connsiteX24" fmla="*/ 124532 w 223810"/>
                  <a:gd name="connsiteY24" fmla="*/ 59001 h 149086"/>
                  <a:gd name="connsiteX25" fmla="*/ 127145 w 223810"/>
                  <a:gd name="connsiteY25" fmla="*/ 65097 h 149086"/>
                  <a:gd name="connsiteX26" fmla="*/ 155012 w 223810"/>
                  <a:gd name="connsiteY26" fmla="*/ 59001 h 149086"/>
                  <a:gd name="connsiteX27" fmla="*/ 168075 w 223810"/>
                  <a:gd name="connsiteY27" fmla="*/ 62485 h 149086"/>
                  <a:gd name="connsiteX28" fmla="*/ 171559 w 223810"/>
                  <a:gd name="connsiteY28" fmla="*/ 60743 h 149086"/>
                  <a:gd name="connsiteX29" fmla="*/ 172430 w 223810"/>
                  <a:gd name="connsiteY29" fmla="*/ 52905 h 149086"/>
                  <a:gd name="connsiteX30" fmla="*/ 186364 w 223810"/>
                  <a:gd name="connsiteY30" fmla="*/ 40713 h 149086"/>
                  <a:gd name="connsiteX31" fmla="*/ 206393 w 223810"/>
                  <a:gd name="connsiteY31" fmla="*/ 65968 h 149086"/>
                  <a:gd name="connsiteX32" fmla="*/ 190718 w 223810"/>
                  <a:gd name="connsiteY32" fmla="*/ 85127 h 149086"/>
                  <a:gd name="connsiteX33" fmla="*/ 170688 w 223810"/>
                  <a:gd name="connsiteY33" fmla="*/ 80773 h 149086"/>
                  <a:gd name="connsiteX34" fmla="*/ 168075 w 223810"/>
                  <a:gd name="connsiteY34" fmla="*/ 79902 h 149086"/>
                  <a:gd name="connsiteX35" fmla="*/ 168075 w 223810"/>
                  <a:gd name="connsiteY35" fmla="*/ 80773 h 149086"/>
                  <a:gd name="connsiteX36" fmla="*/ 172430 w 223810"/>
                  <a:gd name="connsiteY36" fmla="*/ 83385 h 149086"/>
                  <a:gd name="connsiteX37" fmla="*/ 218585 w 223810"/>
                  <a:gd name="connsiteY37" fmla="*/ 106899 h 149086"/>
                  <a:gd name="connsiteX38" fmla="*/ 223810 w 223810"/>
                  <a:gd name="connsiteY38" fmla="*/ 111253 h 149086"/>
                  <a:gd name="connsiteX39" fmla="*/ 214231 w 223810"/>
                  <a:gd name="connsiteY39" fmla="*/ 126057 h 149086"/>
                  <a:gd name="connsiteX40" fmla="*/ 212489 w 223810"/>
                  <a:gd name="connsiteY40" fmla="*/ 126928 h 149086"/>
                  <a:gd name="connsiteX41" fmla="*/ 177655 w 223810"/>
                  <a:gd name="connsiteY41" fmla="*/ 116478 h 149086"/>
                  <a:gd name="connsiteX42" fmla="*/ 168075 w 223810"/>
                  <a:gd name="connsiteY42" fmla="*/ 112994 h 149086"/>
                  <a:gd name="connsiteX43" fmla="*/ 159367 w 223810"/>
                  <a:gd name="connsiteY43" fmla="*/ 114736 h 149086"/>
                  <a:gd name="connsiteX44" fmla="*/ 160238 w 223810"/>
                  <a:gd name="connsiteY44" fmla="*/ 123445 h 149086"/>
                  <a:gd name="connsiteX45" fmla="*/ 169817 w 223810"/>
                  <a:gd name="connsiteY45" fmla="*/ 134766 h 149086"/>
                  <a:gd name="connsiteX46" fmla="*/ 171559 w 223810"/>
                  <a:gd name="connsiteY46" fmla="*/ 148700 h 149086"/>
                  <a:gd name="connsiteX47" fmla="*/ 168947 w 223810"/>
                  <a:gd name="connsiteY47" fmla="*/ 148700 h 149086"/>
                  <a:gd name="connsiteX48" fmla="*/ 128887 w 223810"/>
                  <a:gd name="connsiteY48" fmla="*/ 112124 h 149086"/>
                  <a:gd name="connsiteX49" fmla="*/ 121920 w 223810"/>
                  <a:gd name="connsiteY49" fmla="*/ 98190 h 149086"/>
                  <a:gd name="connsiteX50" fmla="*/ 115824 w 223810"/>
                  <a:gd name="connsiteY50" fmla="*/ 94706 h 149086"/>
                  <a:gd name="connsiteX51" fmla="*/ 103632 w 223810"/>
                  <a:gd name="connsiteY51" fmla="*/ 103415 h 149086"/>
                  <a:gd name="connsiteX52" fmla="*/ 78377 w 223810"/>
                  <a:gd name="connsiteY52" fmla="*/ 110382 h 149086"/>
                  <a:gd name="connsiteX53" fmla="*/ 49639 w 223810"/>
                  <a:gd name="connsiteY53" fmla="*/ 86869 h 149086"/>
                  <a:gd name="connsiteX54" fmla="*/ 48768 w 223810"/>
                  <a:gd name="connsiteY54" fmla="*/ 84256 h 149086"/>
                  <a:gd name="connsiteX55" fmla="*/ 34834 w 223810"/>
                  <a:gd name="connsiteY55" fmla="*/ 86869 h 149086"/>
                  <a:gd name="connsiteX56" fmla="*/ 4354 w 223810"/>
                  <a:gd name="connsiteY56" fmla="*/ 92965 h 149086"/>
                  <a:gd name="connsiteX57" fmla="*/ 2612 w 223810"/>
                  <a:gd name="connsiteY57" fmla="*/ 92965 h 149086"/>
                  <a:gd name="connsiteX58" fmla="*/ 0 w 223810"/>
                  <a:gd name="connsiteY58" fmla="*/ 92094 h 149086"/>
                  <a:gd name="connsiteX59" fmla="*/ 871 w 223810"/>
                  <a:gd name="connsiteY59" fmla="*/ 90352 h 149086"/>
                  <a:gd name="connsiteX60" fmla="*/ 8709 w 223810"/>
                  <a:gd name="connsiteY60" fmla="*/ 84256 h 149086"/>
                  <a:gd name="connsiteX61" fmla="*/ 40930 w 223810"/>
                  <a:gd name="connsiteY61" fmla="*/ 68580 h 149086"/>
                  <a:gd name="connsiteX62" fmla="*/ 54864 w 223810"/>
                  <a:gd name="connsiteY62" fmla="*/ 55517 h 149086"/>
                  <a:gd name="connsiteX63" fmla="*/ 61831 w 223810"/>
                  <a:gd name="connsiteY63" fmla="*/ 48551 h 149086"/>
                  <a:gd name="connsiteX64" fmla="*/ 131500 w 223810"/>
                  <a:gd name="connsiteY64" fmla="*/ 80773 h 149086"/>
                  <a:gd name="connsiteX65" fmla="*/ 125404 w 223810"/>
                  <a:gd name="connsiteY65" fmla="*/ 83385 h 149086"/>
                  <a:gd name="connsiteX66" fmla="*/ 141079 w 223810"/>
                  <a:gd name="connsiteY66" fmla="*/ 114736 h 149086"/>
                  <a:gd name="connsiteX67" fmla="*/ 143691 w 223810"/>
                  <a:gd name="connsiteY67" fmla="*/ 114736 h 149086"/>
                  <a:gd name="connsiteX68" fmla="*/ 143691 w 223810"/>
                  <a:gd name="connsiteY68" fmla="*/ 112124 h 149086"/>
                  <a:gd name="connsiteX69" fmla="*/ 153271 w 223810"/>
                  <a:gd name="connsiteY69" fmla="*/ 102544 h 149086"/>
                  <a:gd name="connsiteX70" fmla="*/ 155012 w 223810"/>
                  <a:gd name="connsiteY70" fmla="*/ 102544 h 149086"/>
                  <a:gd name="connsiteX71" fmla="*/ 158496 w 223810"/>
                  <a:gd name="connsiteY71" fmla="*/ 101673 h 149086"/>
                  <a:gd name="connsiteX72" fmla="*/ 155012 w 223810"/>
                  <a:gd name="connsiteY72" fmla="*/ 96448 h 149086"/>
                  <a:gd name="connsiteX73" fmla="*/ 148917 w 223810"/>
                  <a:gd name="connsiteY73" fmla="*/ 92094 h 149086"/>
                  <a:gd name="connsiteX74" fmla="*/ 131500 w 223810"/>
                  <a:gd name="connsiteY74" fmla="*/ 80773 h 149086"/>
                  <a:gd name="connsiteX75" fmla="*/ 185492 w 223810"/>
                  <a:gd name="connsiteY75" fmla="*/ 69451 h 149086"/>
                  <a:gd name="connsiteX76" fmla="*/ 188105 w 223810"/>
                  <a:gd name="connsiteY76" fmla="*/ 69451 h 149086"/>
                  <a:gd name="connsiteX77" fmla="*/ 188105 w 223810"/>
                  <a:gd name="connsiteY77" fmla="*/ 66839 h 149086"/>
                  <a:gd name="connsiteX78" fmla="*/ 182880 w 223810"/>
                  <a:gd name="connsiteY78" fmla="*/ 60743 h 149086"/>
                  <a:gd name="connsiteX79" fmla="*/ 181138 w 223810"/>
                  <a:gd name="connsiteY79" fmla="*/ 60743 h 149086"/>
                  <a:gd name="connsiteX80" fmla="*/ 181138 w 223810"/>
                  <a:gd name="connsiteY80" fmla="*/ 63355 h 149086"/>
                  <a:gd name="connsiteX81" fmla="*/ 185492 w 223810"/>
                  <a:gd name="connsiteY81" fmla="*/ 69451 h 14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223810" h="149086">
                    <a:moveTo>
                      <a:pt x="61831" y="48551"/>
                    </a:moveTo>
                    <a:cubicBezTo>
                      <a:pt x="60960" y="53776"/>
                      <a:pt x="60960" y="58130"/>
                      <a:pt x="60089" y="62485"/>
                    </a:cubicBezTo>
                    <a:cubicBezTo>
                      <a:pt x="60960" y="62485"/>
                      <a:pt x="61831" y="62485"/>
                      <a:pt x="62702" y="61614"/>
                    </a:cubicBezTo>
                    <a:cubicBezTo>
                      <a:pt x="68798" y="58130"/>
                      <a:pt x="74894" y="55517"/>
                      <a:pt x="80990" y="52034"/>
                    </a:cubicBezTo>
                    <a:cubicBezTo>
                      <a:pt x="89698" y="47680"/>
                      <a:pt x="88828" y="38971"/>
                      <a:pt x="84473" y="30263"/>
                    </a:cubicBezTo>
                    <a:cubicBezTo>
                      <a:pt x="83603" y="27650"/>
                      <a:pt x="81861" y="25908"/>
                      <a:pt x="80119" y="23296"/>
                    </a:cubicBezTo>
                    <a:cubicBezTo>
                      <a:pt x="74894" y="16329"/>
                      <a:pt x="74894" y="9362"/>
                      <a:pt x="77507" y="3266"/>
                    </a:cubicBezTo>
                    <a:cubicBezTo>
                      <a:pt x="79248" y="-1089"/>
                      <a:pt x="85344" y="-1089"/>
                      <a:pt x="89698" y="3266"/>
                    </a:cubicBezTo>
                    <a:cubicBezTo>
                      <a:pt x="95794" y="10233"/>
                      <a:pt x="98407" y="18941"/>
                      <a:pt x="100149" y="27650"/>
                    </a:cubicBezTo>
                    <a:cubicBezTo>
                      <a:pt x="97536" y="25908"/>
                      <a:pt x="95794" y="25037"/>
                      <a:pt x="93182" y="23296"/>
                    </a:cubicBezTo>
                    <a:cubicBezTo>
                      <a:pt x="97536" y="32004"/>
                      <a:pt x="98407" y="39842"/>
                      <a:pt x="98407" y="47680"/>
                    </a:cubicBezTo>
                    <a:cubicBezTo>
                      <a:pt x="98407" y="52905"/>
                      <a:pt x="96665" y="57259"/>
                      <a:pt x="94052" y="61614"/>
                    </a:cubicBezTo>
                    <a:cubicBezTo>
                      <a:pt x="87957" y="70322"/>
                      <a:pt x="79248" y="76418"/>
                      <a:pt x="68798" y="79031"/>
                    </a:cubicBezTo>
                    <a:cubicBezTo>
                      <a:pt x="67056" y="79902"/>
                      <a:pt x="64444" y="80773"/>
                      <a:pt x="62702" y="80773"/>
                    </a:cubicBezTo>
                    <a:cubicBezTo>
                      <a:pt x="60960" y="81643"/>
                      <a:pt x="60960" y="82514"/>
                      <a:pt x="60960" y="84256"/>
                    </a:cubicBezTo>
                    <a:cubicBezTo>
                      <a:pt x="61831" y="88610"/>
                      <a:pt x="64444" y="92094"/>
                      <a:pt x="69669" y="92965"/>
                    </a:cubicBezTo>
                    <a:cubicBezTo>
                      <a:pt x="73152" y="93836"/>
                      <a:pt x="76635" y="94706"/>
                      <a:pt x="80119" y="93836"/>
                    </a:cubicBezTo>
                    <a:cubicBezTo>
                      <a:pt x="90569" y="91223"/>
                      <a:pt x="99278" y="85998"/>
                      <a:pt x="106245" y="79031"/>
                    </a:cubicBezTo>
                    <a:cubicBezTo>
                      <a:pt x="110599" y="74677"/>
                      <a:pt x="111470" y="68580"/>
                      <a:pt x="111470" y="61614"/>
                    </a:cubicBezTo>
                    <a:cubicBezTo>
                      <a:pt x="111470" y="48551"/>
                      <a:pt x="107115" y="34617"/>
                      <a:pt x="103632" y="20683"/>
                    </a:cubicBezTo>
                    <a:cubicBezTo>
                      <a:pt x="101890" y="15458"/>
                      <a:pt x="101020" y="10233"/>
                      <a:pt x="102761" y="6749"/>
                    </a:cubicBezTo>
                    <a:cubicBezTo>
                      <a:pt x="103632" y="5008"/>
                      <a:pt x="106245" y="3266"/>
                      <a:pt x="108857" y="1524"/>
                    </a:cubicBezTo>
                    <a:cubicBezTo>
                      <a:pt x="108857" y="1524"/>
                      <a:pt x="110599" y="2395"/>
                      <a:pt x="110599" y="2395"/>
                    </a:cubicBezTo>
                    <a:cubicBezTo>
                      <a:pt x="112341" y="5008"/>
                      <a:pt x="114083" y="6749"/>
                      <a:pt x="114953" y="9362"/>
                    </a:cubicBezTo>
                    <a:cubicBezTo>
                      <a:pt x="121049" y="26779"/>
                      <a:pt x="124532" y="43325"/>
                      <a:pt x="124532" y="59001"/>
                    </a:cubicBezTo>
                    <a:cubicBezTo>
                      <a:pt x="124532" y="60743"/>
                      <a:pt x="124532" y="63355"/>
                      <a:pt x="127145" y="65097"/>
                    </a:cubicBezTo>
                    <a:cubicBezTo>
                      <a:pt x="133241" y="56388"/>
                      <a:pt x="143691" y="57259"/>
                      <a:pt x="155012" y="59001"/>
                    </a:cubicBezTo>
                    <a:cubicBezTo>
                      <a:pt x="159367" y="59872"/>
                      <a:pt x="163721" y="61614"/>
                      <a:pt x="168075" y="62485"/>
                    </a:cubicBezTo>
                    <a:cubicBezTo>
                      <a:pt x="170688" y="63355"/>
                      <a:pt x="171559" y="62485"/>
                      <a:pt x="171559" y="60743"/>
                    </a:cubicBezTo>
                    <a:cubicBezTo>
                      <a:pt x="171559" y="58130"/>
                      <a:pt x="171559" y="55517"/>
                      <a:pt x="172430" y="52905"/>
                    </a:cubicBezTo>
                    <a:cubicBezTo>
                      <a:pt x="173301" y="44196"/>
                      <a:pt x="178526" y="38971"/>
                      <a:pt x="186364" y="40713"/>
                    </a:cubicBezTo>
                    <a:cubicBezTo>
                      <a:pt x="195072" y="43325"/>
                      <a:pt x="204651" y="55517"/>
                      <a:pt x="206393" y="65968"/>
                    </a:cubicBezTo>
                    <a:cubicBezTo>
                      <a:pt x="207264" y="78160"/>
                      <a:pt x="201168" y="85998"/>
                      <a:pt x="190718" y="85127"/>
                    </a:cubicBezTo>
                    <a:cubicBezTo>
                      <a:pt x="184622" y="85127"/>
                      <a:pt x="177655" y="82514"/>
                      <a:pt x="170688" y="80773"/>
                    </a:cubicBezTo>
                    <a:cubicBezTo>
                      <a:pt x="169817" y="80773"/>
                      <a:pt x="168947" y="79902"/>
                      <a:pt x="168075" y="79902"/>
                    </a:cubicBezTo>
                    <a:cubicBezTo>
                      <a:pt x="168075" y="79902"/>
                      <a:pt x="168075" y="80773"/>
                      <a:pt x="168075" y="80773"/>
                    </a:cubicBezTo>
                    <a:cubicBezTo>
                      <a:pt x="169817" y="81643"/>
                      <a:pt x="170688" y="82514"/>
                      <a:pt x="172430" y="83385"/>
                    </a:cubicBezTo>
                    <a:cubicBezTo>
                      <a:pt x="188105" y="91223"/>
                      <a:pt x="202910" y="99061"/>
                      <a:pt x="218585" y="106899"/>
                    </a:cubicBezTo>
                    <a:cubicBezTo>
                      <a:pt x="220327" y="107769"/>
                      <a:pt x="222069" y="109511"/>
                      <a:pt x="223810" y="111253"/>
                    </a:cubicBezTo>
                    <a:cubicBezTo>
                      <a:pt x="218585" y="114736"/>
                      <a:pt x="215972" y="119961"/>
                      <a:pt x="214231" y="126057"/>
                    </a:cubicBezTo>
                    <a:cubicBezTo>
                      <a:pt x="214231" y="126928"/>
                      <a:pt x="213360" y="127799"/>
                      <a:pt x="212489" y="126928"/>
                    </a:cubicBezTo>
                    <a:cubicBezTo>
                      <a:pt x="201168" y="124316"/>
                      <a:pt x="188976" y="120832"/>
                      <a:pt x="177655" y="116478"/>
                    </a:cubicBezTo>
                    <a:cubicBezTo>
                      <a:pt x="174171" y="115607"/>
                      <a:pt x="171559" y="113865"/>
                      <a:pt x="168075" y="112994"/>
                    </a:cubicBezTo>
                    <a:cubicBezTo>
                      <a:pt x="164592" y="112124"/>
                      <a:pt x="161980" y="112994"/>
                      <a:pt x="159367" y="114736"/>
                    </a:cubicBezTo>
                    <a:cubicBezTo>
                      <a:pt x="157625" y="116478"/>
                      <a:pt x="157625" y="119961"/>
                      <a:pt x="160238" y="123445"/>
                    </a:cubicBezTo>
                    <a:cubicBezTo>
                      <a:pt x="162850" y="126928"/>
                      <a:pt x="166334" y="131283"/>
                      <a:pt x="169817" y="134766"/>
                    </a:cubicBezTo>
                    <a:cubicBezTo>
                      <a:pt x="175913" y="140862"/>
                      <a:pt x="176784" y="146087"/>
                      <a:pt x="171559" y="148700"/>
                    </a:cubicBezTo>
                    <a:cubicBezTo>
                      <a:pt x="170688" y="148700"/>
                      <a:pt x="169817" y="149571"/>
                      <a:pt x="168947" y="148700"/>
                    </a:cubicBezTo>
                    <a:cubicBezTo>
                      <a:pt x="154142" y="139991"/>
                      <a:pt x="139337" y="128670"/>
                      <a:pt x="128887" y="112124"/>
                    </a:cubicBezTo>
                    <a:cubicBezTo>
                      <a:pt x="126274" y="107769"/>
                      <a:pt x="123662" y="102544"/>
                      <a:pt x="121920" y="98190"/>
                    </a:cubicBezTo>
                    <a:cubicBezTo>
                      <a:pt x="120178" y="94706"/>
                      <a:pt x="118437" y="93836"/>
                      <a:pt x="115824" y="94706"/>
                    </a:cubicBezTo>
                    <a:cubicBezTo>
                      <a:pt x="111470" y="97319"/>
                      <a:pt x="107987" y="100802"/>
                      <a:pt x="103632" y="103415"/>
                    </a:cubicBezTo>
                    <a:cubicBezTo>
                      <a:pt x="96665" y="107769"/>
                      <a:pt x="87957" y="110382"/>
                      <a:pt x="78377" y="110382"/>
                    </a:cubicBezTo>
                    <a:cubicBezTo>
                      <a:pt x="67927" y="110382"/>
                      <a:pt x="52251" y="99931"/>
                      <a:pt x="49639" y="86869"/>
                    </a:cubicBezTo>
                    <a:cubicBezTo>
                      <a:pt x="49639" y="85998"/>
                      <a:pt x="48768" y="85127"/>
                      <a:pt x="48768" y="84256"/>
                    </a:cubicBezTo>
                    <a:cubicBezTo>
                      <a:pt x="44414" y="85127"/>
                      <a:pt x="40060" y="85998"/>
                      <a:pt x="34834" y="86869"/>
                    </a:cubicBezTo>
                    <a:cubicBezTo>
                      <a:pt x="24384" y="88610"/>
                      <a:pt x="14805" y="90352"/>
                      <a:pt x="4354" y="92965"/>
                    </a:cubicBezTo>
                    <a:cubicBezTo>
                      <a:pt x="3484" y="92965"/>
                      <a:pt x="3484" y="92965"/>
                      <a:pt x="2612" y="92965"/>
                    </a:cubicBezTo>
                    <a:cubicBezTo>
                      <a:pt x="1742" y="92965"/>
                      <a:pt x="871" y="92094"/>
                      <a:pt x="0" y="92094"/>
                    </a:cubicBezTo>
                    <a:cubicBezTo>
                      <a:pt x="0" y="92094"/>
                      <a:pt x="0" y="90352"/>
                      <a:pt x="871" y="90352"/>
                    </a:cubicBezTo>
                    <a:cubicBezTo>
                      <a:pt x="3484" y="88610"/>
                      <a:pt x="6096" y="85998"/>
                      <a:pt x="8709" y="84256"/>
                    </a:cubicBezTo>
                    <a:cubicBezTo>
                      <a:pt x="19159" y="78160"/>
                      <a:pt x="30480" y="72935"/>
                      <a:pt x="40930" y="68580"/>
                    </a:cubicBezTo>
                    <a:cubicBezTo>
                      <a:pt x="47897" y="65968"/>
                      <a:pt x="53123" y="63355"/>
                      <a:pt x="54864" y="55517"/>
                    </a:cubicBezTo>
                    <a:cubicBezTo>
                      <a:pt x="53993" y="53776"/>
                      <a:pt x="56606" y="50293"/>
                      <a:pt x="61831" y="48551"/>
                    </a:cubicBezTo>
                    <a:close/>
                    <a:moveTo>
                      <a:pt x="131500" y="80773"/>
                    </a:moveTo>
                    <a:cubicBezTo>
                      <a:pt x="128016" y="79031"/>
                      <a:pt x="125404" y="79902"/>
                      <a:pt x="125404" y="83385"/>
                    </a:cubicBezTo>
                    <a:cubicBezTo>
                      <a:pt x="125404" y="92965"/>
                      <a:pt x="133241" y="107769"/>
                      <a:pt x="141079" y="114736"/>
                    </a:cubicBezTo>
                    <a:cubicBezTo>
                      <a:pt x="142821" y="115607"/>
                      <a:pt x="143691" y="115607"/>
                      <a:pt x="143691" y="114736"/>
                    </a:cubicBezTo>
                    <a:cubicBezTo>
                      <a:pt x="143691" y="113865"/>
                      <a:pt x="143691" y="112994"/>
                      <a:pt x="143691" y="112124"/>
                    </a:cubicBezTo>
                    <a:cubicBezTo>
                      <a:pt x="143691" y="103415"/>
                      <a:pt x="145433" y="101673"/>
                      <a:pt x="153271" y="102544"/>
                    </a:cubicBezTo>
                    <a:cubicBezTo>
                      <a:pt x="154142" y="102544"/>
                      <a:pt x="155012" y="102544"/>
                      <a:pt x="155012" y="102544"/>
                    </a:cubicBezTo>
                    <a:cubicBezTo>
                      <a:pt x="155884" y="102544"/>
                      <a:pt x="157625" y="101673"/>
                      <a:pt x="158496" y="101673"/>
                    </a:cubicBezTo>
                    <a:cubicBezTo>
                      <a:pt x="157625" y="99931"/>
                      <a:pt x="156754" y="98190"/>
                      <a:pt x="155012" y="96448"/>
                    </a:cubicBezTo>
                    <a:cubicBezTo>
                      <a:pt x="153271" y="94706"/>
                      <a:pt x="150658" y="93836"/>
                      <a:pt x="148917" y="92094"/>
                    </a:cubicBezTo>
                    <a:cubicBezTo>
                      <a:pt x="143691" y="88610"/>
                      <a:pt x="137595" y="84256"/>
                      <a:pt x="131500" y="80773"/>
                    </a:cubicBezTo>
                    <a:close/>
                    <a:moveTo>
                      <a:pt x="185492" y="69451"/>
                    </a:moveTo>
                    <a:cubicBezTo>
                      <a:pt x="187234" y="69451"/>
                      <a:pt x="188105" y="69451"/>
                      <a:pt x="188105" y="69451"/>
                    </a:cubicBezTo>
                    <a:cubicBezTo>
                      <a:pt x="188105" y="68580"/>
                      <a:pt x="188105" y="67710"/>
                      <a:pt x="188105" y="66839"/>
                    </a:cubicBezTo>
                    <a:cubicBezTo>
                      <a:pt x="186364" y="65097"/>
                      <a:pt x="184622" y="62485"/>
                      <a:pt x="182880" y="60743"/>
                    </a:cubicBezTo>
                    <a:cubicBezTo>
                      <a:pt x="182009" y="59872"/>
                      <a:pt x="181138" y="59872"/>
                      <a:pt x="181138" y="60743"/>
                    </a:cubicBezTo>
                    <a:cubicBezTo>
                      <a:pt x="181138" y="61614"/>
                      <a:pt x="181138" y="62485"/>
                      <a:pt x="181138" y="63355"/>
                    </a:cubicBezTo>
                    <a:cubicBezTo>
                      <a:pt x="182009" y="65968"/>
                      <a:pt x="183751" y="67710"/>
                      <a:pt x="185492" y="69451"/>
                    </a:cubicBezTo>
                    <a:close/>
                  </a:path>
                </a:pathLst>
              </a:custGeom>
              <a:solidFill>
                <a:srgbClr val="FFFFFF"/>
              </a:solidFill>
              <a:ln w="8709" cap="flat">
                <a:noFill/>
                <a:prstDash val="solid"/>
                <a:miter/>
              </a:ln>
            </p:spPr>
            <p:txBody>
              <a:bodyPr rtlCol="1" anchor="ctr"/>
              <a:lstStyle/>
              <a:p>
                <a:endParaRPr lang="ar-SA"/>
              </a:p>
            </p:txBody>
          </p:sp>
          <p:sp>
            <p:nvSpPr>
              <p:cNvPr id="889" name="شكل حر: شكل 888">
                <a:extLst>
                  <a:ext uri="{FF2B5EF4-FFF2-40B4-BE49-F238E27FC236}">
                    <a16:creationId xmlns:a16="http://schemas.microsoft.com/office/drawing/2014/main" id="{2AB80335-00A3-42F2-8A4E-C5DA5E13F249}"/>
                  </a:ext>
                </a:extLst>
              </p:cNvPr>
              <p:cNvSpPr/>
              <p:nvPr/>
            </p:nvSpPr>
            <p:spPr>
              <a:xfrm>
                <a:off x="8412689" y="7156181"/>
                <a:ext cx="143913" cy="197709"/>
              </a:xfrm>
              <a:custGeom>
                <a:avLst/>
                <a:gdLst>
                  <a:gd name="connsiteX0" fmla="*/ 119969 w 143913"/>
                  <a:gd name="connsiteY0" fmla="*/ 118780 h 197709"/>
                  <a:gd name="connsiteX1" fmla="*/ 104294 w 143913"/>
                  <a:gd name="connsiteY1" fmla="*/ 159711 h 197709"/>
                  <a:gd name="connsiteX2" fmla="*/ 104294 w 143913"/>
                  <a:gd name="connsiteY2" fmla="*/ 157098 h 197709"/>
                  <a:gd name="connsiteX3" fmla="*/ 106035 w 143913"/>
                  <a:gd name="connsiteY3" fmla="*/ 103976 h 197709"/>
                  <a:gd name="connsiteX4" fmla="*/ 104294 w 143913"/>
                  <a:gd name="connsiteY4" fmla="*/ 99621 h 197709"/>
                  <a:gd name="connsiteX5" fmla="*/ 95585 w 143913"/>
                  <a:gd name="connsiteY5" fmla="*/ 89171 h 197709"/>
                  <a:gd name="connsiteX6" fmla="*/ 94714 w 143913"/>
                  <a:gd name="connsiteY6" fmla="*/ 88300 h 197709"/>
                  <a:gd name="connsiteX7" fmla="*/ 92973 w 143913"/>
                  <a:gd name="connsiteY7" fmla="*/ 113555 h 197709"/>
                  <a:gd name="connsiteX8" fmla="*/ 89489 w 143913"/>
                  <a:gd name="connsiteY8" fmla="*/ 155356 h 197709"/>
                  <a:gd name="connsiteX9" fmla="*/ 65976 w 143913"/>
                  <a:gd name="connsiteY9" fmla="*/ 178870 h 197709"/>
                  <a:gd name="connsiteX10" fmla="*/ 61621 w 143913"/>
                  <a:gd name="connsiteY10" fmla="*/ 177999 h 197709"/>
                  <a:gd name="connsiteX11" fmla="*/ 49430 w 143913"/>
                  <a:gd name="connsiteY11" fmla="*/ 168419 h 197709"/>
                  <a:gd name="connsiteX12" fmla="*/ 39850 w 143913"/>
                  <a:gd name="connsiteY12" fmla="*/ 169290 h 197709"/>
                  <a:gd name="connsiteX13" fmla="*/ 34625 w 143913"/>
                  <a:gd name="connsiteY13" fmla="*/ 183224 h 197709"/>
                  <a:gd name="connsiteX14" fmla="*/ 29400 w 143913"/>
                  <a:gd name="connsiteY14" fmla="*/ 193674 h 197709"/>
                  <a:gd name="connsiteX15" fmla="*/ 14595 w 143913"/>
                  <a:gd name="connsiteY15" fmla="*/ 194545 h 197709"/>
                  <a:gd name="connsiteX16" fmla="*/ 661 w 143913"/>
                  <a:gd name="connsiteY16" fmla="*/ 155356 h 197709"/>
                  <a:gd name="connsiteX17" fmla="*/ 8499 w 143913"/>
                  <a:gd name="connsiteY17" fmla="*/ 141423 h 197709"/>
                  <a:gd name="connsiteX18" fmla="*/ 7629 w 143913"/>
                  <a:gd name="connsiteY18" fmla="*/ 145777 h 197709"/>
                  <a:gd name="connsiteX19" fmla="*/ 11112 w 143913"/>
                  <a:gd name="connsiteY19" fmla="*/ 174516 h 197709"/>
                  <a:gd name="connsiteX20" fmla="*/ 14595 w 143913"/>
                  <a:gd name="connsiteY20" fmla="*/ 178870 h 197709"/>
                  <a:gd name="connsiteX21" fmla="*/ 23304 w 143913"/>
                  <a:gd name="connsiteY21" fmla="*/ 177128 h 197709"/>
                  <a:gd name="connsiteX22" fmla="*/ 33754 w 143913"/>
                  <a:gd name="connsiteY22" fmla="*/ 157098 h 197709"/>
                  <a:gd name="connsiteX23" fmla="*/ 42463 w 143913"/>
                  <a:gd name="connsiteY23" fmla="*/ 145777 h 197709"/>
                  <a:gd name="connsiteX24" fmla="*/ 54655 w 143913"/>
                  <a:gd name="connsiteY24" fmla="*/ 146648 h 197709"/>
                  <a:gd name="connsiteX25" fmla="*/ 61621 w 143913"/>
                  <a:gd name="connsiteY25" fmla="*/ 157098 h 197709"/>
                  <a:gd name="connsiteX26" fmla="*/ 72943 w 143913"/>
                  <a:gd name="connsiteY26" fmla="*/ 153615 h 197709"/>
                  <a:gd name="connsiteX27" fmla="*/ 78168 w 143913"/>
                  <a:gd name="connsiteY27" fmla="*/ 127489 h 197709"/>
                  <a:gd name="connsiteX28" fmla="*/ 78168 w 143913"/>
                  <a:gd name="connsiteY28" fmla="*/ 94396 h 197709"/>
                  <a:gd name="connsiteX29" fmla="*/ 78168 w 143913"/>
                  <a:gd name="connsiteY29" fmla="*/ 68270 h 197709"/>
                  <a:gd name="connsiteX30" fmla="*/ 77297 w 143913"/>
                  <a:gd name="connsiteY30" fmla="*/ 65658 h 197709"/>
                  <a:gd name="connsiteX31" fmla="*/ 56396 w 143913"/>
                  <a:gd name="connsiteY31" fmla="*/ 38661 h 197709"/>
                  <a:gd name="connsiteX32" fmla="*/ 51172 w 143913"/>
                  <a:gd name="connsiteY32" fmla="*/ 20373 h 197709"/>
                  <a:gd name="connsiteX33" fmla="*/ 52913 w 143913"/>
                  <a:gd name="connsiteY33" fmla="*/ 9922 h 197709"/>
                  <a:gd name="connsiteX34" fmla="*/ 56396 w 143913"/>
                  <a:gd name="connsiteY34" fmla="*/ 8181 h 197709"/>
                  <a:gd name="connsiteX35" fmla="*/ 72072 w 143913"/>
                  <a:gd name="connsiteY35" fmla="*/ 22985 h 197709"/>
                  <a:gd name="connsiteX36" fmla="*/ 72943 w 143913"/>
                  <a:gd name="connsiteY36" fmla="*/ 24727 h 197709"/>
                  <a:gd name="connsiteX37" fmla="*/ 71201 w 143913"/>
                  <a:gd name="connsiteY37" fmla="*/ 29081 h 197709"/>
                  <a:gd name="connsiteX38" fmla="*/ 69459 w 143913"/>
                  <a:gd name="connsiteY38" fmla="*/ 29952 h 197709"/>
                  <a:gd name="connsiteX39" fmla="*/ 74684 w 143913"/>
                  <a:gd name="connsiteY39" fmla="*/ 36919 h 197709"/>
                  <a:gd name="connsiteX40" fmla="*/ 75555 w 143913"/>
                  <a:gd name="connsiteY40" fmla="*/ 36919 h 197709"/>
                  <a:gd name="connsiteX41" fmla="*/ 74684 w 143913"/>
                  <a:gd name="connsiteY41" fmla="*/ 19502 h 197709"/>
                  <a:gd name="connsiteX42" fmla="*/ 79039 w 143913"/>
                  <a:gd name="connsiteY42" fmla="*/ 8181 h 197709"/>
                  <a:gd name="connsiteX43" fmla="*/ 84264 w 143913"/>
                  <a:gd name="connsiteY43" fmla="*/ 8181 h 197709"/>
                  <a:gd name="connsiteX44" fmla="*/ 92101 w 143913"/>
                  <a:gd name="connsiteY44" fmla="*/ 22115 h 197709"/>
                  <a:gd name="connsiteX45" fmla="*/ 96456 w 143913"/>
                  <a:gd name="connsiteY45" fmla="*/ 29952 h 197709"/>
                  <a:gd name="connsiteX46" fmla="*/ 97327 w 143913"/>
                  <a:gd name="connsiteY46" fmla="*/ 32565 h 197709"/>
                  <a:gd name="connsiteX47" fmla="*/ 95585 w 143913"/>
                  <a:gd name="connsiteY47" fmla="*/ 36048 h 197709"/>
                  <a:gd name="connsiteX48" fmla="*/ 92973 w 143913"/>
                  <a:gd name="connsiteY48" fmla="*/ 36048 h 197709"/>
                  <a:gd name="connsiteX49" fmla="*/ 91231 w 143913"/>
                  <a:gd name="connsiteY49" fmla="*/ 36048 h 197709"/>
                  <a:gd name="connsiteX50" fmla="*/ 91231 w 143913"/>
                  <a:gd name="connsiteY50" fmla="*/ 49111 h 197709"/>
                  <a:gd name="connsiteX51" fmla="*/ 97327 w 143913"/>
                  <a:gd name="connsiteY51" fmla="*/ 65658 h 197709"/>
                  <a:gd name="connsiteX52" fmla="*/ 106035 w 143913"/>
                  <a:gd name="connsiteY52" fmla="*/ 75237 h 197709"/>
                  <a:gd name="connsiteX53" fmla="*/ 105164 w 143913"/>
                  <a:gd name="connsiteY53" fmla="*/ 61303 h 197709"/>
                  <a:gd name="connsiteX54" fmla="*/ 99939 w 143913"/>
                  <a:gd name="connsiteY54" fmla="*/ 17760 h 197709"/>
                  <a:gd name="connsiteX55" fmla="*/ 106906 w 143913"/>
                  <a:gd name="connsiteY55" fmla="*/ 2085 h 197709"/>
                  <a:gd name="connsiteX56" fmla="*/ 112132 w 143913"/>
                  <a:gd name="connsiteY56" fmla="*/ 1214 h 197709"/>
                  <a:gd name="connsiteX57" fmla="*/ 122581 w 143913"/>
                  <a:gd name="connsiteY57" fmla="*/ 25598 h 197709"/>
                  <a:gd name="connsiteX58" fmla="*/ 119098 w 143913"/>
                  <a:gd name="connsiteY58" fmla="*/ 31694 h 197709"/>
                  <a:gd name="connsiteX59" fmla="*/ 117356 w 143913"/>
                  <a:gd name="connsiteY59" fmla="*/ 36048 h 197709"/>
                  <a:gd name="connsiteX60" fmla="*/ 119098 w 143913"/>
                  <a:gd name="connsiteY60" fmla="*/ 54336 h 197709"/>
                  <a:gd name="connsiteX61" fmla="*/ 122581 w 143913"/>
                  <a:gd name="connsiteY61" fmla="*/ 91784 h 197709"/>
                  <a:gd name="connsiteX62" fmla="*/ 123453 w 143913"/>
                  <a:gd name="connsiteY62" fmla="*/ 94396 h 197709"/>
                  <a:gd name="connsiteX63" fmla="*/ 139128 w 143913"/>
                  <a:gd name="connsiteY63" fmla="*/ 109201 h 197709"/>
                  <a:gd name="connsiteX64" fmla="*/ 143482 w 143913"/>
                  <a:gd name="connsiteY64" fmla="*/ 130102 h 197709"/>
                  <a:gd name="connsiteX65" fmla="*/ 141740 w 143913"/>
                  <a:gd name="connsiteY65" fmla="*/ 137939 h 197709"/>
                  <a:gd name="connsiteX66" fmla="*/ 140870 w 143913"/>
                  <a:gd name="connsiteY66" fmla="*/ 138810 h 197709"/>
                  <a:gd name="connsiteX67" fmla="*/ 124323 w 143913"/>
                  <a:gd name="connsiteY67" fmla="*/ 118780 h 197709"/>
                  <a:gd name="connsiteX68" fmla="*/ 119969 w 143913"/>
                  <a:gd name="connsiteY68" fmla="*/ 118780 h 197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43913" h="197709">
                    <a:moveTo>
                      <a:pt x="119969" y="118780"/>
                    </a:moveTo>
                    <a:cubicBezTo>
                      <a:pt x="120840" y="131843"/>
                      <a:pt x="118227" y="145777"/>
                      <a:pt x="104294" y="159711"/>
                    </a:cubicBezTo>
                    <a:cubicBezTo>
                      <a:pt x="104294" y="157969"/>
                      <a:pt x="104294" y="157969"/>
                      <a:pt x="104294" y="157098"/>
                    </a:cubicBezTo>
                    <a:cubicBezTo>
                      <a:pt x="106035" y="138810"/>
                      <a:pt x="106035" y="121393"/>
                      <a:pt x="106035" y="103976"/>
                    </a:cubicBezTo>
                    <a:cubicBezTo>
                      <a:pt x="106035" y="102234"/>
                      <a:pt x="105164" y="100492"/>
                      <a:pt x="104294" y="99621"/>
                    </a:cubicBezTo>
                    <a:cubicBezTo>
                      <a:pt x="101681" y="96138"/>
                      <a:pt x="98197" y="92654"/>
                      <a:pt x="95585" y="89171"/>
                    </a:cubicBezTo>
                    <a:cubicBezTo>
                      <a:pt x="95585" y="88300"/>
                      <a:pt x="94714" y="88300"/>
                      <a:pt x="94714" y="88300"/>
                    </a:cubicBezTo>
                    <a:cubicBezTo>
                      <a:pt x="93843" y="96138"/>
                      <a:pt x="93843" y="104847"/>
                      <a:pt x="92973" y="113555"/>
                    </a:cubicBezTo>
                    <a:cubicBezTo>
                      <a:pt x="92101" y="127489"/>
                      <a:pt x="91231" y="141423"/>
                      <a:pt x="89489" y="155356"/>
                    </a:cubicBezTo>
                    <a:cubicBezTo>
                      <a:pt x="88618" y="165807"/>
                      <a:pt x="75555" y="178870"/>
                      <a:pt x="65976" y="178870"/>
                    </a:cubicBezTo>
                    <a:cubicBezTo>
                      <a:pt x="64234" y="178870"/>
                      <a:pt x="63363" y="178870"/>
                      <a:pt x="61621" y="177999"/>
                    </a:cubicBezTo>
                    <a:cubicBezTo>
                      <a:pt x="57267" y="175386"/>
                      <a:pt x="52042" y="173645"/>
                      <a:pt x="49430" y="168419"/>
                    </a:cubicBezTo>
                    <a:cubicBezTo>
                      <a:pt x="46817" y="164065"/>
                      <a:pt x="41592" y="164936"/>
                      <a:pt x="39850" y="169290"/>
                    </a:cubicBezTo>
                    <a:cubicBezTo>
                      <a:pt x="38109" y="173645"/>
                      <a:pt x="36367" y="178870"/>
                      <a:pt x="34625" y="183224"/>
                    </a:cubicBezTo>
                    <a:cubicBezTo>
                      <a:pt x="32883" y="186708"/>
                      <a:pt x="32013" y="191062"/>
                      <a:pt x="29400" y="193674"/>
                    </a:cubicBezTo>
                    <a:cubicBezTo>
                      <a:pt x="25046" y="198900"/>
                      <a:pt x="20692" y="198900"/>
                      <a:pt x="14595" y="194545"/>
                    </a:cubicBezTo>
                    <a:cubicBezTo>
                      <a:pt x="3274" y="186708"/>
                      <a:pt x="-1951" y="168419"/>
                      <a:pt x="661" y="155356"/>
                    </a:cubicBezTo>
                    <a:cubicBezTo>
                      <a:pt x="1533" y="150131"/>
                      <a:pt x="3274" y="145777"/>
                      <a:pt x="8499" y="141423"/>
                    </a:cubicBezTo>
                    <a:cubicBezTo>
                      <a:pt x="8499" y="143164"/>
                      <a:pt x="8499" y="144035"/>
                      <a:pt x="7629" y="145777"/>
                    </a:cubicBezTo>
                    <a:cubicBezTo>
                      <a:pt x="5887" y="155356"/>
                      <a:pt x="6757" y="164936"/>
                      <a:pt x="11112" y="174516"/>
                    </a:cubicBezTo>
                    <a:cubicBezTo>
                      <a:pt x="11983" y="176257"/>
                      <a:pt x="12854" y="177999"/>
                      <a:pt x="14595" y="178870"/>
                    </a:cubicBezTo>
                    <a:cubicBezTo>
                      <a:pt x="18079" y="181482"/>
                      <a:pt x="20692" y="180611"/>
                      <a:pt x="23304" y="177128"/>
                    </a:cubicBezTo>
                    <a:cubicBezTo>
                      <a:pt x="26787" y="171032"/>
                      <a:pt x="30271" y="164065"/>
                      <a:pt x="33754" y="157098"/>
                    </a:cubicBezTo>
                    <a:cubicBezTo>
                      <a:pt x="36367" y="152744"/>
                      <a:pt x="38979" y="149260"/>
                      <a:pt x="42463" y="145777"/>
                    </a:cubicBezTo>
                    <a:cubicBezTo>
                      <a:pt x="46817" y="141423"/>
                      <a:pt x="51172" y="141423"/>
                      <a:pt x="54655" y="146648"/>
                    </a:cubicBezTo>
                    <a:cubicBezTo>
                      <a:pt x="57267" y="150131"/>
                      <a:pt x="59009" y="153615"/>
                      <a:pt x="61621" y="157098"/>
                    </a:cubicBezTo>
                    <a:cubicBezTo>
                      <a:pt x="65105" y="161453"/>
                      <a:pt x="70330" y="159711"/>
                      <a:pt x="72943" y="153615"/>
                    </a:cubicBezTo>
                    <a:cubicBezTo>
                      <a:pt x="76426" y="144906"/>
                      <a:pt x="78168" y="136197"/>
                      <a:pt x="78168" y="127489"/>
                    </a:cubicBezTo>
                    <a:cubicBezTo>
                      <a:pt x="78168" y="116168"/>
                      <a:pt x="78168" y="105717"/>
                      <a:pt x="78168" y="94396"/>
                    </a:cubicBezTo>
                    <a:cubicBezTo>
                      <a:pt x="78168" y="85687"/>
                      <a:pt x="78168" y="76979"/>
                      <a:pt x="78168" y="68270"/>
                    </a:cubicBezTo>
                    <a:cubicBezTo>
                      <a:pt x="78168" y="67399"/>
                      <a:pt x="77297" y="66528"/>
                      <a:pt x="77297" y="65658"/>
                    </a:cubicBezTo>
                    <a:cubicBezTo>
                      <a:pt x="70330" y="56949"/>
                      <a:pt x="63363" y="48241"/>
                      <a:pt x="56396" y="38661"/>
                    </a:cubicBezTo>
                    <a:cubicBezTo>
                      <a:pt x="52042" y="33436"/>
                      <a:pt x="50300" y="27340"/>
                      <a:pt x="51172" y="20373"/>
                    </a:cubicBezTo>
                    <a:cubicBezTo>
                      <a:pt x="52042" y="16889"/>
                      <a:pt x="52042" y="13406"/>
                      <a:pt x="52913" y="9922"/>
                    </a:cubicBezTo>
                    <a:cubicBezTo>
                      <a:pt x="53784" y="7310"/>
                      <a:pt x="54655" y="6439"/>
                      <a:pt x="56396" y="8181"/>
                    </a:cubicBezTo>
                    <a:cubicBezTo>
                      <a:pt x="61621" y="13406"/>
                      <a:pt x="66847" y="18631"/>
                      <a:pt x="72072" y="22985"/>
                    </a:cubicBezTo>
                    <a:cubicBezTo>
                      <a:pt x="72943" y="23856"/>
                      <a:pt x="72943" y="23856"/>
                      <a:pt x="72943" y="24727"/>
                    </a:cubicBezTo>
                    <a:cubicBezTo>
                      <a:pt x="74684" y="27340"/>
                      <a:pt x="73814" y="28211"/>
                      <a:pt x="71201" y="29081"/>
                    </a:cubicBezTo>
                    <a:cubicBezTo>
                      <a:pt x="71201" y="29081"/>
                      <a:pt x="70330" y="29081"/>
                      <a:pt x="69459" y="29952"/>
                    </a:cubicBezTo>
                    <a:cubicBezTo>
                      <a:pt x="71201" y="32565"/>
                      <a:pt x="72943" y="34307"/>
                      <a:pt x="74684" y="36919"/>
                    </a:cubicBezTo>
                    <a:cubicBezTo>
                      <a:pt x="74684" y="36919"/>
                      <a:pt x="74684" y="36919"/>
                      <a:pt x="75555" y="36919"/>
                    </a:cubicBezTo>
                    <a:cubicBezTo>
                      <a:pt x="75555" y="30823"/>
                      <a:pt x="74684" y="25598"/>
                      <a:pt x="74684" y="19502"/>
                    </a:cubicBezTo>
                    <a:cubicBezTo>
                      <a:pt x="74684" y="15148"/>
                      <a:pt x="75555" y="11664"/>
                      <a:pt x="79039" y="8181"/>
                    </a:cubicBezTo>
                    <a:cubicBezTo>
                      <a:pt x="81652" y="5568"/>
                      <a:pt x="83393" y="5568"/>
                      <a:pt x="84264" y="8181"/>
                    </a:cubicBezTo>
                    <a:cubicBezTo>
                      <a:pt x="86876" y="12535"/>
                      <a:pt x="89489" y="17760"/>
                      <a:pt x="92101" y="22115"/>
                    </a:cubicBezTo>
                    <a:cubicBezTo>
                      <a:pt x="93843" y="24727"/>
                      <a:pt x="94714" y="27340"/>
                      <a:pt x="96456" y="29952"/>
                    </a:cubicBezTo>
                    <a:cubicBezTo>
                      <a:pt x="96456" y="30823"/>
                      <a:pt x="97327" y="31694"/>
                      <a:pt x="97327" y="32565"/>
                    </a:cubicBezTo>
                    <a:cubicBezTo>
                      <a:pt x="97327" y="33436"/>
                      <a:pt x="96456" y="35178"/>
                      <a:pt x="95585" y="36048"/>
                    </a:cubicBezTo>
                    <a:cubicBezTo>
                      <a:pt x="95585" y="36919"/>
                      <a:pt x="93843" y="36048"/>
                      <a:pt x="92973" y="36048"/>
                    </a:cubicBezTo>
                    <a:cubicBezTo>
                      <a:pt x="92101" y="36048"/>
                      <a:pt x="92101" y="36048"/>
                      <a:pt x="91231" y="36048"/>
                    </a:cubicBezTo>
                    <a:cubicBezTo>
                      <a:pt x="91231" y="40403"/>
                      <a:pt x="92101" y="44757"/>
                      <a:pt x="91231" y="49111"/>
                    </a:cubicBezTo>
                    <a:cubicBezTo>
                      <a:pt x="90360" y="56078"/>
                      <a:pt x="92973" y="61303"/>
                      <a:pt x="97327" y="65658"/>
                    </a:cubicBezTo>
                    <a:cubicBezTo>
                      <a:pt x="99939" y="69141"/>
                      <a:pt x="102552" y="72625"/>
                      <a:pt x="106035" y="75237"/>
                    </a:cubicBezTo>
                    <a:cubicBezTo>
                      <a:pt x="106035" y="70883"/>
                      <a:pt x="105164" y="66528"/>
                      <a:pt x="105164" y="61303"/>
                    </a:cubicBezTo>
                    <a:cubicBezTo>
                      <a:pt x="103423" y="46499"/>
                      <a:pt x="101681" y="32565"/>
                      <a:pt x="99939" y="17760"/>
                    </a:cubicBezTo>
                    <a:cubicBezTo>
                      <a:pt x="99069" y="12535"/>
                      <a:pt x="101681" y="7310"/>
                      <a:pt x="106906" y="2085"/>
                    </a:cubicBezTo>
                    <a:cubicBezTo>
                      <a:pt x="109519" y="-528"/>
                      <a:pt x="111260" y="-528"/>
                      <a:pt x="112132" y="1214"/>
                    </a:cubicBezTo>
                    <a:cubicBezTo>
                      <a:pt x="117356" y="8181"/>
                      <a:pt x="120840" y="16889"/>
                      <a:pt x="122581" y="25598"/>
                    </a:cubicBezTo>
                    <a:cubicBezTo>
                      <a:pt x="123453" y="28211"/>
                      <a:pt x="122581" y="29952"/>
                      <a:pt x="119098" y="31694"/>
                    </a:cubicBezTo>
                    <a:cubicBezTo>
                      <a:pt x="116486" y="33436"/>
                      <a:pt x="116486" y="34307"/>
                      <a:pt x="117356" y="36048"/>
                    </a:cubicBezTo>
                    <a:cubicBezTo>
                      <a:pt x="118227" y="42144"/>
                      <a:pt x="119098" y="48241"/>
                      <a:pt x="119098" y="54336"/>
                    </a:cubicBezTo>
                    <a:cubicBezTo>
                      <a:pt x="119969" y="66528"/>
                      <a:pt x="121711" y="79591"/>
                      <a:pt x="122581" y="91784"/>
                    </a:cubicBezTo>
                    <a:cubicBezTo>
                      <a:pt x="122581" y="92654"/>
                      <a:pt x="123453" y="93525"/>
                      <a:pt x="123453" y="94396"/>
                    </a:cubicBezTo>
                    <a:cubicBezTo>
                      <a:pt x="128677" y="99621"/>
                      <a:pt x="133032" y="104847"/>
                      <a:pt x="139128" y="109201"/>
                    </a:cubicBezTo>
                    <a:cubicBezTo>
                      <a:pt x="144353" y="112684"/>
                      <a:pt x="144353" y="120522"/>
                      <a:pt x="143482" y="130102"/>
                    </a:cubicBezTo>
                    <a:cubicBezTo>
                      <a:pt x="143482" y="132714"/>
                      <a:pt x="142612" y="135327"/>
                      <a:pt x="141740" y="137939"/>
                    </a:cubicBezTo>
                    <a:cubicBezTo>
                      <a:pt x="141740" y="137939"/>
                      <a:pt x="140870" y="137939"/>
                      <a:pt x="140870" y="138810"/>
                    </a:cubicBezTo>
                    <a:cubicBezTo>
                      <a:pt x="134774" y="132714"/>
                      <a:pt x="129549" y="125747"/>
                      <a:pt x="124323" y="118780"/>
                    </a:cubicBezTo>
                    <a:cubicBezTo>
                      <a:pt x="120840" y="117909"/>
                      <a:pt x="119969" y="118780"/>
                      <a:pt x="119969" y="118780"/>
                    </a:cubicBezTo>
                    <a:close/>
                  </a:path>
                </a:pathLst>
              </a:custGeom>
              <a:solidFill>
                <a:srgbClr val="FFFFFF"/>
              </a:solidFill>
              <a:ln w="8709" cap="flat">
                <a:noFill/>
                <a:prstDash val="solid"/>
                <a:miter/>
              </a:ln>
            </p:spPr>
            <p:txBody>
              <a:bodyPr rtlCol="1" anchor="ctr"/>
              <a:lstStyle/>
              <a:p>
                <a:endParaRPr lang="ar-SA"/>
              </a:p>
            </p:txBody>
          </p:sp>
          <p:sp>
            <p:nvSpPr>
              <p:cNvPr id="890" name="شكل حر: شكل 889">
                <a:extLst>
                  <a:ext uri="{FF2B5EF4-FFF2-40B4-BE49-F238E27FC236}">
                    <a16:creationId xmlns:a16="http://schemas.microsoft.com/office/drawing/2014/main" id="{CAC60B32-C39E-4778-B894-20EC9CC0405B}"/>
                  </a:ext>
                </a:extLst>
              </p:cNvPr>
              <p:cNvSpPr/>
              <p:nvPr/>
            </p:nvSpPr>
            <p:spPr>
              <a:xfrm>
                <a:off x="8048461" y="7052891"/>
                <a:ext cx="151528" cy="197792"/>
              </a:xfrm>
              <a:custGeom>
                <a:avLst/>
                <a:gdLst>
                  <a:gd name="connsiteX0" fmla="*/ 74894 w 151528"/>
                  <a:gd name="connsiteY0" fmla="*/ 112341 h 197792"/>
                  <a:gd name="connsiteX1" fmla="*/ 67927 w 151528"/>
                  <a:gd name="connsiteY1" fmla="*/ 116696 h 197792"/>
                  <a:gd name="connsiteX2" fmla="*/ 51380 w 151528"/>
                  <a:gd name="connsiteY2" fmla="*/ 119308 h 197792"/>
                  <a:gd name="connsiteX3" fmla="*/ 47026 w 151528"/>
                  <a:gd name="connsiteY3" fmla="*/ 113212 h 197792"/>
                  <a:gd name="connsiteX4" fmla="*/ 49639 w 151528"/>
                  <a:gd name="connsiteY4" fmla="*/ 97537 h 197792"/>
                  <a:gd name="connsiteX5" fmla="*/ 68797 w 151528"/>
                  <a:gd name="connsiteY5" fmla="*/ 80990 h 197792"/>
                  <a:gd name="connsiteX6" fmla="*/ 77506 w 151528"/>
                  <a:gd name="connsiteY6" fmla="*/ 85345 h 197792"/>
                  <a:gd name="connsiteX7" fmla="*/ 82731 w 151528"/>
                  <a:gd name="connsiteY7" fmla="*/ 91441 h 197792"/>
                  <a:gd name="connsiteX8" fmla="*/ 87956 w 151528"/>
                  <a:gd name="connsiteY8" fmla="*/ 91441 h 197792"/>
                  <a:gd name="connsiteX9" fmla="*/ 89698 w 151528"/>
                  <a:gd name="connsiteY9" fmla="*/ 85345 h 197792"/>
                  <a:gd name="connsiteX10" fmla="*/ 82731 w 151528"/>
                  <a:gd name="connsiteY10" fmla="*/ 11321 h 197792"/>
                  <a:gd name="connsiteX11" fmla="*/ 93182 w 151528"/>
                  <a:gd name="connsiteY11" fmla="*/ 0 h 197792"/>
                  <a:gd name="connsiteX12" fmla="*/ 97536 w 151528"/>
                  <a:gd name="connsiteY12" fmla="*/ 3484 h 197792"/>
                  <a:gd name="connsiteX13" fmla="*/ 101890 w 151528"/>
                  <a:gd name="connsiteY13" fmla="*/ 13934 h 197792"/>
                  <a:gd name="connsiteX14" fmla="*/ 106245 w 151528"/>
                  <a:gd name="connsiteY14" fmla="*/ 29610 h 197792"/>
                  <a:gd name="connsiteX15" fmla="*/ 101890 w 151528"/>
                  <a:gd name="connsiteY15" fmla="*/ 33964 h 197792"/>
                  <a:gd name="connsiteX16" fmla="*/ 98407 w 151528"/>
                  <a:gd name="connsiteY16" fmla="*/ 33093 h 197792"/>
                  <a:gd name="connsiteX17" fmla="*/ 101890 w 151528"/>
                  <a:gd name="connsiteY17" fmla="*/ 85345 h 197792"/>
                  <a:gd name="connsiteX18" fmla="*/ 107115 w 151528"/>
                  <a:gd name="connsiteY18" fmla="*/ 84474 h 197792"/>
                  <a:gd name="connsiteX19" fmla="*/ 111470 w 151528"/>
                  <a:gd name="connsiteY19" fmla="*/ 87957 h 197792"/>
                  <a:gd name="connsiteX20" fmla="*/ 111470 w 151528"/>
                  <a:gd name="connsiteY20" fmla="*/ 92311 h 197792"/>
                  <a:gd name="connsiteX21" fmla="*/ 114082 w 151528"/>
                  <a:gd name="connsiteY21" fmla="*/ 95795 h 197792"/>
                  <a:gd name="connsiteX22" fmla="*/ 121920 w 151528"/>
                  <a:gd name="connsiteY22" fmla="*/ 93182 h 197792"/>
                  <a:gd name="connsiteX23" fmla="*/ 126274 w 151528"/>
                  <a:gd name="connsiteY23" fmla="*/ 87957 h 197792"/>
                  <a:gd name="connsiteX24" fmla="*/ 134983 w 151528"/>
                  <a:gd name="connsiteY24" fmla="*/ 91441 h 197792"/>
                  <a:gd name="connsiteX25" fmla="*/ 135854 w 151528"/>
                  <a:gd name="connsiteY25" fmla="*/ 94924 h 197792"/>
                  <a:gd name="connsiteX26" fmla="*/ 138466 w 151528"/>
                  <a:gd name="connsiteY26" fmla="*/ 97537 h 197792"/>
                  <a:gd name="connsiteX27" fmla="*/ 140208 w 151528"/>
                  <a:gd name="connsiteY27" fmla="*/ 95795 h 197792"/>
                  <a:gd name="connsiteX28" fmla="*/ 141079 w 151528"/>
                  <a:gd name="connsiteY28" fmla="*/ 92311 h 197792"/>
                  <a:gd name="connsiteX29" fmla="*/ 145433 w 151528"/>
                  <a:gd name="connsiteY29" fmla="*/ 87957 h 197792"/>
                  <a:gd name="connsiteX30" fmla="*/ 151529 w 151528"/>
                  <a:gd name="connsiteY30" fmla="*/ 87957 h 197792"/>
                  <a:gd name="connsiteX31" fmla="*/ 149788 w 151528"/>
                  <a:gd name="connsiteY31" fmla="*/ 101020 h 197792"/>
                  <a:gd name="connsiteX32" fmla="*/ 148046 w 151528"/>
                  <a:gd name="connsiteY32" fmla="*/ 108858 h 197792"/>
                  <a:gd name="connsiteX33" fmla="*/ 129757 w 151528"/>
                  <a:gd name="connsiteY33" fmla="*/ 112341 h 197792"/>
                  <a:gd name="connsiteX34" fmla="*/ 121920 w 151528"/>
                  <a:gd name="connsiteY34" fmla="*/ 111471 h 197792"/>
                  <a:gd name="connsiteX35" fmla="*/ 101019 w 151528"/>
                  <a:gd name="connsiteY35" fmla="*/ 108858 h 197792"/>
                  <a:gd name="connsiteX36" fmla="*/ 101019 w 151528"/>
                  <a:gd name="connsiteY36" fmla="*/ 114954 h 197792"/>
                  <a:gd name="connsiteX37" fmla="*/ 98407 w 151528"/>
                  <a:gd name="connsiteY37" fmla="*/ 144563 h 197792"/>
                  <a:gd name="connsiteX38" fmla="*/ 77506 w 151528"/>
                  <a:gd name="connsiteY38" fmla="*/ 172431 h 197792"/>
                  <a:gd name="connsiteX39" fmla="*/ 31351 w 151528"/>
                  <a:gd name="connsiteY39" fmla="*/ 195073 h 197792"/>
                  <a:gd name="connsiteX40" fmla="*/ 19159 w 151528"/>
                  <a:gd name="connsiteY40" fmla="*/ 197686 h 197792"/>
                  <a:gd name="connsiteX41" fmla="*/ 0 w 151528"/>
                  <a:gd name="connsiteY41" fmla="*/ 181139 h 197792"/>
                  <a:gd name="connsiteX42" fmla="*/ 2612 w 151528"/>
                  <a:gd name="connsiteY42" fmla="*/ 158497 h 197792"/>
                  <a:gd name="connsiteX43" fmla="*/ 4354 w 151528"/>
                  <a:gd name="connsiteY43" fmla="*/ 153272 h 197792"/>
                  <a:gd name="connsiteX44" fmla="*/ 7837 w 151528"/>
                  <a:gd name="connsiteY44" fmla="*/ 149788 h 197792"/>
                  <a:gd name="connsiteX45" fmla="*/ 10450 w 151528"/>
                  <a:gd name="connsiteY45" fmla="*/ 151530 h 197792"/>
                  <a:gd name="connsiteX46" fmla="*/ 11321 w 151528"/>
                  <a:gd name="connsiteY46" fmla="*/ 156755 h 197792"/>
                  <a:gd name="connsiteX47" fmla="*/ 12192 w 151528"/>
                  <a:gd name="connsiteY47" fmla="*/ 169818 h 197792"/>
                  <a:gd name="connsiteX48" fmla="*/ 22642 w 151528"/>
                  <a:gd name="connsiteY48" fmla="*/ 178527 h 197792"/>
                  <a:gd name="connsiteX49" fmla="*/ 57476 w 151528"/>
                  <a:gd name="connsiteY49" fmla="*/ 168077 h 197792"/>
                  <a:gd name="connsiteX50" fmla="*/ 87956 w 151528"/>
                  <a:gd name="connsiteY50" fmla="*/ 130629 h 197792"/>
                  <a:gd name="connsiteX51" fmla="*/ 90569 w 151528"/>
                  <a:gd name="connsiteY51" fmla="*/ 115825 h 197792"/>
                  <a:gd name="connsiteX52" fmla="*/ 89698 w 151528"/>
                  <a:gd name="connsiteY52" fmla="*/ 113212 h 197792"/>
                  <a:gd name="connsiteX53" fmla="*/ 87086 w 151528"/>
                  <a:gd name="connsiteY53" fmla="*/ 114954 h 197792"/>
                  <a:gd name="connsiteX54" fmla="*/ 85344 w 151528"/>
                  <a:gd name="connsiteY54" fmla="*/ 121921 h 197792"/>
                  <a:gd name="connsiteX55" fmla="*/ 60960 w 151528"/>
                  <a:gd name="connsiteY55" fmla="*/ 158497 h 197792"/>
                  <a:gd name="connsiteX56" fmla="*/ 33092 w 151528"/>
                  <a:gd name="connsiteY56" fmla="*/ 169818 h 197792"/>
                  <a:gd name="connsiteX57" fmla="*/ 13063 w 151528"/>
                  <a:gd name="connsiteY57" fmla="*/ 155014 h 197792"/>
                  <a:gd name="connsiteX58" fmla="*/ 18288 w 151528"/>
                  <a:gd name="connsiteY58" fmla="*/ 127146 h 197792"/>
                  <a:gd name="connsiteX59" fmla="*/ 21771 w 151528"/>
                  <a:gd name="connsiteY59" fmla="*/ 123663 h 197792"/>
                  <a:gd name="connsiteX60" fmla="*/ 24384 w 151528"/>
                  <a:gd name="connsiteY60" fmla="*/ 125404 h 197792"/>
                  <a:gd name="connsiteX61" fmla="*/ 25255 w 151528"/>
                  <a:gd name="connsiteY61" fmla="*/ 137596 h 197792"/>
                  <a:gd name="connsiteX62" fmla="*/ 25255 w 151528"/>
                  <a:gd name="connsiteY62" fmla="*/ 144563 h 197792"/>
                  <a:gd name="connsiteX63" fmla="*/ 39189 w 151528"/>
                  <a:gd name="connsiteY63" fmla="*/ 150659 h 197792"/>
                  <a:gd name="connsiteX64" fmla="*/ 71410 w 151528"/>
                  <a:gd name="connsiteY64" fmla="*/ 128017 h 197792"/>
                  <a:gd name="connsiteX65" fmla="*/ 76635 w 151528"/>
                  <a:gd name="connsiteY65" fmla="*/ 118437 h 197792"/>
                  <a:gd name="connsiteX66" fmla="*/ 74894 w 151528"/>
                  <a:gd name="connsiteY66" fmla="*/ 112341 h 197792"/>
                  <a:gd name="connsiteX67" fmla="*/ 63572 w 151528"/>
                  <a:gd name="connsiteY67" fmla="*/ 104503 h 197792"/>
                  <a:gd name="connsiteX68" fmla="*/ 68797 w 151528"/>
                  <a:gd name="connsiteY68" fmla="*/ 101020 h 197792"/>
                  <a:gd name="connsiteX69" fmla="*/ 65314 w 151528"/>
                  <a:gd name="connsiteY69" fmla="*/ 97537 h 197792"/>
                  <a:gd name="connsiteX70" fmla="*/ 60089 w 151528"/>
                  <a:gd name="connsiteY70" fmla="*/ 102762 h 197792"/>
                  <a:gd name="connsiteX71" fmla="*/ 63572 w 151528"/>
                  <a:gd name="connsiteY71" fmla="*/ 104503 h 19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51528" h="197792">
                    <a:moveTo>
                      <a:pt x="74894" y="112341"/>
                    </a:moveTo>
                    <a:cubicBezTo>
                      <a:pt x="72281" y="114083"/>
                      <a:pt x="70539" y="115825"/>
                      <a:pt x="67927" y="116696"/>
                    </a:cubicBezTo>
                    <a:cubicBezTo>
                      <a:pt x="62702" y="120179"/>
                      <a:pt x="57476" y="121050"/>
                      <a:pt x="51380" y="119308"/>
                    </a:cubicBezTo>
                    <a:cubicBezTo>
                      <a:pt x="48768" y="118437"/>
                      <a:pt x="47026" y="116696"/>
                      <a:pt x="47026" y="113212"/>
                    </a:cubicBezTo>
                    <a:cubicBezTo>
                      <a:pt x="47897" y="107987"/>
                      <a:pt x="47897" y="102762"/>
                      <a:pt x="49639" y="97537"/>
                    </a:cubicBezTo>
                    <a:cubicBezTo>
                      <a:pt x="51380" y="90570"/>
                      <a:pt x="60089" y="80990"/>
                      <a:pt x="68797" y="80990"/>
                    </a:cubicBezTo>
                    <a:cubicBezTo>
                      <a:pt x="72281" y="80990"/>
                      <a:pt x="74894" y="82732"/>
                      <a:pt x="77506" y="85345"/>
                    </a:cubicBezTo>
                    <a:cubicBezTo>
                      <a:pt x="79248" y="87086"/>
                      <a:pt x="80990" y="88828"/>
                      <a:pt x="82731" y="91441"/>
                    </a:cubicBezTo>
                    <a:cubicBezTo>
                      <a:pt x="84473" y="93182"/>
                      <a:pt x="86215" y="93182"/>
                      <a:pt x="87956" y="91441"/>
                    </a:cubicBezTo>
                    <a:cubicBezTo>
                      <a:pt x="88828" y="89699"/>
                      <a:pt x="89698" y="87086"/>
                      <a:pt x="89698" y="85345"/>
                    </a:cubicBezTo>
                    <a:cubicBezTo>
                      <a:pt x="87956" y="60090"/>
                      <a:pt x="85344" y="35705"/>
                      <a:pt x="82731" y="11321"/>
                    </a:cubicBezTo>
                    <a:cubicBezTo>
                      <a:pt x="81860" y="5225"/>
                      <a:pt x="87086" y="0"/>
                      <a:pt x="93182" y="0"/>
                    </a:cubicBezTo>
                    <a:cubicBezTo>
                      <a:pt x="94923" y="0"/>
                      <a:pt x="96665" y="1742"/>
                      <a:pt x="97536" y="3484"/>
                    </a:cubicBezTo>
                    <a:cubicBezTo>
                      <a:pt x="99277" y="6967"/>
                      <a:pt x="101019" y="10450"/>
                      <a:pt x="101890" y="13934"/>
                    </a:cubicBezTo>
                    <a:cubicBezTo>
                      <a:pt x="103632" y="19159"/>
                      <a:pt x="104503" y="24384"/>
                      <a:pt x="106245" y="29610"/>
                    </a:cubicBezTo>
                    <a:cubicBezTo>
                      <a:pt x="107115" y="33093"/>
                      <a:pt x="105374" y="34834"/>
                      <a:pt x="101890" y="33964"/>
                    </a:cubicBezTo>
                    <a:cubicBezTo>
                      <a:pt x="101019" y="33964"/>
                      <a:pt x="99277" y="33093"/>
                      <a:pt x="98407" y="33093"/>
                    </a:cubicBezTo>
                    <a:cubicBezTo>
                      <a:pt x="99277" y="50510"/>
                      <a:pt x="101019" y="67927"/>
                      <a:pt x="101890" y="85345"/>
                    </a:cubicBezTo>
                    <a:cubicBezTo>
                      <a:pt x="103632" y="85345"/>
                      <a:pt x="105374" y="84474"/>
                      <a:pt x="107115" y="84474"/>
                    </a:cubicBezTo>
                    <a:cubicBezTo>
                      <a:pt x="109728" y="84474"/>
                      <a:pt x="111470" y="85345"/>
                      <a:pt x="111470" y="87957"/>
                    </a:cubicBezTo>
                    <a:cubicBezTo>
                      <a:pt x="111470" y="89699"/>
                      <a:pt x="111470" y="91441"/>
                      <a:pt x="111470" y="92311"/>
                    </a:cubicBezTo>
                    <a:cubicBezTo>
                      <a:pt x="111470" y="94053"/>
                      <a:pt x="112340" y="94924"/>
                      <a:pt x="114082" y="95795"/>
                    </a:cubicBezTo>
                    <a:cubicBezTo>
                      <a:pt x="117566" y="96666"/>
                      <a:pt x="120178" y="95795"/>
                      <a:pt x="121920" y="93182"/>
                    </a:cubicBezTo>
                    <a:cubicBezTo>
                      <a:pt x="122791" y="91441"/>
                      <a:pt x="124532" y="89699"/>
                      <a:pt x="126274" y="87957"/>
                    </a:cubicBezTo>
                    <a:cubicBezTo>
                      <a:pt x="129757" y="85345"/>
                      <a:pt x="133241" y="87086"/>
                      <a:pt x="134983" y="91441"/>
                    </a:cubicBezTo>
                    <a:cubicBezTo>
                      <a:pt x="135854" y="92311"/>
                      <a:pt x="135854" y="94053"/>
                      <a:pt x="135854" y="94924"/>
                    </a:cubicBezTo>
                    <a:cubicBezTo>
                      <a:pt x="136725" y="95795"/>
                      <a:pt x="137595" y="96666"/>
                      <a:pt x="138466" y="97537"/>
                    </a:cubicBezTo>
                    <a:cubicBezTo>
                      <a:pt x="139337" y="97537"/>
                      <a:pt x="140208" y="96666"/>
                      <a:pt x="140208" y="95795"/>
                    </a:cubicBezTo>
                    <a:cubicBezTo>
                      <a:pt x="141079" y="94924"/>
                      <a:pt x="141079" y="93182"/>
                      <a:pt x="141079" y="92311"/>
                    </a:cubicBezTo>
                    <a:cubicBezTo>
                      <a:pt x="141079" y="89699"/>
                      <a:pt x="142820" y="87957"/>
                      <a:pt x="145433" y="87957"/>
                    </a:cubicBezTo>
                    <a:cubicBezTo>
                      <a:pt x="147175" y="87957"/>
                      <a:pt x="148916" y="87957"/>
                      <a:pt x="151529" y="87957"/>
                    </a:cubicBezTo>
                    <a:cubicBezTo>
                      <a:pt x="150658" y="92311"/>
                      <a:pt x="150658" y="96666"/>
                      <a:pt x="149788" y="101020"/>
                    </a:cubicBezTo>
                    <a:cubicBezTo>
                      <a:pt x="148916" y="103633"/>
                      <a:pt x="148916" y="106245"/>
                      <a:pt x="148046" y="108858"/>
                    </a:cubicBezTo>
                    <a:cubicBezTo>
                      <a:pt x="146304" y="117566"/>
                      <a:pt x="135854" y="117566"/>
                      <a:pt x="129757" y="112341"/>
                    </a:cubicBezTo>
                    <a:cubicBezTo>
                      <a:pt x="126274" y="108858"/>
                      <a:pt x="125403" y="108858"/>
                      <a:pt x="121920" y="111471"/>
                    </a:cubicBezTo>
                    <a:cubicBezTo>
                      <a:pt x="114953" y="115825"/>
                      <a:pt x="108857" y="114954"/>
                      <a:pt x="101019" y="108858"/>
                    </a:cubicBezTo>
                    <a:cubicBezTo>
                      <a:pt x="101019" y="110600"/>
                      <a:pt x="101019" y="112341"/>
                      <a:pt x="101019" y="114954"/>
                    </a:cubicBezTo>
                    <a:cubicBezTo>
                      <a:pt x="101890" y="124533"/>
                      <a:pt x="101019" y="134984"/>
                      <a:pt x="98407" y="144563"/>
                    </a:cubicBezTo>
                    <a:cubicBezTo>
                      <a:pt x="94923" y="155885"/>
                      <a:pt x="87086" y="164593"/>
                      <a:pt x="77506" y="172431"/>
                    </a:cubicBezTo>
                    <a:cubicBezTo>
                      <a:pt x="63572" y="182881"/>
                      <a:pt x="48768" y="189848"/>
                      <a:pt x="31351" y="195073"/>
                    </a:cubicBezTo>
                    <a:cubicBezTo>
                      <a:pt x="26996" y="195944"/>
                      <a:pt x="22642" y="196815"/>
                      <a:pt x="19159" y="197686"/>
                    </a:cubicBezTo>
                    <a:cubicBezTo>
                      <a:pt x="6967" y="198557"/>
                      <a:pt x="0" y="194202"/>
                      <a:pt x="0" y="181139"/>
                    </a:cubicBezTo>
                    <a:cubicBezTo>
                      <a:pt x="0" y="174172"/>
                      <a:pt x="1742" y="166335"/>
                      <a:pt x="2612" y="158497"/>
                    </a:cubicBezTo>
                    <a:cubicBezTo>
                      <a:pt x="2612" y="156755"/>
                      <a:pt x="3483" y="155014"/>
                      <a:pt x="4354" y="153272"/>
                    </a:cubicBezTo>
                    <a:cubicBezTo>
                      <a:pt x="5225" y="151530"/>
                      <a:pt x="6967" y="149788"/>
                      <a:pt x="7837" y="149788"/>
                    </a:cubicBezTo>
                    <a:cubicBezTo>
                      <a:pt x="8709" y="149788"/>
                      <a:pt x="9579" y="150659"/>
                      <a:pt x="10450" y="151530"/>
                    </a:cubicBezTo>
                    <a:cubicBezTo>
                      <a:pt x="11321" y="153272"/>
                      <a:pt x="11321" y="155014"/>
                      <a:pt x="11321" y="156755"/>
                    </a:cubicBezTo>
                    <a:cubicBezTo>
                      <a:pt x="11321" y="161110"/>
                      <a:pt x="11321" y="165464"/>
                      <a:pt x="12192" y="169818"/>
                    </a:cubicBezTo>
                    <a:cubicBezTo>
                      <a:pt x="13063" y="175914"/>
                      <a:pt x="16546" y="178527"/>
                      <a:pt x="22642" y="178527"/>
                    </a:cubicBezTo>
                    <a:cubicBezTo>
                      <a:pt x="34834" y="178527"/>
                      <a:pt x="46155" y="175043"/>
                      <a:pt x="57476" y="168077"/>
                    </a:cubicBezTo>
                    <a:cubicBezTo>
                      <a:pt x="74023" y="158497"/>
                      <a:pt x="82731" y="146305"/>
                      <a:pt x="87956" y="130629"/>
                    </a:cubicBezTo>
                    <a:cubicBezTo>
                      <a:pt x="89698" y="126275"/>
                      <a:pt x="89698" y="121050"/>
                      <a:pt x="90569" y="115825"/>
                    </a:cubicBezTo>
                    <a:cubicBezTo>
                      <a:pt x="90569" y="114954"/>
                      <a:pt x="89698" y="114083"/>
                      <a:pt x="89698" y="113212"/>
                    </a:cubicBezTo>
                    <a:cubicBezTo>
                      <a:pt x="88828" y="114083"/>
                      <a:pt x="87086" y="114083"/>
                      <a:pt x="87086" y="114954"/>
                    </a:cubicBezTo>
                    <a:cubicBezTo>
                      <a:pt x="86215" y="117566"/>
                      <a:pt x="85344" y="119308"/>
                      <a:pt x="85344" y="121921"/>
                    </a:cubicBezTo>
                    <a:cubicBezTo>
                      <a:pt x="80990" y="136725"/>
                      <a:pt x="74023" y="148917"/>
                      <a:pt x="60960" y="158497"/>
                    </a:cubicBezTo>
                    <a:cubicBezTo>
                      <a:pt x="52251" y="164593"/>
                      <a:pt x="42672" y="168947"/>
                      <a:pt x="33092" y="169818"/>
                    </a:cubicBezTo>
                    <a:cubicBezTo>
                      <a:pt x="21771" y="170689"/>
                      <a:pt x="14805" y="165464"/>
                      <a:pt x="13063" y="155014"/>
                    </a:cubicBezTo>
                    <a:cubicBezTo>
                      <a:pt x="12192" y="146305"/>
                      <a:pt x="14805" y="136725"/>
                      <a:pt x="18288" y="127146"/>
                    </a:cubicBezTo>
                    <a:cubicBezTo>
                      <a:pt x="19159" y="126275"/>
                      <a:pt x="20030" y="124533"/>
                      <a:pt x="21771" y="123663"/>
                    </a:cubicBezTo>
                    <a:cubicBezTo>
                      <a:pt x="22642" y="123663"/>
                      <a:pt x="24384" y="123663"/>
                      <a:pt x="24384" y="125404"/>
                    </a:cubicBezTo>
                    <a:cubicBezTo>
                      <a:pt x="25255" y="129759"/>
                      <a:pt x="25255" y="133242"/>
                      <a:pt x="25255" y="137596"/>
                    </a:cubicBezTo>
                    <a:cubicBezTo>
                      <a:pt x="25255" y="140209"/>
                      <a:pt x="25255" y="141951"/>
                      <a:pt x="25255" y="144563"/>
                    </a:cubicBezTo>
                    <a:cubicBezTo>
                      <a:pt x="26126" y="151530"/>
                      <a:pt x="32222" y="153272"/>
                      <a:pt x="39189" y="150659"/>
                    </a:cubicBezTo>
                    <a:cubicBezTo>
                      <a:pt x="52251" y="145434"/>
                      <a:pt x="62702" y="138467"/>
                      <a:pt x="71410" y="128017"/>
                    </a:cubicBezTo>
                    <a:cubicBezTo>
                      <a:pt x="74023" y="125404"/>
                      <a:pt x="74894" y="121050"/>
                      <a:pt x="76635" y="118437"/>
                    </a:cubicBezTo>
                    <a:cubicBezTo>
                      <a:pt x="74894" y="115825"/>
                      <a:pt x="74894" y="114083"/>
                      <a:pt x="74894" y="112341"/>
                    </a:cubicBezTo>
                    <a:close/>
                    <a:moveTo>
                      <a:pt x="63572" y="104503"/>
                    </a:moveTo>
                    <a:cubicBezTo>
                      <a:pt x="67056" y="104503"/>
                      <a:pt x="67927" y="103633"/>
                      <a:pt x="68797" y="101020"/>
                    </a:cubicBezTo>
                    <a:cubicBezTo>
                      <a:pt x="68797" y="98408"/>
                      <a:pt x="67056" y="96666"/>
                      <a:pt x="65314" y="97537"/>
                    </a:cubicBezTo>
                    <a:cubicBezTo>
                      <a:pt x="63572" y="97537"/>
                      <a:pt x="60089" y="101020"/>
                      <a:pt x="60089" y="102762"/>
                    </a:cubicBezTo>
                    <a:cubicBezTo>
                      <a:pt x="59218" y="105374"/>
                      <a:pt x="61831" y="104503"/>
                      <a:pt x="63572" y="104503"/>
                    </a:cubicBezTo>
                    <a:close/>
                  </a:path>
                </a:pathLst>
              </a:custGeom>
              <a:solidFill>
                <a:srgbClr val="FFFFFF"/>
              </a:solidFill>
              <a:ln w="8709" cap="flat">
                <a:noFill/>
                <a:prstDash val="solid"/>
                <a:miter/>
              </a:ln>
            </p:spPr>
            <p:txBody>
              <a:bodyPr rtlCol="1" anchor="ctr"/>
              <a:lstStyle/>
              <a:p>
                <a:endParaRPr lang="ar-SA"/>
              </a:p>
            </p:txBody>
          </p:sp>
          <p:sp>
            <p:nvSpPr>
              <p:cNvPr id="891" name="شكل حر: شكل 890">
                <a:extLst>
                  <a:ext uri="{FF2B5EF4-FFF2-40B4-BE49-F238E27FC236}">
                    <a16:creationId xmlns:a16="http://schemas.microsoft.com/office/drawing/2014/main" id="{7F705474-0BDB-445F-AD69-FFC605177C3C}"/>
                  </a:ext>
                </a:extLst>
              </p:cNvPr>
              <p:cNvSpPr/>
              <p:nvPr/>
            </p:nvSpPr>
            <p:spPr>
              <a:xfrm>
                <a:off x="8028090" y="7064430"/>
                <a:ext cx="105715" cy="129241"/>
              </a:xfrm>
              <a:custGeom>
                <a:avLst/>
                <a:gdLst>
                  <a:gd name="connsiteX0" fmla="*/ 99619 w 105715"/>
                  <a:gd name="connsiteY0" fmla="*/ 18070 h 129241"/>
                  <a:gd name="connsiteX1" fmla="*/ 103103 w 105715"/>
                  <a:gd name="connsiteY1" fmla="*/ 44196 h 129241"/>
                  <a:gd name="connsiteX2" fmla="*/ 96136 w 105715"/>
                  <a:gd name="connsiteY2" fmla="*/ 59001 h 129241"/>
                  <a:gd name="connsiteX3" fmla="*/ 82202 w 105715"/>
                  <a:gd name="connsiteY3" fmla="*/ 65968 h 129241"/>
                  <a:gd name="connsiteX4" fmla="*/ 75235 w 105715"/>
                  <a:gd name="connsiteY4" fmla="*/ 65097 h 129241"/>
                  <a:gd name="connsiteX5" fmla="*/ 70881 w 105715"/>
                  <a:gd name="connsiteY5" fmla="*/ 62484 h 129241"/>
                  <a:gd name="connsiteX6" fmla="*/ 63043 w 105715"/>
                  <a:gd name="connsiteY6" fmla="*/ 67709 h 129241"/>
                  <a:gd name="connsiteX7" fmla="*/ 63043 w 105715"/>
                  <a:gd name="connsiteY7" fmla="*/ 75547 h 129241"/>
                  <a:gd name="connsiteX8" fmla="*/ 62172 w 105715"/>
                  <a:gd name="connsiteY8" fmla="*/ 107769 h 129241"/>
                  <a:gd name="connsiteX9" fmla="*/ 57818 w 105715"/>
                  <a:gd name="connsiteY9" fmla="*/ 121703 h 129241"/>
                  <a:gd name="connsiteX10" fmla="*/ 51722 w 105715"/>
                  <a:gd name="connsiteY10" fmla="*/ 128670 h 129241"/>
                  <a:gd name="connsiteX11" fmla="*/ 49110 w 105715"/>
                  <a:gd name="connsiteY11" fmla="*/ 127799 h 129241"/>
                  <a:gd name="connsiteX12" fmla="*/ 49980 w 105715"/>
                  <a:gd name="connsiteY12" fmla="*/ 93835 h 129241"/>
                  <a:gd name="connsiteX13" fmla="*/ 49980 w 105715"/>
                  <a:gd name="connsiteY13" fmla="*/ 85998 h 129241"/>
                  <a:gd name="connsiteX14" fmla="*/ 43885 w 105715"/>
                  <a:gd name="connsiteY14" fmla="*/ 82514 h 129241"/>
                  <a:gd name="connsiteX15" fmla="*/ 36047 w 105715"/>
                  <a:gd name="connsiteY15" fmla="*/ 83385 h 129241"/>
                  <a:gd name="connsiteX16" fmla="*/ 30822 w 105715"/>
                  <a:gd name="connsiteY16" fmla="*/ 76418 h 129241"/>
                  <a:gd name="connsiteX17" fmla="*/ 32563 w 105715"/>
                  <a:gd name="connsiteY17" fmla="*/ 51163 h 129241"/>
                  <a:gd name="connsiteX18" fmla="*/ 32563 w 105715"/>
                  <a:gd name="connsiteY18" fmla="*/ 48551 h 129241"/>
                  <a:gd name="connsiteX19" fmla="*/ 31692 w 105715"/>
                  <a:gd name="connsiteY19" fmla="*/ 46809 h 129241"/>
                  <a:gd name="connsiteX20" fmla="*/ 29951 w 105715"/>
                  <a:gd name="connsiteY20" fmla="*/ 49421 h 129241"/>
                  <a:gd name="connsiteX21" fmla="*/ 26468 w 105715"/>
                  <a:gd name="connsiteY21" fmla="*/ 59872 h 129241"/>
                  <a:gd name="connsiteX22" fmla="*/ 23855 w 105715"/>
                  <a:gd name="connsiteY22" fmla="*/ 78160 h 129241"/>
                  <a:gd name="connsiteX23" fmla="*/ 16888 w 105715"/>
                  <a:gd name="connsiteY23" fmla="*/ 90352 h 129241"/>
                  <a:gd name="connsiteX24" fmla="*/ 4696 w 105715"/>
                  <a:gd name="connsiteY24" fmla="*/ 94706 h 129241"/>
                  <a:gd name="connsiteX25" fmla="*/ 342 w 105715"/>
                  <a:gd name="connsiteY25" fmla="*/ 84256 h 129241"/>
                  <a:gd name="connsiteX26" fmla="*/ 2083 w 105715"/>
                  <a:gd name="connsiteY26" fmla="*/ 53776 h 129241"/>
                  <a:gd name="connsiteX27" fmla="*/ 2954 w 105715"/>
                  <a:gd name="connsiteY27" fmla="*/ 50292 h 129241"/>
                  <a:gd name="connsiteX28" fmla="*/ 4696 w 105715"/>
                  <a:gd name="connsiteY28" fmla="*/ 50292 h 129241"/>
                  <a:gd name="connsiteX29" fmla="*/ 7309 w 105715"/>
                  <a:gd name="connsiteY29" fmla="*/ 62484 h 129241"/>
                  <a:gd name="connsiteX30" fmla="*/ 9050 w 105715"/>
                  <a:gd name="connsiteY30" fmla="*/ 72935 h 129241"/>
                  <a:gd name="connsiteX31" fmla="*/ 10792 w 105715"/>
                  <a:gd name="connsiteY31" fmla="*/ 75547 h 129241"/>
                  <a:gd name="connsiteX32" fmla="*/ 13405 w 105715"/>
                  <a:gd name="connsiteY32" fmla="*/ 75547 h 129241"/>
                  <a:gd name="connsiteX33" fmla="*/ 16017 w 105715"/>
                  <a:gd name="connsiteY33" fmla="*/ 72064 h 129241"/>
                  <a:gd name="connsiteX34" fmla="*/ 19500 w 105715"/>
                  <a:gd name="connsiteY34" fmla="*/ 59872 h 129241"/>
                  <a:gd name="connsiteX35" fmla="*/ 25596 w 105715"/>
                  <a:gd name="connsiteY35" fmla="*/ 38971 h 129241"/>
                  <a:gd name="connsiteX36" fmla="*/ 31692 w 105715"/>
                  <a:gd name="connsiteY36" fmla="*/ 29392 h 129241"/>
                  <a:gd name="connsiteX37" fmla="*/ 41272 w 105715"/>
                  <a:gd name="connsiteY37" fmla="*/ 26779 h 129241"/>
                  <a:gd name="connsiteX38" fmla="*/ 42143 w 105715"/>
                  <a:gd name="connsiteY38" fmla="*/ 35488 h 129241"/>
                  <a:gd name="connsiteX39" fmla="*/ 40401 w 105715"/>
                  <a:gd name="connsiteY39" fmla="*/ 53776 h 129241"/>
                  <a:gd name="connsiteX40" fmla="*/ 42143 w 105715"/>
                  <a:gd name="connsiteY40" fmla="*/ 61614 h 129241"/>
                  <a:gd name="connsiteX41" fmla="*/ 46497 w 105715"/>
                  <a:gd name="connsiteY41" fmla="*/ 59001 h 129241"/>
                  <a:gd name="connsiteX42" fmla="*/ 47368 w 105715"/>
                  <a:gd name="connsiteY42" fmla="*/ 48551 h 129241"/>
                  <a:gd name="connsiteX43" fmla="*/ 44755 w 105715"/>
                  <a:gd name="connsiteY43" fmla="*/ 25037 h 129241"/>
                  <a:gd name="connsiteX44" fmla="*/ 45626 w 105715"/>
                  <a:gd name="connsiteY44" fmla="*/ 5878 h 129241"/>
                  <a:gd name="connsiteX45" fmla="*/ 49110 w 105715"/>
                  <a:gd name="connsiteY45" fmla="*/ 653 h 129241"/>
                  <a:gd name="connsiteX46" fmla="*/ 53464 w 105715"/>
                  <a:gd name="connsiteY46" fmla="*/ 653 h 129241"/>
                  <a:gd name="connsiteX47" fmla="*/ 57818 w 105715"/>
                  <a:gd name="connsiteY47" fmla="*/ 10232 h 129241"/>
                  <a:gd name="connsiteX48" fmla="*/ 58689 w 105715"/>
                  <a:gd name="connsiteY48" fmla="*/ 33746 h 129241"/>
                  <a:gd name="connsiteX49" fmla="*/ 60431 w 105715"/>
                  <a:gd name="connsiteY49" fmla="*/ 46809 h 129241"/>
                  <a:gd name="connsiteX50" fmla="*/ 61302 w 105715"/>
                  <a:gd name="connsiteY50" fmla="*/ 48551 h 129241"/>
                  <a:gd name="connsiteX51" fmla="*/ 64785 w 105715"/>
                  <a:gd name="connsiteY51" fmla="*/ 49421 h 129241"/>
                  <a:gd name="connsiteX52" fmla="*/ 65656 w 105715"/>
                  <a:gd name="connsiteY52" fmla="*/ 45067 h 129241"/>
                  <a:gd name="connsiteX53" fmla="*/ 61302 w 105715"/>
                  <a:gd name="connsiteY53" fmla="*/ 31133 h 129241"/>
                  <a:gd name="connsiteX54" fmla="*/ 63043 w 105715"/>
                  <a:gd name="connsiteY54" fmla="*/ 14587 h 129241"/>
                  <a:gd name="connsiteX55" fmla="*/ 67397 w 105715"/>
                  <a:gd name="connsiteY55" fmla="*/ 9362 h 129241"/>
                  <a:gd name="connsiteX56" fmla="*/ 72623 w 105715"/>
                  <a:gd name="connsiteY56" fmla="*/ 11103 h 129241"/>
                  <a:gd name="connsiteX57" fmla="*/ 76977 w 105715"/>
                  <a:gd name="connsiteY57" fmla="*/ 38971 h 129241"/>
                  <a:gd name="connsiteX58" fmla="*/ 77848 w 105715"/>
                  <a:gd name="connsiteY58" fmla="*/ 42454 h 129241"/>
                  <a:gd name="connsiteX59" fmla="*/ 86556 w 105715"/>
                  <a:gd name="connsiteY59" fmla="*/ 48551 h 129241"/>
                  <a:gd name="connsiteX60" fmla="*/ 89169 w 105715"/>
                  <a:gd name="connsiteY60" fmla="*/ 49421 h 129241"/>
                  <a:gd name="connsiteX61" fmla="*/ 93523 w 105715"/>
                  <a:gd name="connsiteY61" fmla="*/ 45938 h 129241"/>
                  <a:gd name="connsiteX62" fmla="*/ 90911 w 105715"/>
                  <a:gd name="connsiteY62" fmla="*/ 34617 h 129241"/>
                  <a:gd name="connsiteX63" fmla="*/ 84815 w 105715"/>
                  <a:gd name="connsiteY63" fmla="*/ 15458 h 129241"/>
                  <a:gd name="connsiteX64" fmla="*/ 86556 w 105715"/>
                  <a:gd name="connsiteY64" fmla="*/ 8491 h 129241"/>
                  <a:gd name="connsiteX65" fmla="*/ 96136 w 105715"/>
                  <a:gd name="connsiteY65" fmla="*/ 5007 h 129241"/>
                  <a:gd name="connsiteX66" fmla="*/ 105715 w 105715"/>
                  <a:gd name="connsiteY66" fmla="*/ 18941 h 129241"/>
                  <a:gd name="connsiteX67" fmla="*/ 104845 w 105715"/>
                  <a:gd name="connsiteY67" fmla="*/ 21554 h 129241"/>
                  <a:gd name="connsiteX68" fmla="*/ 99619 w 105715"/>
                  <a:gd name="connsiteY68" fmla="*/ 18070 h 12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05715" h="129241">
                    <a:moveTo>
                      <a:pt x="99619" y="18070"/>
                    </a:moveTo>
                    <a:cubicBezTo>
                      <a:pt x="100490" y="26779"/>
                      <a:pt x="102232" y="35488"/>
                      <a:pt x="103103" y="44196"/>
                    </a:cubicBezTo>
                    <a:cubicBezTo>
                      <a:pt x="103973" y="50292"/>
                      <a:pt x="101361" y="55517"/>
                      <a:pt x="96136" y="59001"/>
                    </a:cubicBezTo>
                    <a:cubicBezTo>
                      <a:pt x="91782" y="61614"/>
                      <a:pt x="87428" y="64226"/>
                      <a:pt x="82202" y="65968"/>
                    </a:cubicBezTo>
                    <a:cubicBezTo>
                      <a:pt x="79590" y="66839"/>
                      <a:pt x="76977" y="65968"/>
                      <a:pt x="75235" y="65097"/>
                    </a:cubicBezTo>
                    <a:cubicBezTo>
                      <a:pt x="73493" y="64226"/>
                      <a:pt x="72623" y="63355"/>
                      <a:pt x="70881" y="62484"/>
                    </a:cubicBezTo>
                    <a:cubicBezTo>
                      <a:pt x="67397" y="60743"/>
                      <a:pt x="63914" y="63355"/>
                      <a:pt x="63043" y="67709"/>
                    </a:cubicBezTo>
                    <a:cubicBezTo>
                      <a:pt x="63043" y="70322"/>
                      <a:pt x="62172" y="72935"/>
                      <a:pt x="63043" y="75547"/>
                    </a:cubicBezTo>
                    <a:cubicBezTo>
                      <a:pt x="63914" y="85998"/>
                      <a:pt x="63914" y="96448"/>
                      <a:pt x="62172" y="107769"/>
                    </a:cubicBezTo>
                    <a:cubicBezTo>
                      <a:pt x="61302" y="112123"/>
                      <a:pt x="59560" y="117349"/>
                      <a:pt x="57818" y="121703"/>
                    </a:cubicBezTo>
                    <a:cubicBezTo>
                      <a:pt x="56948" y="124315"/>
                      <a:pt x="54335" y="126057"/>
                      <a:pt x="51722" y="128670"/>
                    </a:cubicBezTo>
                    <a:cubicBezTo>
                      <a:pt x="49980" y="129541"/>
                      <a:pt x="49110" y="129541"/>
                      <a:pt x="49110" y="127799"/>
                    </a:cubicBezTo>
                    <a:cubicBezTo>
                      <a:pt x="49110" y="116478"/>
                      <a:pt x="49110" y="105157"/>
                      <a:pt x="49980" y="93835"/>
                    </a:cubicBezTo>
                    <a:cubicBezTo>
                      <a:pt x="49980" y="91223"/>
                      <a:pt x="49980" y="88610"/>
                      <a:pt x="49980" y="85998"/>
                    </a:cubicBezTo>
                    <a:cubicBezTo>
                      <a:pt x="49980" y="81643"/>
                      <a:pt x="48239" y="80772"/>
                      <a:pt x="43885" y="82514"/>
                    </a:cubicBezTo>
                    <a:cubicBezTo>
                      <a:pt x="41272" y="83385"/>
                      <a:pt x="38659" y="83385"/>
                      <a:pt x="36047" y="83385"/>
                    </a:cubicBezTo>
                    <a:cubicBezTo>
                      <a:pt x="32563" y="83385"/>
                      <a:pt x="30822" y="80772"/>
                      <a:pt x="30822" y="76418"/>
                    </a:cubicBezTo>
                    <a:cubicBezTo>
                      <a:pt x="31692" y="67709"/>
                      <a:pt x="31692" y="59001"/>
                      <a:pt x="32563" y="51163"/>
                    </a:cubicBezTo>
                    <a:cubicBezTo>
                      <a:pt x="32563" y="50292"/>
                      <a:pt x="32563" y="49421"/>
                      <a:pt x="32563" y="48551"/>
                    </a:cubicBezTo>
                    <a:cubicBezTo>
                      <a:pt x="32563" y="47680"/>
                      <a:pt x="31692" y="47680"/>
                      <a:pt x="31692" y="46809"/>
                    </a:cubicBezTo>
                    <a:cubicBezTo>
                      <a:pt x="30822" y="47680"/>
                      <a:pt x="29951" y="48551"/>
                      <a:pt x="29951" y="49421"/>
                    </a:cubicBezTo>
                    <a:cubicBezTo>
                      <a:pt x="29080" y="52905"/>
                      <a:pt x="27338" y="56388"/>
                      <a:pt x="26468" y="59872"/>
                    </a:cubicBezTo>
                    <a:cubicBezTo>
                      <a:pt x="25596" y="65968"/>
                      <a:pt x="24726" y="72064"/>
                      <a:pt x="23855" y="78160"/>
                    </a:cubicBezTo>
                    <a:cubicBezTo>
                      <a:pt x="22984" y="82514"/>
                      <a:pt x="21242" y="86868"/>
                      <a:pt x="16888" y="90352"/>
                    </a:cubicBezTo>
                    <a:cubicBezTo>
                      <a:pt x="12533" y="94706"/>
                      <a:pt x="8179" y="96448"/>
                      <a:pt x="4696" y="94706"/>
                    </a:cubicBezTo>
                    <a:cubicBezTo>
                      <a:pt x="2083" y="92964"/>
                      <a:pt x="1212" y="88610"/>
                      <a:pt x="342" y="84256"/>
                    </a:cubicBezTo>
                    <a:cubicBezTo>
                      <a:pt x="-529" y="75547"/>
                      <a:pt x="342" y="64226"/>
                      <a:pt x="2083" y="53776"/>
                    </a:cubicBezTo>
                    <a:cubicBezTo>
                      <a:pt x="2083" y="52905"/>
                      <a:pt x="2954" y="52034"/>
                      <a:pt x="2954" y="50292"/>
                    </a:cubicBezTo>
                    <a:cubicBezTo>
                      <a:pt x="3825" y="50292"/>
                      <a:pt x="4696" y="49421"/>
                      <a:pt x="4696" y="50292"/>
                    </a:cubicBezTo>
                    <a:cubicBezTo>
                      <a:pt x="5567" y="53776"/>
                      <a:pt x="6437" y="58130"/>
                      <a:pt x="7309" y="62484"/>
                    </a:cubicBezTo>
                    <a:cubicBezTo>
                      <a:pt x="8179" y="65968"/>
                      <a:pt x="9050" y="69451"/>
                      <a:pt x="9050" y="72935"/>
                    </a:cubicBezTo>
                    <a:cubicBezTo>
                      <a:pt x="9050" y="73806"/>
                      <a:pt x="9921" y="74676"/>
                      <a:pt x="10792" y="75547"/>
                    </a:cubicBezTo>
                    <a:cubicBezTo>
                      <a:pt x="11663" y="76418"/>
                      <a:pt x="12533" y="76418"/>
                      <a:pt x="13405" y="75547"/>
                    </a:cubicBezTo>
                    <a:cubicBezTo>
                      <a:pt x="14275" y="74676"/>
                      <a:pt x="16017" y="72935"/>
                      <a:pt x="16017" y="72064"/>
                    </a:cubicBezTo>
                    <a:cubicBezTo>
                      <a:pt x="16888" y="67709"/>
                      <a:pt x="17759" y="63355"/>
                      <a:pt x="19500" y="59872"/>
                    </a:cubicBezTo>
                    <a:cubicBezTo>
                      <a:pt x="21242" y="52905"/>
                      <a:pt x="23855" y="45938"/>
                      <a:pt x="25596" y="38971"/>
                    </a:cubicBezTo>
                    <a:cubicBezTo>
                      <a:pt x="26468" y="35488"/>
                      <a:pt x="29080" y="32004"/>
                      <a:pt x="31692" y="29392"/>
                    </a:cubicBezTo>
                    <a:cubicBezTo>
                      <a:pt x="36047" y="24166"/>
                      <a:pt x="40401" y="22425"/>
                      <a:pt x="41272" y="26779"/>
                    </a:cubicBezTo>
                    <a:cubicBezTo>
                      <a:pt x="42143" y="29392"/>
                      <a:pt x="42143" y="32004"/>
                      <a:pt x="42143" y="35488"/>
                    </a:cubicBezTo>
                    <a:cubicBezTo>
                      <a:pt x="42143" y="41584"/>
                      <a:pt x="41272" y="47680"/>
                      <a:pt x="40401" y="53776"/>
                    </a:cubicBezTo>
                    <a:cubicBezTo>
                      <a:pt x="39530" y="57259"/>
                      <a:pt x="40401" y="59872"/>
                      <a:pt x="42143" y="61614"/>
                    </a:cubicBezTo>
                    <a:cubicBezTo>
                      <a:pt x="43885" y="62484"/>
                      <a:pt x="46497" y="61614"/>
                      <a:pt x="46497" y="59001"/>
                    </a:cubicBezTo>
                    <a:cubicBezTo>
                      <a:pt x="47368" y="55517"/>
                      <a:pt x="47368" y="52034"/>
                      <a:pt x="47368" y="48551"/>
                    </a:cubicBezTo>
                    <a:cubicBezTo>
                      <a:pt x="46497" y="40713"/>
                      <a:pt x="44755" y="32875"/>
                      <a:pt x="44755" y="25037"/>
                    </a:cubicBezTo>
                    <a:cubicBezTo>
                      <a:pt x="44755" y="18941"/>
                      <a:pt x="44755" y="12845"/>
                      <a:pt x="45626" y="5878"/>
                    </a:cubicBezTo>
                    <a:cubicBezTo>
                      <a:pt x="45626" y="4137"/>
                      <a:pt x="48239" y="1524"/>
                      <a:pt x="49110" y="653"/>
                    </a:cubicBezTo>
                    <a:cubicBezTo>
                      <a:pt x="49980" y="-218"/>
                      <a:pt x="52593" y="-218"/>
                      <a:pt x="53464" y="653"/>
                    </a:cubicBezTo>
                    <a:cubicBezTo>
                      <a:pt x="56948" y="2395"/>
                      <a:pt x="56948" y="6749"/>
                      <a:pt x="57818" y="10232"/>
                    </a:cubicBezTo>
                    <a:cubicBezTo>
                      <a:pt x="58689" y="18070"/>
                      <a:pt x="57818" y="25908"/>
                      <a:pt x="58689" y="33746"/>
                    </a:cubicBezTo>
                    <a:cubicBezTo>
                      <a:pt x="58689" y="38100"/>
                      <a:pt x="59560" y="42454"/>
                      <a:pt x="60431" y="46809"/>
                    </a:cubicBezTo>
                    <a:cubicBezTo>
                      <a:pt x="60431" y="47680"/>
                      <a:pt x="60431" y="48551"/>
                      <a:pt x="61302" y="48551"/>
                    </a:cubicBezTo>
                    <a:cubicBezTo>
                      <a:pt x="62172" y="49421"/>
                      <a:pt x="63914" y="49421"/>
                      <a:pt x="64785" y="49421"/>
                    </a:cubicBezTo>
                    <a:cubicBezTo>
                      <a:pt x="66527" y="48551"/>
                      <a:pt x="66527" y="46809"/>
                      <a:pt x="65656" y="45067"/>
                    </a:cubicBezTo>
                    <a:cubicBezTo>
                      <a:pt x="63914" y="40713"/>
                      <a:pt x="62172" y="35488"/>
                      <a:pt x="61302" y="31133"/>
                    </a:cubicBezTo>
                    <a:cubicBezTo>
                      <a:pt x="60431" y="25908"/>
                      <a:pt x="60431" y="20683"/>
                      <a:pt x="63043" y="14587"/>
                    </a:cubicBezTo>
                    <a:cubicBezTo>
                      <a:pt x="63914" y="11974"/>
                      <a:pt x="64785" y="10232"/>
                      <a:pt x="67397" y="9362"/>
                    </a:cubicBezTo>
                    <a:cubicBezTo>
                      <a:pt x="70010" y="8491"/>
                      <a:pt x="70881" y="9362"/>
                      <a:pt x="72623" y="11103"/>
                    </a:cubicBezTo>
                    <a:cubicBezTo>
                      <a:pt x="78719" y="18070"/>
                      <a:pt x="78719" y="27650"/>
                      <a:pt x="76977" y="38971"/>
                    </a:cubicBezTo>
                    <a:cubicBezTo>
                      <a:pt x="76977" y="39842"/>
                      <a:pt x="76977" y="41584"/>
                      <a:pt x="77848" y="42454"/>
                    </a:cubicBezTo>
                    <a:cubicBezTo>
                      <a:pt x="80460" y="44196"/>
                      <a:pt x="83073" y="46809"/>
                      <a:pt x="86556" y="48551"/>
                    </a:cubicBezTo>
                    <a:cubicBezTo>
                      <a:pt x="87428" y="49421"/>
                      <a:pt x="88298" y="49421"/>
                      <a:pt x="89169" y="49421"/>
                    </a:cubicBezTo>
                    <a:cubicBezTo>
                      <a:pt x="92652" y="49421"/>
                      <a:pt x="93523" y="48551"/>
                      <a:pt x="93523" y="45938"/>
                    </a:cubicBezTo>
                    <a:cubicBezTo>
                      <a:pt x="93523" y="41584"/>
                      <a:pt x="92652" y="38100"/>
                      <a:pt x="90911" y="34617"/>
                    </a:cubicBezTo>
                    <a:cubicBezTo>
                      <a:pt x="87428" y="29392"/>
                      <a:pt x="84815" y="23295"/>
                      <a:pt x="84815" y="15458"/>
                    </a:cubicBezTo>
                    <a:cubicBezTo>
                      <a:pt x="84815" y="12845"/>
                      <a:pt x="85686" y="10232"/>
                      <a:pt x="86556" y="8491"/>
                    </a:cubicBezTo>
                    <a:cubicBezTo>
                      <a:pt x="88298" y="4137"/>
                      <a:pt x="92652" y="3266"/>
                      <a:pt x="96136" y="5007"/>
                    </a:cubicBezTo>
                    <a:cubicBezTo>
                      <a:pt x="101361" y="7620"/>
                      <a:pt x="103973" y="12845"/>
                      <a:pt x="105715" y="18941"/>
                    </a:cubicBezTo>
                    <a:cubicBezTo>
                      <a:pt x="105715" y="19812"/>
                      <a:pt x="104845" y="21554"/>
                      <a:pt x="104845" y="21554"/>
                    </a:cubicBezTo>
                    <a:cubicBezTo>
                      <a:pt x="101361" y="18941"/>
                      <a:pt x="99619" y="18070"/>
                      <a:pt x="99619" y="18070"/>
                    </a:cubicBezTo>
                    <a:close/>
                  </a:path>
                </a:pathLst>
              </a:custGeom>
              <a:solidFill>
                <a:srgbClr val="FFFFFF"/>
              </a:solidFill>
              <a:ln w="8709" cap="flat">
                <a:noFill/>
                <a:prstDash val="solid"/>
                <a:miter/>
              </a:ln>
            </p:spPr>
            <p:txBody>
              <a:bodyPr rtlCol="1" anchor="ctr"/>
              <a:lstStyle/>
              <a:p>
                <a:endParaRPr lang="ar-SA"/>
              </a:p>
            </p:txBody>
          </p:sp>
          <p:sp>
            <p:nvSpPr>
              <p:cNvPr id="892" name="شكل حر: شكل 891">
                <a:extLst>
                  <a:ext uri="{FF2B5EF4-FFF2-40B4-BE49-F238E27FC236}">
                    <a16:creationId xmlns:a16="http://schemas.microsoft.com/office/drawing/2014/main" id="{8362E85D-8B66-4CB7-B612-E2BD7AC5FEEA}"/>
                  </a:ext>
                </a:extLst>
              </p:cNvPr>
              <p:cNvSpPr/>
              <p:nvPr/>
            </p:nvSpPr>
            <p:spPr>
              <a:xfrm>
                <a:off x="8318123" y="7115117"/>
                <a:ext cx="77809" cy="192936"/>
              </a:xfrm>
              <a:custGeom>
                <a:avLst/>
                <a:gdLst>
                  <a:gd name="connsiteX0" fmla="*/ 25558 w 77809"/>
                  <a:gd name="connsiteY0" fmla="*/ 28344 h 192936"/>
                  <a:gd name="connsiteX1" fmla="*/ 26429 w 77809"/>
                  <a:gd name="connsiteY1" fmla="*/ 21377 h 192936"/>
                  <a:gd name="connsiteX2" fmla="*/ 27300 w 77809"/>
                  <a:gd name="connsiteY2" fmla="*/ 18764 h 192936"/>
                  <a:gd name="connsiteX3" fmla="*/ 31654 w 77809"/>
                  <a:gd name="connsiteY3" fmla="*/ 16151 h 192936"/>
                  <a:gd name="connsiteX4" fmla="*/ 35138 w 77809"/>
                  <a:gd name="connsiteY4" fmla="*/ 21377 h 192936"/>
                  <a:gd name="connsiteX5" fmla="*/ 45588 w 77809"/>
                  <a:gd name="connsiteY5" fmla="*/ 44019 h 192936"/>
                  <a:gd name="connsiteX6" fmla="*/ 49071 w 77809"/>
                  <a:gd name="connsiteY6" fmla="*/ 56211 h 192936"/>
                  <a:gd name="connsiteX7" fmla="*/ 49071 w 77809"/>
                  <a:gd name="connsiteY7" fmla="*/ 61436 h 192936"/>
                  <a:gd name="connsiteX8" fmla="*/ 45588 w 77809"/>
                  <a:gd name="connsiteY8" fmla="*/ 57953 h 192936"/>
                  <a:gd name="connsiteX9" fmla="*/ 45588 w 77809"/>
                  <a:gd name="connsiteY9" fmla="*/ 63178 h 192936"/>
                  <a:gd name="connsiteX10" fmla="*/ 46459 w 77809"/>
                  <a:gd name="connsiteY10" fmla="*/ 85820 h 192936"/>
                  <a:gd name="connsiteX11" fmla="*/ 47330 w 77809"/>
                  <a:gd name="connsiteY11" fmla="*/ 91046 h 192936"/>
                  <a:gd name="connsiteX12" fmla="*/ 75197 w 77809"/>
                  <a:gd name="connsiteY12" fmla="*/ 157231 h 192936"/>
                  <a:gd name="connsiteX13" fmla="*/ 77810 w 77809"/>
                  <a:gd name="connsiteY13" fmla="*/ 178132 h 192936"/>
                  <a:gd name="connsiteX14" fmla="*/ 76939 w 77809"/>
                  <a:gd name="connsiteY14" fmla="*/ 185099 h 192936"/>
                  <a:gd name="connsiteX15" fmla="*/ 75197 w 77809"/>
                  <a:gd name="connsiteY15" fmla="*/ 188582 h 192936"/>
                  <a:gd name="connsiteX16" fmla="*/ 48201 w 77809"/>
                  <a:gd name="connsiteY16" fmla="*/ 119784 h 192936"/>
                  <a:gd name="connsiteX17" fmla="*/ 47330 w 77809"/>
                  <a:gd name="connsiteY17" fmla="*/ 139814 h 192936"/>
                  <a:gd name="connsiteX18" fmla="*/ 44717 w 77809"/>
                  <a:gd name="connsiteY18" fmla="*/ 180744 h 192936"/>
                  <a:gd name="connsiteX19" fmla="*/ 34267 w 77809"/>
                  <a:gd name="connsiteY19" fmla="*/ 192936 h 192936"/>
                  <a:gd name="connsiteX20" fmla="*/ 29912 w 77809"/>
                  <a:gd name="connsiteY20" fmla="*/ 192936 h 192936"/>
                  <a:gd name="connsiteX21" fmla="*/ 30784 w 77809"/>
                  <a:gd name="connsiteY21" fmla="*/ 180744 h 192936"/>
                  <a:gd name="connsiteX22" fmla="*/ 33396 w 77809"/>
                  <a:gd name="connsiteY22" fmla="*/ 118042 h 192936"/>
                  <a:gd name="connsiteX23" fmla="*/ 32525 w 77809"/>
                  <a:gd name="connsiteY23" fmla="*/ 87562 h 192936"/>
                  <a:gd name="connsiteX24" fmla="*/ 31654 w 77809"/>
                  <a:gd name="connsiteY24" fmla="*/ 83208 h 192936"/>
                  <a:gd name="connsiteX25" fmla="*/ 4658 w 77809"/>
                  <a:gd name="connsiteY25" fmla="*/ 25731 h 192936"/>
                  <a:gd name="connsiteX26" fmla="*/ 304 w 77809"/>
                  <a:gd name="connsiteY26" fmla="*/ 3088 h 192936"/>
                  <a:gd name="connsiteX27" fmla="*/ 6400 w 77809"/>
                  <a:gd name="connsiteY27" fmla="*/ 2218 h 192936"/>
                  <a:gd name="connsiteX28" fmla="*/ 10754 w 77809"/>
                  <a:gd name="connsiteY28" fmla="*/ 6572 h 192936"/>
                  <a:gd name="connsiteX29" fmla="*/ 25558 w 77809"/>
                  <a:gd name="connsiteY29" fmla="*/ 28344 h 192936"/>
                  <a:gd name="connsiteX30" fmla="*/ 25558 w 77809"/>
                  <a:gd name="connsiteY30" fmla="*/ 28344 h 192936"/>
                  <a:gd name="connsiteX31" fmla="*/ 28171 w 77809"/>
                  <a:gd name="connsiteY31" fmla="*/ 47502 h 192936"/>
                  <a:gd name="connsiteX32" fmla="*/ 28171 w 77809"/>
                  <a:gd name="connsiteY32" fmla="*/ 47502 h 192936"/>
                  <a:gd name="connsiteX33" fmla="*/ 28171 w 77809"/>
                  <a:gd name="connsiteY33" fmla="*/ 41407 h 192936"/>
                  <a:gd name="connsiteX34" fmla="*/ 22946 w 77809"/>
                  <a:gd name="connsiteY34" fmla="*/ 37052 h 192936"/>
                  <a:gd name="connsiteX35" fmla="*/ 28171 w 77809"/>
                  <a:gd name="connsiteY35" fmla="*/ 47502 h 192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7809" h="192936">
                    <a:moveTo>
                      <a:pt x="25558" y="28344"/>
                    </a:moveTo>
                    <a:cubicBezTo>
                      <a:pt x="25558" y="25731"/>
                      <a:pt x="26429" y="23118"/>
                      <a:pt x="26429" y="21377"/>
                    </a:cubicBezTo>
                    <a:cubicBezTo>
                      <a:pt x="26429" y="20506"/>
                      <a:pt x="27300" y="18764"/>
                      <a:pt x="27300" y="18764"/>
                    </a:cubicBezTo>
                    <a:cubicBezTo>
                      <a:pt x="28171" y="17893"/>
                      <a:pt x="29912" y="17022"/>
                      <a:pt x="31654" y="16151"/>
                    </a:cubicBezTo>
                    <a:cubicBezTo>
                      <a:pt x="32525" y="17893"/>
                      <a:pt x="34267" y="19635"/>
                      <a:pt x="35138" y="21377"/>
                    </a:cubicBezTo>
                    <a:cubicBezTo>
                      <a:pt x="38621" y="29214"/>
                      <a:pt x="42105" y="36181"/>
                      <a:pt x="45588" y="44019"/>
                    </a:cubicBezTo>
                    <a:cubicBezTo>
                      <a:pt x="47330" y="48373"/>
                      <a:pt x="48201" y="52728"/>
                      <a:pt x="49071" y="56211"/>
                    </a:cubicBezTo>
                    <a:cubicBezTo>
                      <a:pt x="49071" y="57953"/>
                      <a:pt x="49071" y="58824"/>
                      <a:pt x="49071" y="61436"/>
                    </a:cubicBezTo>
                    <a:cubicBezTo>
                      <a:pt x="47330" y="59694"/>
                      <a:pt x="46459" y="58824"/>
                      <a:pt x="45588" y="57953"/>
                    </a:cubicBezTo>
                    <a:cubicBezTo>
                      <a:pt x="45588" y="59694"/>
                      <a:pt x="45588" y="61436"/>
                      <a:pt x="45588" y="63178"/>
                    </a:cubicBezTo>
                    <a:cubicBezTo>
                      <a:pt x="45588" y="71016"/>
                      <a:pt x="46459" y="77983"/>
                      <a:pt x="46459" y="85820"/>
                    </a:cubicBezTo>
                    <a:cubicBezTo>
                      <a:pt x="46459" y="87562"/>
                      <a:pt x="47330" y="89304"/>
                      <a:pt x="47330" y="91046"/>
                    </a:cubicBezTo>
                    <a:cubicBezTo>
                      <a:pt x="57780" y="113688"/>
                      <a:pt x="66489" y="135460"/>
                      <a:pt x="75197" y="157231"/>
                    </a:cubicBezTo>
                    <a:cubicBezTo>
                      <a:pt x="77810" y="165069"/>
                      <a:pt x="77810" y="171165"/>
                      <a:pt x="77810" y="178132"/>
                    </a:cubicBezTo>
                    <a:cubicBezTo>
                      <a:pt x="77810" y="180744"/>
                      <a:pt x="76939" y="182486"/>
                      <a:pt x="76939" y="185099"/>
                    </a:cubicBezTo>
                    <a:cubicBezTo>
                      <a:pt x="76939" y="185969"/>
                      <a:pt x="76068" y="186840"/>
                      <a:pt x="75197" y="188582"/>
                    </a:cubicBezTo>
                    <a:cubicBezTo>
                      <a:pt x="65618" y="165940"/>
                      <a:pt x="56909" y="143297"/>
                      <a:pt x="48201" y="119784"/>
                    </a:cubicBezTo>
                    <a:cubicBezTo>
                      <a:pt x="47330" y="126751"/>
                      <a:pt x="47330" y="133718"/>
                      <a:pt x="47330" y="139814"/>
                    </a:cubicBezTo>
                    <a:cubicBezTo>
                      <a:pt x="46459" y="153748"/>
                      <a:pt x="46459" y="167682"/>
                      <a:pt x="44717" y="180744"/>
                    </a:cubicBezTo>
                    <a:cubicBezTo>
                      <a:pt x="43846" y="186840"/>
                      <a:pt x="40363" y="191195"/>
                      <a:pt x="34267" y="192936"/>
                    </a:cubicBezTo>
                    <a:cubicBezTo>
                      <a:pt x="33396" y="192936"/>
                      <a:pt x="31654" y="192936"/>
                      <a:pt x="29912" y="192936"/>
                    </a:cubicBezTo>
                    <a:cubicBezTo>
                      <a:pt x="29912" y="188582"/>
                      <a:pt x="29912" y="184228"/>
                      <a:pt x="30784" y="180744"/>
                    </a:cubicBezTo>
                    <a:cubicBezTo>
                      <a:pt x="32525" y="160714"/>
                      <a:pt x="33396" y="138943"/>
                      <a:pt x="33396" y="118042"/>
                    </a:cubicBezTo>
                    <a:cubicBezTo>
                      <a:pt x="33396" y="107592"/>
                      <a:pt x="32525" y="98013"/>
                      <a:pt x="32525" y="87562"/>
                    </a:cubicBezTo>
                    <a:cubicBezTo>
                      <a:pt x="32525" y="86691"/>
                      <a:pt x="31654" y="84950"/>
                      <a:pt x="31654" y="83208"/>
                    </a:cubicBezTo>
                    <a:cubicBezTo>
                      <a:pt x="22946" y="64049"/>
                      <a:pt x="14237" y="44890"/>
                      <a:pt x="4658" y="25731"/>
                    </a:cubicBezTo>
                    <a:cubicBezTo>
                      <a:pt x="304" y="17022"/>
                      <a:pt x="-568" y="10055"/>
                      <a:pt x="304" y="3088"/>
                    </a:cubicBezTo>
                    <a:cubicBezTo>
                      <a:pt x="1174" y="-395"/>
                      <a:pt x="2916" y="-1266"/>
                      <a:pt x="6400" y="2218"/>
                    </a:cubicBezTo>
                    <a:cubicBezTo>
                      <a:pt x="8141" y="3959"/>
                      <a:pt x="9883" y="4830"/>
                      <a:pt x="10754" y="6572"/>
                    </a:cubicBezTo>
                    <a:cubicBezTo>
                      <a:pt x="15979" y="12668"/>
                      <a:pt x="20333" y="20506"/>
                      <a:pt x="25558" y="28344"/>
                    </a:cubicBezTo>
                    <a:cubicBezTo>
                      <a:pt x="25558" y="27473"/>
                      <a:pt x="25558" y="28344"/>
                      <a:pt x="25558" y="28344"/>
                    </a:cubicBezTo>
                    <a:close/>
                    <a:moveTo>
                      <a:pt x="28171" y="47502"/>
                    </a:moveTo>
                    <a:cubicBezTo>
                      <a:pt x="28171" y="47502"/>
                      <a:pt x="28171" y="47502"/>
                      <a:pt x="28171" y="47502"/>
                    </a:cubicBezTo>
                    <a:cubicBezTo>
                      <a:pt x="28171" y="45761"/>
                      <a:pt x="28171" y="43148"/>
                      <a:pt x="28171" y="41407"/>
                    </a:cubicBezTo>
                    <a:cubicBezTo>
                      <a:pt x="27300" y="37923"/>
                      <a:pt x="26429" y="37052"/>
                      <a:pt x="22946" y="37052"/>
                    </a:cubicBezTo>
                    <a:cubicBezTo>
                      <a:pt x="24687" y="40536"/>
                      <a:pt x="26429" y="44019"/>
                      <a:pt x="28171" y="47502"/>
                    </a:cubicBezTo>
                    <a:close/>
                  </a:path>
                </a:pathLst>
              </a:custGeom>
              <a:solidFill>
                <a:srgbClr val="FFFFFF"/>
              </a:solidFill>
              <a:ln w="8709" cap="flat">
                <a:noFill/>
                <a:prstDash val="solid"/>
                <a:miter/>
              </a:ln>
            </p:spPr>
            <p:txBody>
              <a:bodyPr rtlCol="1" anchor="ctr"/>
              <a:lstStyle/>
              <a:p>
                <a:endParaRPr lang="ar-SA"/>
              </a:p>
            </p:txBody>
          </p:sp>
          <p:sp>
            <p:nvSpPr>
              <p:cNvPr id="893" name="شكل حر: شكل 892">
                <a:extLst>
                  <a:ext uri="{FF2B5EF4-FFF2-40B4-BE49-F238E27FC236}">
                    <a16:creationId xmlns:a16="http://schemas.microsoft.com/office/drawing/2014/main" id="{A0D906AF-D5C1-44B6-9905-C5519A0A7995}"/>
                  </a:ext>
                </a:extLst>
              </p:cNvPr>
              <p:cNvSpPr/>
              <p:nvPr/>
            </p:nvSpPr>
            <p:spPr>
              <a:xfrm>
                <a:off x="8207492" y="7078146"/>
                <a:ext cx="126609" cy="102761"/>
              </a:xfrm>
              <a:custGeom>
                <a:avLst/>
                <a:gdLst>
                  <a:gd name="connsiteX0" fmla="*/ 45620 w 126609"/>
                  <a:gd name="connsiteY0" fmla="*/ 37447 h 102761"/>
                  <a:gd name="connsiteX1" fmla="*/ 44749 w 126609"/>
                  <a:gd name="connsiteY1" fmla="*/ 49639 h 102761"/>
                  <a:gd name="connsiteX2" fmla="*/ 50845 w 126609"/>
                  <a:gd name="connsiteY2" fmla="*/ 60960 h 102761"/>
                  <a:gd name="connsiteX3" fmla="*/ 61296 w 126609"/>
                  <a:gd name="connsiteY3" fmla="*/ 63573 h 102761"/>
                  <a:gd name="connsiteX4" fmla="*/ 67392 w 126609"/>
                  <a:gd name="connsiteY4" fmla="*/ 52252 h 102761"/>
                  <a:gd name="connsiteX5" fmla="*/ 65650 w 126609"/>
                  <a:gd name="connsiteY5" fmla="*/ 29609 h 102761"/>
                  <a:gd name="connsiteX6" fmla="*/ 71746 w 126609"/>
                  <a:gd name="connsiteY6" fmla="*/ 11321 h 102761"/>
                  <a:gd name="connsiteX7" fmla="*/ 75229 w 126609"/>
                  <a:gd name="connsiteY7" fmla="*/ 13934 h 102761"/>
                  <a:gd name="connsiteX8" fmla="*/ 78713 w 126609"/>
                  <a:gd name="connsiteY8" fmla="*/ 35705 h 102761"/>
                  <a:gd name="connsiteX9" fmla="*/ 79583 w 126609"/>
                  <a:gd name="connsiteY9" fmla="*/ 63573 h 102761"/>
                  <a:gd name="connsiteX10" fmla="*/ 81325 w 126609"/>
                  <a:gd name="connsiteY10" fmla="*/ 71411 h 102761"/>
                  <a:gd name="connsiteX11" fmla="*/ 89163 w 126609"/>
                  <a:gd name="connsiteY11" fmla="*/ 79248 h 102761"/>
                  <a:gd name="connsiteX12" fmla="*/ 95259 w 126609"/>
                  <a:gd name="connsiteY12" fmla="*/ 75765 h 102761"/>
                  <a:gd name="connsiteX13" fmla="*/ 93517 w 126609"/>
                  <a:gd name="connsiteY13" fmla="*/ 60089 h 102761"/>
                  <a:gd name="connsiteX14" fmla="*/ 89163 w 126609"/>
                  <a:gd name="connsiteY14" fmla="*/ 47897 h 102761"/>
                  <a:gd name="connsiteX15" fmla="*/ 90034 w 126609"/>
                  <a:gd name="connsiteY15" fmla="*/ 29609 h 102761"/>
                  <a:gd name="connsiteX16" fmla="*/ 103968 w 126609"/>
                  <a:gd name="connsiteY16" fmla="*/ 34834 h 102761"/>
                  <a:gd name="connsiteX17" fmla="*/ 110935 w 126609"/>
                  <a:gd name="connsiteY17" fmla="*/ 50510 h 102761"/>
                  <a:gd name="connsiteX18" fmla="*/ 105709 w 126609"/>
                  <a:gd name="connsiteY18" fmla="*/ 53993 h 102761"/>
                  <a:gd name="connsiteX19" fmla="*/ 103097 w 126609"/>
                  <a:gd name="connsiteY19" fmla="*/ 54864 h 102761"/>
                  <a:gd name="connsiteX20" fmla="*/ 103097 w 126609"/>
                  <a:gd name="connsiteY20" fmla="*/ 56606 h 102761"/>
                  <a:gd name="connsiteX21" fmla="*/ 106580 w 126609"/>
                  <a:gd name="connsiteY21" fmla="*/ 76636 h 102761"/>
                  <a:gd name="connsiteX22" fmla="*/ 119643 w 126609"/>
                  <a:gd name="connsiteY22" fmla="*/ 87957 h 102761"/>
                  <a:gd name="connsiteX23" fmla="*/ 122256 w 126609"/>
                  <a:gd name="connsiteY23" fmla="*/ 87086 h 102761"/>
                  <a:gd name="connsiteX24" fmla="*/ 125739 w 126609"/>
                  <a:gd name="connsiteY24" fmla="*/ 88828 h 102761"/>
                  <a:gd name="connsiteX25" fmla="*/ 126610 w 126609"/>
                  <a:gd name="connsiteY25" fmla="*/ 92311 h 102761"/>
                  <a:gd name="connsiteX26" fmla="*/ 117031 w 126609"/>
                  <a:gd name="connsiteY26" fmla="*/ 102762 h 102761"/>
                  <a:gd name="connsiteX27" fmla="*/ 115289 w 126609"/>
                  <a:gd name="connsiteY27" fmla="*/ 102762 h 102761"/>
                  <a:gd name="connsiteX28" fmla="*/ 111805 w 126609"/>
                  <a:gd name="connsiteY28" fmla="*/ 100149 h 102761"/>
                  <a:gd name="connsiteX29" fmla="*/ 111805 w 126609"/>
                  <a:gd name="connsiteY29" fmla="*/ 95795 h 102761"/>
                  <a:gd name="connsiteX30" fmla="*/ 112676 w 126609"/>
                  <a:gd name="connsiteY30" fmla="*/ 92311 h 102761"/>
                  <a:gd name="connsiteX31" fmla="*/ 108322 w 126609"/>
                  <a:gd name="connsiteY31" fmla="*/ 91441 h 102761"/>
                  <a:gd name="connsiteX32" fmla="*/ 104838 w 126609"/>
                  <a:gd name="connsiteY32" fmla="*/ 94924 h 102761"/>
                  <a:gd name="connsiteX33" fmla="*/ 86551 w 126609"/>
                  <a:gd name="connsiteY33" fmla="*/ 94053 h 102761"/>
                  <a:gd name="connsiteX34" fmla="*/ 79583 w 126609"/>
                  <a:gd name="connsiteY34" fmla="*/ 85344 h 102761"/>
                  <a:gd name="connsiteX35" fmla="*/ 77842 w 126609"/>
                  <a:gd name="connsiteY35" fmla="*/ 80990 h 102761"/>
                  <a:gd name="connsiteX36" fmla="*/ 70004 w 126609"/>
                  <a:gd name="connsiteY36" fmla="*/ 75765 h 102761"/>
                  <a:gd name="connsiteX37" fmla="*/ 63037 w 126609"/>
                  <a:gd name="connsiteY37" fmla="*/ 79248 h 102761"/>
                  <a:gd name="connsiteX38" fmla="*/ 46491 w 126609"/>
                  <a:gd name="connsiteY38" fmla="*/ 76636 h 102761"/>
                  <a:gd name="connsiteX39" fmla="*/ 36041 w 126609"/>
                  <a:gd name="connsiteY39" fmla="*/ 57477 h 102761"/>
                  <a:gd name="connsiteX40" fmla="*/ 36041 w 126609"/>
                  <a:gd name="connsiteY40" fmla="*/ 39189 h 102761"/>
                  <a:gd name="connsiteX41" fmla="*/ 35170 w 126609"/>
                  <a:gd name="connsiteY41" fmla="*/ 35705 h 102761"/>
                  <a:gd name="connsiteX42" fmla="*/ 32557 w 126609"/>
                  <a:gd name="connsiteY42" fmla="*/ 37447 h 102761"/>
                  <a:gd name="connsiteX43" fmla="*/ 29074 w 126609"/>
                  <a:gd name="connsiteY43" fmla="*/ 46156 h 102761"/>
                  <a:gd name="connsiteX44" fmla="*/ 24719 w 126609"/>
                  <a:gd name="connsiteY44" fmla="*/ 54864 h 102761"/>
                  <a:gd name="connsiteX45" fmla="*/ 9044 w 126609"/>
                  <a:gd name="connsiteY45" fmla="*/ 51381 h 102761"/>
                  <a:gd name="connsiteX46" fmla="*/ 2948 w 126609"/>
                  <a:gd name="connsiteY46" fmla="*/ 38318 h 102761"/>
                  <a:gd name="connsiteX47" fmla="*/ 2948 w 126609"/>
                  <a:gd name="connsiteY47" fmla="*/ 1742 h 102761"/>
                  <a:gd name="connsiteX48" fmla="*/ 4690 w 126609"/>
                  <a:gd name="connsiteY48" fmla="*/ 0 h 102761"/>
                  <a:gd name="connsiteX49" fmla="*/ 6432 w 126609"/>
                  <a:gd name="connsiteY49" fmla="*/ 3483 h 102761"/>
                  <a:gd name="connsiteX50" fmla="*/ 9044 w 126609"/>
                  <a:gd name="connsiteY50" fmla="*/ 22642 h 102761"/>
                  <a:gd name="connsiteX51" fmla="*/ 12528 w 126609"/>
                  <a:gd name="connsiteY51" fmla="*/ 38318 h 102761"/>
                  <a:gd name="connsiteX52" fmla="*/ 15140 w 126609"/>
                  <a:gd name="connsiteY52" fmla="*/ 41801 h 102761"/>
                  <a:gd name="connsiteX53" fmla="*/ 17753 w 126609"/>
                  <a:gd name="connsiteY53" fmla="*/ 40059 h 102761"/>
                  <a:gd name="connsiteX54" fmla="*/ 22978 w 126609"/>
                  <a:gd name="connsiteY54" fmla="*/ 27867 h 102761"/>
                  <a:gd name="connsiteX55" fmla="*/ 33428 w 126609"/>
                  <a:gd name="connsiteY55" fmla="*/ 13934 h 102761"/>
                  <a:gd name="connsiteX56" fmla="*/ 35170 w 126609"/>
                  <a:gd name="connsiteY56" fmla="*/ 13063 h 102761"/>
                  <a:gd name="connsiteX57" fmla="*/ 43008 w 126609"/>
                  <a:gd name="connsiteY57" fmla="*/ 13063 h 102761"/>
                  <a:gd name="connsiteX58" fmla="*/ 46491 w 126609"/>
                  <a:gd name="connsiteY58" fmla="*/ 21772 h 102761"/>
                  <a:gd name="connsiteX59" fmla="*/ 45620 w 126609"/>
                  <a:gd name="connsiteY59" fmla="*/ 37447 h 102761"/>
                  <a:gd name="connsiteX60" fmla="*/ 45620 w 126609"/>
                  <a:gd name="connsiteY60" fmla="*/ 37447 h 10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26609" h="102761">
                    <a:moveTo>
                      <a:pt x="45620" y="37447"/>
                    </a:moveTo>
                    <a:cubicBezTo>
                      <a:pt x="45620" y="41801"/>
                      <a:pt x="44749" y="45285"/>
                      <a:pt x="44749" y="49639"/>
                    </a:cubicBezTo>
                    <a:cubicBezTo>
                      <a:pt x="44749" y="53993"/>
                      <a:pt x="47362" y="57477"/>
                      <a:pt x="50845" y="60960"/>
                    </a:cubicBezTo>
                    <a:cubicBezTo>
                      <a:pt x="54329" y="64444"/>
                      <a:pt x="58683" y="65315"/>
                      <a:pt x="61296" y="63573"/>
                    </a:cubicBezTo>
                    <a:cubicBezTo>
                      <a:pt x="64779" y="60960"/>
                      <a:pt x="67392" y="58348"/>
                      <a:pt x="67392" y="52252"/>
                    </a:cubicBezTo>
                    <a:cubicBezTo>
                      <a:pt x="67392" y="45285"/>
                      <a:pt x="67392" y="37447"/>
                      <a:pt x="65650" y="29609"/>
                    </a:cubicBezTo>
                    <a:cubicBezTo>
                      <a:pt x="63037" y="20030"/>
                      <a:pt x="67392" y="15675"/>
                      <a:pt x="71746" y="11321"/>
                    </a:cubicBezTo>
                    <a:cubicBezTo>
                      <a:pt x="73488" y="10450"/>
                      <a:pt x="74358" y="11321"/>
                      <a:pt x="75229" y="13934"/>
                    </a:cubicBezTo>
                    <a:cubicBezTo>
                      <a:pt x="77842" y="21772"/>
                      <a:pt x="78713" y="28738"/>
                      <a:pt x="78713" y="35705"/>
                    </a:cubicBezTo>
                    <a:cubicBezTo>
                      <a:pt x="78713" y="44414"/>
                      <a:pt x="78713" y="53993"/>
                      <a:pt x="79583" y="63573"/>
                    </a:cubicBezTo>
                    <a:cubicBezTo>
                      <a:pt x="79583" y="66185"/>
                      <a:pt x="80455" y="68798"/>
                      <a:pt x="81325" y="71411"/>
                    </a:cubicBezTo>
                    <a:cubicBezTo>
                      <a:pt x="83067" y="75765"/>
                      <a:pt x="84809" y="77507"/>
                      <a:pt x="89163" y="79248"/>
                    </a:cubicBezTo>
                    <a:cubicBezTo>
                      <a:pt x="92646" y="80119"/>
                      <a:pt x="95259" y="78378"/>
                      <a:pt x="95259" y="75765"/>
                    </a:cubicBezTo>
                    <a:cubicBezTo>
                      <a:pt x="96130" y="71411"/>
                      <a:pt x="95259" y="66185"/>
                      <a:pt x="93517" y="60089"/>
                    </a:cubicBezTo>
                    <a:cubicBezTo>
                      <a:pt x="91776" y="55735"/>
                      <a:pt x="90905" y="52252"/>
                      <a:pt x="89163" y="47897"/>
                    </a:cubicBezTo>
                    <a:cubicBezTo>
                      <a:pt x="85679" y="40059"/>
                      <a:pt x="87421" y="33964"/>
                      <a:pt x="90034" y="29609"/>
                    </a:cubicBezTo>
                    <a:cubicBezTo>
                      <a:pt x="92646" y="25255"/>
                      <a:pt x="99614" y="27867"/>
                      <a:pt x="103968" y="34834"/>
                    </a:cubicBezTo>
                    <a:cubicBezTo>
                      <a:pt x="106580" y="40059"/>
                      <a:pt x="109193" y="45285"/>
                      <a:pt x="110935" y="50510"/>
                    </a:cubicBezTo>
                    <a:cubicBezTo>
                      <a:pt x="112676" y="55735"/>
                      <a:pt x="110063" y="57477"/>
                      <a:pt x="105709" y="53993"/>
                    </a:cubicBezTo>
                    <a:cubicBezTo>
                      <a:pt x="103968" y="52252"/>
                      <a:pt x="103097" y="53122"/>
                      <a:pt x="103097" y="54864"/>
                    </a:cubicBezTo>
                    <a:cubicBezTo>
                      <a:pt x="103097" y="55735"/>
                      <a:pt x="103097" y="56606"/>
                      <a:pt x="103097" y="56606"/>
                    </a:cubicBezTo>
                    <a:cubicBezTo>
                      <a:pt x="103968" y="63573"/>
                      <a:pt x="105709" y="69669"/>
                      <a:pt x="106580" y="76636"/>
                    </a:cubicBezTo>
                    <a:cubicBezTo>
                      <a:pt x="108322" y="83603"/>
                      <a:pt x="113547" y="88828"/>
                      <a:pt x="119643" y="87957"/>
                    </a:cubicBezTo>
                    <a:cubicBezTo>
                      <a:pt x="120514" y="87957"/>
                      <a:pt x="121385" y="87086"/>
                      <a:pt x="122256" y="87086"/>
                    </a:cubicBezTo>
                    <a:cubicBezTo>
                      <a:pt x="123126" y="87086"/>
                      <a:pt x="124868" y="87957"/>
                      <a:pt x="125739" y="88828"/>
                    </a:cubicBezTo>
                    <a:cubicBezTo>
                      <a:pt x="126610" y="89699"/>
                      <a:pt x="126610" y="91441"/>
                      <a:pt x="126610" y="92311"/>
                    </a:cubicBezTo>
                    <a:cubicBezTo>
                      <a:pt x="124868" y="96665"/>
                      <a:pt x="122256" y="101020"/>
                      <a:pt x="117031" y="102762"/>
                    </a:cubicBezTo>
                    <a:cubicBezTo>
                      <a:pt x="116159" y="102762"/>
                      <a:pt x="116159" y="102762"/>
                      <a:pt x="115289" y="102762"/>
                    </a:cubicBezTo>
                    <a:cubicBezTo>
                      <a:pt x="113547" y="101891"/>
                      <a:pt x="111805" y="101891"/>
                      <a:pt x="111805" y="100149"/>
                    </a:cubicBezTo>
                    <a:cubicBezTo>
                      <a:pt x="110935" y="99278"/>
                      <a:pt x="110935" y="97536"/>
                      <a:pt x="111805" y="95795"/>
                    </a:cubicBezTo>
                    <a:cubicBezTo>
                      <a:pt x="111805" y="94924"/>
                      <a:pt x="111805" y="94053"/>
                      <a:pt x="112676" y="92311"/>
                    </a:cubicBezTo>
                    <a:cubicBezTo>
                      <a:pt x="110935" y="92311"/>
                      <a:pt x="109193" y="90570"/>
                      <a:pt x="108322" y="91441"/>
                    </a:cubicBezTo>
                    <a:cubicBezTo>
                      <a:pt x="106580" y="92311"/>
                      <a:pt x="105709" y="94053"/>
                      <a:pt x="104838" y="94924"/>
                    </a:cubicBezTo>
                    <a:cubicBezTo>
                      <a:pt x="100484" y="100149"/>
                      <a:pt x="95259" y="100149"/>
                      <a:pt x="86551" y="94053"/>
                    </a:cubicBezTo>
                    <a:cubicBezTo>
                      <a:pt x="83067" y="91441"/>
                      <a:pt x="81325" y="88828"/>
                      <a:pt x="79583" y="85344"/>
                    </a:cubicBezTo>
                    <a:cubicBezTo>
                      <a:pt x="78713" y="83603"/>
                      <a:pt x="78713" y="82732"/>
                      <a:pt x="77842" y="80990"/>
                    </a:cubicBezTo>
                    <a:cubicBezTo>
                      <a:pt x="76100" y="76636"/>
                      <a:pt x="72617" y="74894"/>
                      <a:pt x="70004" y="75765"/>
                    </a:cubicBezTo>
                    <a:cubicBezTo>
                      <a:pt x="67392" y="76636"/>
                      <a:pt x="65650" y="77507"/>
                      <a:pt x="63037" y="79248"/>
                    </a:cubicBezTo>
                    <a:cubicBezTo>
                      <a:pt x="57812" y="81861"/>
                      <a:pt x="52587" y="80990"/>
                      <a:pt x="46491" y="76636"/>
                    </a:cubicBezTo>
                    <a:cubicBezTo>
                      <a:pt x="39524" y="71411"/>
                      <a:pt x="36912" y="64444"/>
                      <a:pt x="36041" y="57477"/>
                    </a:cubicBezTo>
                    <a:cubicBezTo>
                      <a:pt x="35170" y="51381"/>
                      <a:pt x="36041" y="45285"/>
                      <a:pt x="36041" y="39189"/>
                    </a:cubicBezTo>
                    <a:cubicBezTo>
                      <a:pt x="36041" y="38318"/>
                      <a:pt x="35170" y="36576"/>
                      <a:pt x="35170" y="35705"/>
                    </a:cubicBezTo>
                    <a:cubicBezTo>
                      <a:pt x="34299" y="36576"/>
                      <a:pt x="32557" y="36576"/>
                      <a:pt x="32557" y="37447"/>
                    </a:cubicBezTo>
                    <a:cubicBezTo>
                      <a:pt x="30816" y="40059"/>
                      <a:pt x="30816" y="43543"/>
                      <a:pt x="29074" y="46156"/>
                    </a:cubicBezTo>
                    <a:cubicBezTo>
                      <a:pt x="27332" y="49639"/>
                      <a:pt x="26461" y="52252"/>
                      <a:pt x="24719" y="54864"/>
                    </a:cubicBezTo>
                    <a:cubicBezTo>
                      <a:pt x="21236" y="60960"/>
                      <a:pt x="12528" y="56606"/>
                      <a:pt x="9044" y="51381"/>
                    </a:cubicBezTo>
                    <a:cubicBezTo>
                      <a:pt x="6432" y="47027"/>
                      <a:pt x="4690" y="42672"/>
                      <a:pt x="2948" y="38318"/>
                    </a:cubicBezTo>
                    <a:cubicBezTo>
                      <a:pt x="-1406" y="25255"/>
                      <a:pt x="-535" y="13063"/>
                      <a:pt x="2948" y="1742"/>
                    </a:cubicBezTo>
                    <a:cubicBezTo>
                      <a:pt x="2948" y="871"/>
                      <a:pt x="4690" y="0"/>
                      <a:pt x="4690" y="0"/>
                    </a:cubicBezTo>
                    <a:cubicBezTo>
                      <a:pt x="5561" y="871"/>
                      <a:pt x="6432" y="2612"/>
                      <a:pt x="6432" y="3483"/>
                    </a:cubicBezTo>
                    <a:cubicBezTo>
                      <a:pt x="7302" y="9579"/>
                      <a:pt x="8174" y="15675"/>
                      <a:pt x="9044" y="22642"/>
                    </a:cubicBezTo>
                    <a:cubicBezTo>
                      <a:pt x="9915" y="27867"/>
                      <a:pt x="9044" y="33093"/>
                      <a:pt x="12528" y="38318"/>
                    </a:cubicBezTo>
                    <a:cubicBezTo>
                      <a:pt x="13398" y="39189"/>
                      <a:pt x="14269" y="41801"/>
                      <a:pt x="15140" y="41801"/>
                    </a:cubicBezTo>
                    <a:cubicBezTo>
                      <a:pt x="16011" y="41801"/>
                      <a:pt x="17753" y="40930"/>
                      <a:pt x="17753" y="40059"/>
                    </a:cubicBezTo>
                    <a:cubicBezTo>
                      <a:pt x="19495" y="35705"/>
                      <a:pt x="21236" y="31351"/>
                      <a:pt x="22978" y="27867"/>
                    </a:cubicBezTo>
                    <a:cubicBezTo>
                      <a:pt x="25591" y="21772"/>
                      <a:pt x="29074" y="17417"/>
                      <a:pt x="33428" y="13934"/>
                    </a:cubicBezTo>
                    <a:cubicBezTo>
                      <a:pt x="34299" y="13063"/>
                      <a:pt x="34299" y="13063"/>
                      <a:pt x="35170" y="13063"/>
                    </a:cubicBezTo>
                    <a:cubicBezTo>
                      <a:pt x="36912" y="12192"/>
                      <a:pt x="39524" y="10450"/>
                      <a:pt x="43008" y="13063"/>
                    </a:cubicBezTo>
                    <a:cubicBezTo>
                      <a:pt x="46491" y="15675"/>
                      <a:pt x="46491" y="19159"/>
                      <a:pt x="46491" y="21772"/>
                    </a:cubicBezTo>
                    <a:cubicBezTo>
                      <a:pt x="45620" y="26997"/>
                      <a:pt x="45620" y="32222"/>
                      <a:pt x="45620" y="37447"/>
                    </a:cubicBezTo>
                    <a:cubicBezTo>
                      <a:pt x="44749" y="37447"/>
                      <a:pt x="45620" y="37447"/>
                      <a:pt x="45620" y="37447"/>
                    </a:cubicBezTo>
                    <a:close/>
                  </a:path>
                </a:pathLst>
              </a:custGeom>
              <a:solidFill>
                <a:srgbClr val="FFFFFF"/>
              </a:solidFill>
              <a:ln w="8709" cap="flat">
                <a:noFill/>
                <a:prstDash val="solid"/>
                <a:miter/>
              </a:ln>
            </p:spPr>
            <p:txBody>
              <a:bodyPr rtlCol="1" anchor="ctr"/>
              <a:lstStyle/>
              <a:p>
                <a:endParaRPr lang="ar-SA"/>
              </a:p>
            </p:txBody>
          </p:sp>
          <p:sp>
            <p:nvSpPr>
              <p:cNvPr id="894" name="شكل حر: شكل 893">
                <a:extLst>
                  <a:ext uri="{FF2B5EF4-FFF2-40B4-BE49-F238E27FC236}">
                    <a16:creationId xmlns:a16="http://schemas.microsoft.com/office/drawing/2014/main" id="{0D0852C7-74C1-4093-8AC3-4EBD423C6123}"/>
                  </a:ext>
                </a:extLst>
              </p:cNvPr>
              <p:cNvSpPr/>
              <p:nvPr/>
            </p:nvSpPr>
            <p:spPr>
              <a:xfrm>
                <a:off x="8515003" y="7138875"/>
                <a:ext cx="59782" cy="207496"/>
              </a:xfrm>
              <a:custGeom>
                <a:avLst/>
                <a:gdLst>
                  <a:gd name="connsiteX0" fmla="*/ 3721 w 59782"/>
                  <a:gd name="connsiteY0" fmla="*/ 207497 h 207496"/>
                  <a:gd name="connsiteX1" fmla="*/ 237 w 59782"/>
                  <a:gd name="connsiteY1" fmla="*/ 206626 h 207496"/>
                  <a:gd name="connsiteX2" fmla="*/ 1979 w 59782"/>
                  <a:gd name="connsiteY2" fmla="*/ 201401 h 207496"/>
                  <a:gd name="connsiteX3" fmla="*/ 11558 w 59782"/>
                  <a:gd name="connsiteY3" fmla="*/ 190950 h 207496"/>
                  <a:gd name="connsiteX4" fmla="*/ 35943 w 59782"/>
                  <a:gd name="connsiteY4" fmla="*/ 158728 h 207496"/>
                  <a:gd name="connsiteX5" fmla="*/ 40297 w 59782"/>
                  <a:gd name="connsiteY5" fmla="*/ 144795 h 207496"/>
                  <a:gd name="connsiteX6" fmla="*/ 40297 w 59782"/>
                  <a:gd name="connsiteY6" fmla="*/ 108219 h 207496"/>
                  <a:gd name="connsiteX7" fmla="*/ 39426 w 59782"/>
                  <a:gd name="connsiteY7" fmla="*/ 73384 h 207496"/>
                  <a:gd name="connsiteX8" fmla="*/ 36813 w 59782"/>
                  <a:gd name="connsiteY8" fmla="*/ 36808 h 207496"/>
                  <a:gd name="connsiteX9" fmla="*/ 35943 w 59782"/>
                  <a:gd name="connsiteY9" fmla="*/ 18520 h 207496"/>
                  <a:gd name="connsiteX10" fmla="*/ 41168 w 59782"/>
                  <a:gd name="connsiteY10" fmla="*/ 2844 h 207496"/>
                  <a:gd name="connsiteX11" fmla="*/ 44651 w 59782"/>
                  <a:gd name="connsiteY11" fmla="*/ 232 h 207496"/>
                  <a:gd name="connsiteX12" fmla="*/ 56843 w 59782"/>
                  <a:gd name="connsiteY12" fmla="*/ 10682 h 207496"/>
                  <a:gd name="connsiteX13" fmla="*/ 59455 w 59782"/>
                  <a:gd name="connsiteY13" fmla="*/ 13295 h 207496"/>
                  <a:gd name="connsiteX14" fmla="*/ 56843 w 59782"/>
                  <a:gd name="connsiteY14" fmla="*/ 19390 h 207496"/>
                  <a:gd name="connsiteX15" fmla="*/ 53360 w 59782"/>
                  <a:gd name="connsiteY15" fmla="*/ 26358 h 207496"/>
                  <a:gd name="connsiteX16" fmla="*/ 55101 w 59782"/>
                  <a:gd name="connsiteY16" fmla="*/ 44645 h 207496"/>
                  <a:gd name="connsiteX17" fmla="*/ 56843 w 59782"/>
                  <a:gd name="connsiteY17" fmla="*/ 78609 h 207496"/>
                  <a:gd name="connsiteX18" fmla="*/ 53360 w 59782"/>
                  <a:gd name="connsiteY18" fmla="*/ 140440 h 207496"/>
                  <a:gd name="connsiteX19" fmla="*/ 42909 w 59782"/>
                  <a:gd name="connsiteY19" fmla="*/ 171791 h 207496"/>
                  <a:gd name="connsiteX20" fmla="*/ 15042 w 59782"/>
                  <a:gd name="connsiteY20" fmla="*/ 201401 h 207496"/>
                  <a:gd name="connsiteX21" fmla="*/ 3721 w 59782"/>
                  <a:gd name="connsiteY21" fmla="*/ 207497 h 20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9782" h="207496">
                    <a:moveTo>
                      <a:pt x="3721" y="207497"/>
                    </a:moveTo>
                    <a:cubicBezTo>
                      <a:pt x="2850" y="207497"/>
                      <a:pt x="237" y="207497"/>
                      <a:pt x="237" y="206626"/>
                    </a:cubicBezTo>
                    <a:cubicBezTo>
                      <a:pt x="-633" y="205755"/>
                      <a:pt x="1108" y="202272"/>
                      <a:pt x="1979" y="201401"/>
                    </a:cubicBezTo>
                    <a:cubicBezTo>
                      <a:pt x="4592" y="197917"/>
                      <a:pt x="8075" y="193563"/>
                      <a:pt x="11558" y="190950"/>
                    </a:cubicBezTo>
                    <a:cubicBezTo>
                      <a:pt x="22009" y="182242"/>
                      <a:pt x="29847" y="170920"/>
                      <a:pt x="35943" y="158728"/>
                    </a:cubicBezTo>
                    <a:cubicBezTo>
                      <a:pt x="38555" y="154374"/>
                      <a:pt x="39426" y="148278"/>
                      <a:pt x="40297" y="144795"/>
                    </a:cubicBezTo>
                    <a:cubicBezTo>
                      <a:pt x="41168" y="132603"/>
                      <a:pt x="41168" y="119540"/>
                      <a:pt x="40297" y="108219"/>
                    </a:cubicBezTo>
                    <a:cubicBezTo>
                      <a:pt x="40297" y="96027"/>
                      <a:pt x="39426" y="84705"/>
                      <a:pt x="39426" y="73384"/>
                    </a:cubicBezTo>
                    <a:cubicBezTo>
                      <a:pt x="38555" y="61192"/>
                      <a:pt x="37684" y="49000"/>
                      <a:pt x="36813" y="36808"/>
                    </a:cubicBezTo>
                    <a:cubicBezTo>
                      <a:pt x="36813" y="30712"/>
                      <a:pt x="35943" y="24616"/>
                      <a:pt x="35943" y="18520"/>
                    </a:cubicBezTo>
                    <a:cubicBezTo>
                      <a:pt x="35943" y="14165"/>
                      <a:pt x="37684" y="8069"/>
                      <a:pt x="41168" y="2844"/>
                    </a:cubicBezTo>
                    <a:cubicBezTo>
                      <a:pt x="42038" y="1102"/>
                      <a:pt x="42909" y="-639"/>
                      <a:pt x="44651" y="232"/>
                    </a:cubicBezTo>
                    <a:cubicBezTo>
                      <a:pt x="49006" y="3715"/>
                      <a:pt x="53360" y="7198"/>
                      <a:pt x="56843" y="10682"/>
                    </a:cubicBezTo>
                    <a:cubicBezTo>
                      <a:pt x="57714" y="11553"/>
                      <a:pt x="58585" y="12424"/>
                      <a:pt x="59455" y="13295"/>
                    </a:cubicBezTo>
                    <a:cubicBezTo>
                      <a:pt x="60327" y="15036"/>
                      <a:pt x="59455" y="16778"/>
                      <a:pt x="56843" y="19390"/>
                    </a:cubicBezTo>
                    <a:cubicBezTo>
                      <a:pt x="52489" y="22874"/>
                      <a:pt x="52489" y="22874"/>
                      <a:pt x="53360" y="26358"/>
                    </a:cubicBezTo>
                    <a:cubicBezTo>
                      <a:pt x="54230" y="32453"/>
                      <a:pt x="55101" y="38550"/>
                      <a:pt x="55101" y="44645"/>
                    </a:cubicBezTo>
                    <a:cubicBezTo>
                      <a:pt x="55972" y="55967"/>
                      <a:pt x="56843" y="66417"/>
                      <a:pt x="56843" y="78609"/>
                    </a:cubicBezTo>
                    <a:cubicBezTo>
                      <a:pt x="55972" y="98639"/>
                      <a:pt x="55101" y="119540"/>
                      <a:pt x="53360" y="140440"/>
                    </a:cubicBezTo>
                    <a:cubicBezTo>
                      <a:pt x="52489" y="149149"/>
                      <a:pt x="49876" y="160470"/>
                      <a:pt x="42909" y="171791"/>
                    </a:cubicBezTo>
                    <a:cubicBezTo>
                      <a:pt x="35072" y="184854"/>
                      <a:pt x="25492" y="195305"/>
                      <a:pt x="15042" y="201401"/>
                    </a:cubicBezTo>
                    <a:cubicBezTo>
                      <a:pt x="11558" y="203142"/>
                      <a:pt x="8075" y="204884"/>
                      <a:pt x="3721" y="207497"/>
                    </a:cubicBezTo>
                    <a:close/>
                  </a:path>
                </a:pathLst>
              </a:custGeom>
              <a:solidFill>
                <a:srgbClr val="FFFFFF"/>
              </a:solidFill>
              <a:ln w="8709" cap="flat">
                <a:noFill/>
                <a:prstDash val="solid"/>
                <a:miter/>
              </a:ln>
            </p:spPr>
            <p:txBody>
              <a:bodyPr rtlCol="1" anchor="ctr"/>
              <a:lstStyle/>
              <a:p>
                <a:endParaRPr lang="ar-SA"/>
              </a:p>
            </p:txBody>
          </p:sp>
          <p:sp>
            <p:nvSpPr>
              <p:cNvPr id="895" name="شكل حر: شكل 894">
                <a:extLst>
                  <a:ext uri="{FF2B5EF4-FFF2-40B4-BE49-F238E27FC236}">
                    <a16:creationId xmlns:a16="http://schemas.microsoft.com/office/drawing/2014/main" id="{CB80CAA5-07DB-4C12-8935-B7A7DB5C65A8}"/>
                  </a:ext>
                </a:extLst>
              </p:cNvPr>
              <p:cNvSpPr/>
              <p:nvPr/>
            </p:nvSpPr>
            <p:spPr>
              <a:xfrm>
                <a:off x="8354661" y="7154782"/>
                <a:ext cx="59873" cy="182716"/>
              </a:xfrm>
              <a:custGeom>
                <a:avLst/>
                <a:gdLst>
                  <a:gd name="connsiteX0" fmla="*/ 10792 w 59873"/>
                  <a:gd name="connsiteY0" fmla="*/ 181139 h 182716"/>
                  <a:gd name="connsiteX1" fmla="*/ 342 w 59873"/>
                  <a:gd name="connsiteY1" fmla="*/ 168947 h 182716"/>
                  <a:gd name="connsiteX2" fmla="*/ 2083 w 59873"/>
                  <a:gd name="connsiteY2" fmla="*/ 166335 h 182716"/>
                  <a:gd name="connsiteX3" fmla="*/ 40401 w 59873"/>
                  <a:gd name="connsiteY3" fmla="*/ 152401 h 182716"/>
                  <a:gd name="connsiteX4" fmla="*/ 43885 w 59873"/>
                  <a:gd name="connsiteY4" fmla="*/ 146305 h 182716"/>
                  <a:gd name="connsiteX5" fmla="*/ 43885 w 59873"/>
                  <a:gd name="connsiteY5" fmla="*/ 124533 h 182716"/>
                  <a:gd name="connsiteX6" fmla="*/ 43013 w 59873"/>
                  <a:gd name="connsiteY6" fmla="*/ 93182 h 182716"/>
                  <a:gd name="connsiteX7" fmla="*/ 42143 w 59873"/>
                  <a:gd name="connsiteY7" fmla="*/ 53123 h 182716"/>
                  <a:gd name="connsiteX8" fmla="*/ 40401 w 59873"/>
                  <a:gd name="connsiteY8" fmla="*/ 20030 h 182716"/>
                  <a:gd name="connsiteX9" fmla="*/ 47368 w 59873"/>
                  <a:gd name="connsiteY9" fmla="*/ 871 h 182716"/>
                  <a:gd name="connsiteX10" fmla="*/ 49980 w 59873"/>
                  <a:gd name="connsiteY10" fmla="*/ 1742 h 182716"/>
                  <a:gd name="connsiteX11" fmla="*/ 59560 w 59873"/>
                  <a:gd name="connsiteY11" fmla="*/ 29609 h 182716"/>
                  <a:gd name="connsiteX12" fmla="*/ 56076 w 59873"/>
                  <a:gd name="connsiteY12" fmla="*/ 34834 h 182716"/>
                  <a:gd name="connsiteX13" fmla="*/ 54335 w 59873"/>
                  <a:gd name="connsiteY13" fmla="*/ 36576 h 182716"/>
                  <a:gd name="connsiteX14" fmla="*/ 55206 w 59873"/>
                  <a:gd name="connsiteY14" fmla="*/ 49639 h 182716"/>
                  <a:gd name="connsiteX15" fmla="*/ 57818 w 59873"/>
                  <a:gd name="connsiteY15" fmla="*/ 100149 h 182716"/>
                  <a:gd name="connsiteX16" fmla="*/ 56076 w 59873"/>
                  <a:gd name="connsiteY16" fmla="*/ 143692 h 182716"/>
                  <a:gd name="connsiteX17" fmla="*/ 50851 w 59873"/>
                  <a:gd name="connsiteY17" fmla="*/ 160239 h 182716"/>
                  <a:gd name="connsiteX18" fmla="*/ 30822 w 59873"/>
                  <a:gd name="connsiteY18" fmla="*/ 180269 h 182716"/>
                  <a:gd name="connsiteX19" fmla="*/ 10792 w 59873"/>
                  <a:gd name="connsiteY19" fmla="*/ 181139 h 182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873" h="182716">
                    <a:moveTo>
                      <a:pt x="10792" y="181139"/>
                    </a:moveTo>
                    <a:cubicBezTo>
                      <a:pt x="7309" y="179398"/>
                      <a:pt x="2083" y="173302"/>
                      <a:pt x="342" y="168947"/>
                    </a:cubicBezTo>
                    <a:cubicBezTo>
                      <a:pt x="-529" y="167206"/>
                      <a:pt x="342" y="166335"/>
                      <a:pt x="2083" y="166335"/>
                    </a:cubicBezTo>
                    <a:cubicBezTo>
                      <a:pt x="16888" y="166335"/>
                      <a:pt x="29080" y="160239"/>
                      <a:pt x="40401" y="152401"/>
                    </a:cubicBezTo>
                    <a:cubicBezTo>
                      <a:pt x="42143" y="151530"/>
                      <a:pt x="43013" y="148917"/>
                      <a:pt x="43885" y="146305"/>
                    </a:cubicBezTo>
                    <a:cubicBezTo>
                      <a:pt x="44755" y="139338"/>
                      <a:pt x="43885" y="131500"/>
                      <a:pt x="43885" y="124533"/>
                    </a:cubicBezTo>
                    <a:cubicBezTo>
                      <a:pt x="43885" y="114083"/>
                      <a:pt x="43885" y="103633"/>
                      <a:pt x="43013" y="93182"/>
                    </a:cubicBezTo>
                    <a:cubicBezTo>
                      <a:pt x="43013" y="80119"/>
                      <a:pt x="42143" y="66186"/>
                      <a:pt x="42143" y="53123"/>
                    </a:cubicBezTo>
                    <a:cubicBezTo>
                      <a:pt x="42143" y="41801"/>
                      <a:pt x="40401" y="31351"/>
                      <a:pt x="40401" y="20030"/>
                    </a:cubicBezTo>
                    <a:cubicBezTo>
                      <a:pt x="40401" y="12192"/>
                      <a:pt x="43013" y="6096"/>
                      <a:pt x="47368" y="871"/>
                    </a:cubicBezTo>
                    <a:cubicBezTo>
                      <a:pt x="48239" y="0"/>
                      <a:pt x="49110" y="-871"/>
                      <a:pt x="49980" y="1742"/>
                    </a:cubicBezTo>
                    <a:cubicBezTo>
                      <a:pt x="54335" y="11321"/>
                      <a:pt x="57818" y="20030"/>
                      <a:pt x="59560" y="29609"/>
                    </a:cubicBezTo>
                    <a:cubicBezTo>
                      <a:pt x="60431" y="33964"/>
                      <a:pt x="59560" y="34834"/>
                      <a:pt x="56076" y="34834"/>
                    </a:cubicBezTo>
                    <a:cubicBezTo>
                      <a:pt x="55206" y="34834"/>
                      <a:pt x="54335" y="35705"/>
                      <a:pt x="54335" y="36576"/>
                    </a:cubicBezTo>
                    <a:cubicBezTo>
                      <a:pt x="54335" y="40931"/>
                      <a:pt x="54335" y="45285"/>
                      <a:pt x="55206" y="49639"/>
                    </a:cubicBezTo>
                    <a:cubicBezTo>
                      <a:pt x="56948" y="67056"/>
                      <a:pt x="58689" y="83603"/>
                      <a:pt x="57818" y="100149"/>
                    </a:cubicBezTo>
                    <a:cubicBezTo>
                      <a:pt x="57818" y="114954"/>
                      <a:pt x="56948" y="129758"/>
                      <a:pt x="56076" y="143692"/>
                    </a:cubicBezTo>
                    <a:cubicBezTo>
                      <a:pt x="56076" y="149788"/>
                      <a:pt x="54335" y="155884"/>
                      <a:pt x="50851" y="160239"/>
                    </a:cubicBezTo>
                    <a:cubicBezTo>
                      <a:pt x="45626" y="168947"/>
                      <a:pt x="39530" y="176785"/>
                      <a:pt x="30822" y="180269"/>
                    </a:cubicBezTo>
                    <a:cubicBezTo>
                      <a:pt x="23855" y="182881"/>
                      <a:pt x="17759" y="183752"/>
                      <a:pt x="10792" y="181139"/>
                    </a:cubicBezTo>
                    <a:close/>
                  </a:path>
                </a:pathLst>
              </a:custGeom>
              <a:solidFill>
                <a:srgbClr val="FFFFFF"/>
              </a:solidFill>
              <a:ln w="8709" cap="flat">
                <a:noFill/>
                <a:prstDash val="solid"/>
                <a:miter/>
              </a:ln>
            </p:spPr>
            <p:txBody>
              <a:bodyPr rtlCol="1" anchor="ctr"/>
              <a:lstStyle/>
              <a:p>
                <a:endParaRPr lang="ar-SA"/>
              </a:p>
            </p:txBody>
          </p:sp>
          <p:sp>
            <p:nvSpPr>
              <p:cNvPr id="896" name="شكل حر: شكل 895">
                <a:extLst>
                  <a:ext uri="{FF2B5EF4-FFF2-40B4-BE49-F238E27FC236}">
                    <a16:creationId xmlns:a16="http://schemas.microsoft.com/office/drawing/2014/main" id="{0E5B69F8-E78D-4BF0-AA85-1EDB5729240F}"/>
                  </a:ext>
                </a:extLst>
              </p:cNvPr>
              <p:cNvSpPr/>
              <p:nvPr/>
            </p:nvSpPr>
            <p:spPr>
              <a:xfrm>
                <a:off x="8417536" y="7159136"/>
                <a:ext cx="24008" cy="166334"/>
              </a:xfrm>
              <a:custGeom>
                <a:avLst/>
                <a:gdLst>
                  <a:gd name="connsiteX0" fmla="*/ 8007 w 24008"/>
                  <a:gd name="connsiteY0" fmla="*/ 166335 h 166334"/>
                  <a:gd name="connsiteX1" fmla="*/ 8007 w 24008"/>
                  <a:gd name="connsiteY1" fmla="*/ 161980 h 166334"/>
                  <a:gd name="connsiteX2" fmla="*/ 8877 w 24008"/>
                  <a:gd name="connsiteY2" fmla="*/ 121921 h 166334"/>
                  <a:gd name="connsiteX3" fmla="*/ 169 w 24008"/>
                  <a:gd name="connsiteY3" fmla="*/ 28738 h 166334"/>
                  <a:gd name="connsiteX4" fmla="*/ 5394 w 24008"/>
                  <a:gd name="connsiteY4" fmla="*/ 2612 h 166334"/>
                  <a:gd name="connsiteX5" fmla="*/ 8007 w 24008"/>
                  <a:gd name="connsiteY5" fmla="*/ 0 h 166334"/>
                  <a:gd name="connsiteX6" fmla="*/ 8877 w 24008"/>
                  <a:gd name="connsiteY6" fmla="*/ 871 h 166334"/>
                  <a:gd name="connsiteX7" fmla="*/ 21070 w 24008"/>
                  <a:gd name="connsiteY7" fmla="*/ 27868 h 166334"/>
                  <a:gd name="connsiteX8" fmla="*/ 23682 w 24008"/>
                  <a:gd name="connsiteY8" fmla="*/ 33093 h 166334"/>
                  <a:gd name="connsiteX9" fmla="*/ 21070 w 24008"/>
                  <a:gd name="connsiteY9" fmla="*/ 36576 h 166334"/>
                  <a:gd name="connsiteX10" fmla="*/ 16715 w 24008"/>
                  <a:gd name="connsiteY10" fmla="*/ 40931 h 166334"/>
                  <a:gd name="connsiteX11" fmla="*/ 19328 w 24008"/>
                  <a:gd name="connsiteY11" fmla="*/ 72281 h 166334"/>
                  <a:gd name="connsiteX12" fmla="*/ 21940 w 24008"/>
                  <a:gd name="connsiteY12" fmla="*/ 109729 h 166334"/>
                  <a:gd name="connsiteX13" fmla="*/ 22811 w 24008"/>
                  <a:gd name="connsiteY13" fmla="*/ 136725 h 166334"/>
                  <a:gd name="connsiteX14" fmla="*/ 15845 w 24008"/>
                  <a:gd name="connsiteY14" fmla="*/ 161980 h 166334"/>
                  <a:gd name="connsiteX15" fmla="*/ 8007 w 24008"/>
                  <a:gd name="connsiteY15" fmla="*/ 166335 h 166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008" h="166334">
                    <a:moveTo>
                      <a:pt x="8007" y="166335"/>
                    </a:moveTo>
                    <a:cubicBezTo>
                      <a:pt x="8007" y="164593"/>
                      <a:pt x="8007" y="163722"/>
                      <a:pt x="8007" y="161980"/>
                    </a:cubicBezTo>
                    <a:cubicBezTo>
                      <a:pt x="8007" y="148917"/>
                      <a:pt x="8877" y="135855"/>
                      <a:pt x="8877" y="121921"/>
                    </a:cubicBezTo>
                    <a:cubicBezTo>
                      <a:pt x="8007" y="91441"/>
                      <a:pt x="3652" y="60089"/>
                      <a:pt x="169" y="28738"/>
                    </a:cubicBezTo>
                    <a:cubicBezTo>
                      <a:pt x="-702" y="19159"/>
                      <a:pt x="1911" y="10450"/>
                      <a:pt x="5394" y="2612"/>
                    </a:cubicBezTo>
                    <a:cubicBezTo>
                      <a:pt x="6265" y="1742"/>
                      <a:pt x="7136" y="871"/>
                      <a:pt x="8007" y="0"/>
                    </a:cubicBezTo>
                    <a:cubicBezTo>
                      <a:pt x="8877" y="871"/>
                      <a:pt x="8877" y="871"/>
                      <a:pt x="8877" y="871"/>
                    </a:cubicBezTo>
                    <a:cubicBezTo>
                      <a:pt x="13232" y="9580"/>
                      <a:pt x="16715" y="19159"/>
                      <a:pt x="21070" y="27868"/>
                    </a:cubicBezTo>
                    <a:cubicBezTo>
                      <a:pt x="21940" y="29609"/>
                      <a:pt x="22811" y="31351"/>
                      <a:pt x="23682" y="33093"/>
                    </a:cubicBezTo>
                    <a:cubicBezTo>
                      <a:pt x="24553" y="35705"/>
                      <a:pt x="23682" y="36576"/>
                      <a:pt x="21070" y="36576"/>
                    </a:cubicBezTo>
                    <a:cubicBezTo>
                      <a:pt x="16715" y="35705"/>
                      <a:pt x="15845" y="35705"/>
                      <a:pt x="16715" y="40931"/>
                    </a:cubicBezTo>
                    <a:cubicBezTo>
                      <a:pt x="17586" y="51381"/>
                      <a:pt x="18457" y="61831"/>
                      <a:pt x="19328" y="72281"/>
                    </a:cubicBezTo>
                    <a:cubicBezTo>
                      <a:pt x="20199" y="84474"/>
                      <a:pt x="21070" y="96666"/>
                      <a:pt x="21940" y="109729"/>
                    </a:cubicBezTo>
                    <a:cubicBezTo>
                      <a:pt x="22811" y="118437"/>
                      <a:pt x="22811" y="128017"/>
                      <a:pt x="22811" y="136725"/>
                    </a:cubicBezTo>
                    <a:cubicBezTo>
                      <a:pt x="22811" y="146305"/>
                      <a:pt x="21070" y="155013"/>
                      <a:pt x="15845" y="161980"/>
                    </a:cubicBezTo>
                    <a:cubicBezTo>
                      <a:pt x="13232" y="163722"/>
                      <a:pt x="11490" y="165464"/>
                      <a:pt x="8007" y="166335"/>
                    </a:cubicBezTo>
                    <a:close/>
                  </a:path>
                </a:pathLst>
              </a:custGeom>
              <a:solidFill>
                <a:srgbClr val="FFFFFF"/>
              </a:solidFill>
              <a:ln w="8709" cap="flat">
                <a:noFill/>
                <a:prstDash val="solid"/>
                <a:miter/>
              </a:ln>
            </p:spPr>
            <p:txBody>
              <a:bodyPr rtlCol="1" anchor="ctr"/>
              <a:lstStyle/>
              <a:p>
                <a:endParaRPr lang="ar-SA"/>
              </a:p>
            </p:txBody>
          </p:sp>
          <p:sp>
            <p:nvSpPr>
              <p:cNvPr id="897" name="شكل حر: شكل 896">
                <a:extLst>
                  <a:ext uri="{FF2B5EF4-FFF2-40B4-BE49-F238E27FC236}">
                    <a16:creationId xmlns:a16="http://schemas.microsoft.com/office/drawing/2014/main" id="{DF67DD02-2500-471B-9991-E414C5F19D8A}"/>
                  </a:ext>
                </a:extLst>
              </p:cNvPr>
              <p:cNvSpPr/>
              <p:nvPr/>
            </p:nvSpPr>
            <p:spPr>
              <a:xfrm>
                <a:off x="8157318" y="7060920"/>
                <a:ext cx="48211" cy="44564"/>
              </a:xfrm>
              <a:custGeom>
                <a:avLst/>
                <a:gdLst>
                  <a:gd name="connsiteX0" fmla="*/ 46155 w 48211"/>
                  <a:gd name="connsiteY0" fmla="*/ 24193 h 44564"/>
                  <a:gd name="connsiteX1" fmla="*/ 43543 w 48211"/>
                  <a:gd name="connsiteY1" fmla="*/ 25935 h 44564"/>
                  <a:gd name="connsiteX2" fmla="*/ 20900 w 48211"/>
                  <a:gd name="connsiteY2" fmla="*/ 42481 h 44564"/>
                  <a:gd name="connsiteX3" fmla="*/ 11321 w 48211"/>
                  <a:gd name="connsiteY3" fmla="*/ 44223 h 44564"/>
                  <a:gd name="connsiteX4" fmla="*/ 0 w 48211"/>
                  <a:gd name="connsiteY4" fmla="*/ 42481 h 44564"/>
                  <a:gd name="connsiteX5" fmla="*/ 0 w 48211"/>
                  <a:gd name="connsiteY5" fmla="*/ 41610 h 44564"/>
                  <a:gd name="connsiteX6" fmla="*/ 2612 w 48211"/>
                  <a:gd name="connsiteY6" fmla="*/ 38998 h 44564"/>
                  <a:gd name="connsiteX7" fmla="*/ 26996 w 48211"/>
                  <a:gd name="connsiteY7" fmla="*/ 25064 h 44564"/>
                  <a:gd name="connsiteX8" fmla="*/ 33092 w 48211"/>
                  <a:gd name="connsiteY8" fmla="*/ 21580 h 44564"/>
                  <a:gd name="connsiteX9" fmla="*/ 33092 w 48211"/>
                  <a:gd name="connsiteY9" fmla="*/ 16355 h 44564"/>
                  <a:gd name="connsiteX10" fmla="*/ 29609 w 48211"/>
                  <a:gd name="connsiteY10" fmla="*/ 11130 h 44564"/>
                  <a:gd name="connsiteX11" fmla="*/ 40930 w 48211"/>
                  <a:gd name="connsiteY11" fmla="*/ 680 h 44564"/>
                  <a:gd name="connsiteX12" fmla="*/ 47897 w 48211"/>
                  <a:gd name="connsiteY12" fmla="*/ 8518 h 44564"/>
                  <a:gd name="connsiteX13" fmla="*/ 44414 w 48211"/>
                  <a:gd name="connsiteY13" fmla="*/ 17226 h 44564"/>
                  <a:gd name="connsiteX14" fmla="*/ 44414 w 48211"/>
                  <a:gd name="connsiteY14" fmla="*/ 21580 h 44564"/>
                  <a:gd name="connsiteX15" fmla="*/ 46155 w 48211"/>
                  <a:gd name="connsiteY15" fmla="*/ 24193 h 44564"/>
                  <a:gd name="connsiteX16" fmla="*/ 40059 w 48211"/>
                  <a:gd name="connsiteY16" fmla="*/ 14613 h 44564"/>
                  <a:gd name="connsiteX17" fmla="*/ 36576 w 48211"/>
                  <a:gd name="connsiteY17" fmla="*/ 8518 h 44564"/>
                  <a:gd name="connsiteX18" fmla="*/ 34834 w 48211"/>
                  <a:gd name="connsiteY18" fmla="*/ 10259 h 44564"/>
                  <a:gd name="connsiteX19" fmla="*/ 38317 w 48211"/>
                  <a:gd name="connsiteY19" fmla="*/ 15484 h 44564"/>
                  <a:gd name="connsiteX20" fmla="*/ 40059 w 48211"/>
                  <a:gd name="connsiteY20" fmla="*/ 14613 h 44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211" h="44564">
                    <a:moveTo>
                      <a:pt x="46155" y="24193"/>
                    </a:moveTo>
                    <a:cubicBezTo>
                      <a:pt x="45285" y="25064"/>
                      <a:pt x="44414" y="25935"/>
                      <a:pt x="43543" y="25935"/>
                    </a:cubicBezTo>
                    <a:cubicBezTo>
                      <a:pt x="35705" y="31160"/>
                      <a:pt x="28738" y="36385"/>
                      <a:pt x="20900" y="42481"/>
                    </a:cubicBezTo>
                    <a:cubicBezTo>
                      <a:pt x="18288" y="44223"/>
                      <a:pt x="14805" y="45094"/>
                      <a:pt x="11321" y="44223"/>
                    </a:cubicBezTo>
                    <a:cubicBezTo>
                      <a:pt x="7837" y="43352"/>
                      <a:pt x="3483" y="42481"/>
                      <a:pt x="0" y="42481"/>
                    </a:cubicBezTo>
                    <a:cubicBezTo>
                      <a:pt x="0" y="42481"/>
                      <a:pt x="0" y="41610"/>
                      <a:pt x="0" y="41610"/>
                    </a:cubicBezTo>
                    <a:cubicBezTo>
                      <a:pt x="871" y="40739"/>
                      <a:pt x="1742" y="39868"/>
                      <a:pt x="2612" y="38998"/>
                    </a:cubicBezTo>
                    <a:cubicBezTo>
                      <a:pt x="10450" y="33772"/>
                      <a:pt x="19159" y="29418"/>
                      <a:pt x="26996" y="25064"/>
                    </a:cubicBezTo>
                    <a:cubicBezTo>
                      <a:pt x="28738" y="24193"/>
                      <a:pt x="31351" y="22451"/>
                      <a:pt x="33092" y="21580"/>
                    </a:cubicBezTo>
                    <a:cubicBezTo>
                      <a:pt x="35705" y="19839"/>
                      <a:pt x="35705" y="18968"/>
                      <a:pt x="33092" y="16355"/>
                    </a:cubicBezTo>
                    <a:cubicBezTo>
                      <a:pt x="32222" y="14613"/>
                      <a:pt x="30480" y="12872"/>
                      <a:pt x="29609" y="11130"/>
                    </a:cubicBezTo>
                    <a:cubicBezTo>
                      <a:pt x="26996" y="3292"/>
                      <a:pt x="33092" y="-1933"/>
                      <a:pt x="40930" y="680"/>
                    </a:cubicBezTo>
                    <a:cubicBezTo>
                      <a:pt x="44414" y="2421"/>
                      <a:pt x="47026" y="4163"/>
                      <a:pt x="47897" y="8518"/>
                    </a:cubicBezTo>
                    <a:cubicBezTo>
                      <a:pt x="48768" y="12872"/>
                      <a:pt x="47897" y="15484"/>
                      <a:pt x="44414" y="17226"/>
                    </a:cubicBezTo>
                    <a:cubicBezTo>
                      <a:pt x="42672" y="18097"/>
                      <a:pt x="42672" y="18968"/>
                      <a:pt x="44414" y="21580"/>
                    </a:cubicBezTo>
                    <a:cubicBezTo>
                      <a:pt x="44414" y="21580"/>
                      <a:pt x="45285" y="22451"/>
                      <a:pt x="46155" y="24193"/>
                    </a:cubicBezTo>
                    <a:close/>
                    <a:moveTo>
                      <a:pt x="40059" y="14613"/>
                    </a:moveTo>
                    <a:cubicBezTo>
                      <a:pt x="40059" y="12001"/>
                      <a:pt x="38317" y="8518"/>
                      <a:pt x="36576" y="8518"/>
                    </a:cubicBezTo>
                    <a:cubicBezTo>
                      <a:pt x="35705" y="8518"/>
                      <a:pt x="34834" y="9388"/>
                      <a:pt x="34834" y="10259"/>
                    </a:cubicBezTo>
                    <a:cubicBezTo>
                      <a:pt x="34834" y="12001"/>
                      <a:pt x="36576" y="15484"/>
                      <a:pt x="38317" y="15484"/>
                    </a:cubicBezTo>
                    <a:cubicBezTo>
                      <a:pt x="39189" y="15484"/>
                      <a:pt x="40059" y="14613"/>
                      <a:pt x="40059" y="14613"/>
                    </a:cubicBezTo>
                    <a:close/>
                  </a:path>
                </a:pathLst>
              </a:custGeom>
              <a:solidFill>
                <a:srgbClr val="FFFFFF"/>
              </a:solidFill>
              <a:ln w="8709" cap="flat">
                <a:noFill/>
                <a:prstDash val="solid"/>
                <a:miter/>
              </a:ln>
            </p:spPr>
            <p:txBody>
              <a:bodyPr rtlCol="1" anchor="ctr"/>
              <a:lstStyle/>
              <a:p>
                <a:endParaRPr lang="ar-SA"/>
              </a:p>
            </p:txBody>
          </p:sp>
          <p:sp>
            <p:nvSpPr>
              <p:cNvPr id="898" name="شكل حر: شكل 897">
                <a:extLst>
                  <a:ext uri="{FF2B5EF4-FFF2-40B4-BE49-F238E27FC236}">
                    <a16:creationId xmlns:a16="http://schemas.microsoft.com/office/drawing/2014/main" id="{6329E1F4-34FF-4276-A3DB-23951B7D2776}"/>
                  </a:ext>
                </a:extLst>
              </p:cNvPr>
              <p:cNvSpPr/>
              <p:nvPr/>
            </p:nvSpPr>
            <p:spPr>
              <a:xfrm>
                <a:off x="8448884" y="7211932"/>
                <a:ext cx="29780" cy="36902"/>
              </a:xfrm>
              <a:custGeom>
                <a:avLst/>
                <a:gdLst>
                  <a:gd name="connsiteX0" fmla="*/ 29780 w 29780"/>
                  <a:gd name="connsiteY0" fmla="*/ 15131 h 36902"/>
                  <a:gd name="connsiteX1" fmla="*/ 27168 w 29780"/>
                  <a:gd name="connsiteY1" fmla="*/ 15131 h 36902"/>
                  <a:gd name="connsiteX2" fmla="*/ 22814 w 29780"/>
                  <a:gd name="connsiteY2" fmla="*/ 18615 h 36902"/>
                  <a:gd name="connsiteX3" fmla="*/ 20201 w 29780"/>
                  <a:gd name="connsiteY3" fmla="*/ 36903 h 36902"/>
                  <a:gd name="connsiteX4" fmla="*/ 15847 w 29780"/>
                  <a:gd name="connsiteY4" fmla="*/ 35161 h 36902"/>
                  <a:gd name="connsiteX5" fmla="*/ 1042 w 29780"/>
                  <a:gd name="connsiteY5" fmla="*/ 19485 h 36902"/>
                  <a:gd name="connsiteX6" fmla="*/ 5397 w 29780"/>
                  <a:gd name="connsiteY6" fmla="*/ 7293 h 36902"/>
                  <a:gd name="connsiteX7" fmla="*/ 10622 w 29780"/>
                  <a:gd name="connsiteY7" fmla="*/ 9906 h 36902"/>
                  <a:gd name="connsiteX8" fmla="*/ 11493 w 29780"/>
                  <a:gd name="connsiteY8" fmla="*/ 11648 h 36902"/>
                  <a:gd name="connsiteX9" fmla="*/ 14976 w 29780"/>
                  <a:gd name="connsiteY9" fmla="*/ 12519 h 36902"/>
                  <a:gd name="connsiteX10" fmla="*/ 15847 w 29780"/>
                  <a:gd name="connsiteY10" fmla="*/ 9906 h 36902"/>
                  <a:gd name="connsiteX11" fmla="*/ 15847 w 29780"/>
                  <a:gd name="connsiteY11" fmla="*/ 7293 h 36902"/>
                  <a:gd name="connsiteX12" fmla="*/ 21072 w 29780"/>
                  <a:gd name="connsiteY12" fmla="*/ 327 h 36902"/>
                  <a:gd name="connsiteX13" fmla="*/ 28910 w 29780"/>
                  <a:gd name="connsiteY13" fmla="*/ 2939 h 36902"/>
                  <a:gd name="connsiteX14" fmla="*/ 29780 w 29780"/>
                  <a:gd name="connsiteY14" fmla="*/ 15131 h 36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780" h="36902">
                    <a:moveTo>
                      <a:pt x="29780" y="15131"/>
                    </a:moveTo>
                    <a:cubicBezTo>
                      <a:pt x="28039" y="15131"/>
                      <a:pt x="27168" y="15131"/>
                      <a:pt x="27168" y="15131"/>
                    </a:cubicBezTo>
                    <a:cubicBezTo>
                      <a:pt x="23685" y="14260"/>
                      <a:pt x="22814" y="15131"/>
                      <a:pt x="22814" y="18615"/>
                    </a:cubicBezTo>
                    <a:cubicBezTo>
                      <a:pt x="21943" y="24711"/>
                      <a:pt x="21072" y="30807"/>
                      <a:pt x="20201" y="36903"/>
                    </a:cubicBezTo>
                    <a:cubicBezTo>
                      <a:pt x="18459" y="36032"/>
                      <a:pt x="16718" y="36032"/>
                      <a:pt x="15847" y="35161"/>
                    </a:cubicBezTo>
                    <a:cubicBezTo>
                      <a:pt x="9751" y="31678"/>
                      <a:pt x="4526" y="26452"/>
                      <a:pt x="1042" y="19485"/>
                    </a:cubicBezTo>
                    <a:cubicBezTo>
                      <a:pt x="-1570" y="14260"/>
                      <a:pt x="1042" y="8164"/>
                      <a:pt x="5397" y="7293"/>
                    </a:cubicBezTo>
                    <a:cubicBezTo>
                      <a:pt x="8009" y="7293"/>
                      <a:pt x="9751" y="7293"/>
                      <a:pt x="10622" y="9906"/>
                    </a:cubicBezTo>
                    <a:cubicBezTo>
                      <a:pt x="10622" y="10777"/>
                      <a:pt x="10622" y="11648"/>
                      <a:pt x="11493" y="11648"/>
                    </a:cubicBezTo>
                    <a:cubicBezTo>
                      <a:pt x="12363" y="12519"/>
                      <a:pt x="13235" y="12519"/>
                      <a:pt x="14976" y="12519"/>
                    </a:cubicBezTo>
                    <a:cubicBezTo>
                      <a:pt x="14976" y="12519"/>
                      <a:pt x="15847" y="10777"/>
                      <a:pt x="15847" y="9906"/>
                    </a:cubicBezTo>
                    <a:cubicBezTo>
                      <a:pt x="15847" y="9035"/>
                      <a:pt x="15847" y="8164"/>
                      <a:pt x="15847" y="7293"/>
                    </a:cubicBezTo>
                    <a:cubicBezTo>
                      <a:pt x="15847" y="3810"/>
                      <a:pt x="17589" y="1198"/>
                      <a:pt x="21072" y="327"/>
                    </a:cubicBezTo>
                    <a:cubicBezTo>
                      <a:pt x="24556" y="-544"/>
                      <a:pt x="27168" y="327"/>
                      <a:pt x="28910" y="2939"/>
                    </a:cubicBezTo>
                    <a:cubicBezTo>
                      <a:pt x="28039" y="7293"/>
                      <a:pt x="28910" y="11648"/>
                      <a:pt x="29780" y="15131"/>
                    </a:cubicBezTo>
                    <a:close/>
                  </a:path>
                </a:pathLst>
              </a:custGeom>
              <a:solidFill>
                <a:srgbClr val="FFFFFF"/>
              </a:solidFill>
              <a:ln w="8709" cap="flat">
                <a:noFill/>
                <a:prstDash val="solid"/>
                <a:miter/>
              </a:ln>
            </p:spPr>
            <p:txBody>
              <a:bodyPr rtlCol="1" anchor="ctr"/>
              <a:lstStyle/>
              <a:p>
                <a:endParaRPr lang="ar-SA"/>
              </a:p>
            </p:txBody>
          </p:sp>
          <p:sp>
            <p:nvSpPr>
              <p:cNvPr id="899" name="شكل حر: شكل 898">
                <a:extLst>
                  <a:ext uri="{FF2B5EF4-FFF2-40B4-BE49-F238E27FC236}">
                    <a16:creationId xmlns:a16="http://schemas.microsoft.com/office/drawing/2014/main" id="{14867F74-03A9-4738-BBE8-E50A34647096}"/>
                  </a:ext>
                </a:extLst>
              </p:cNvPr>
              <p:cNvSpPr/>
              <p:nvPr/>
            </p:nvSpPr>
            <p:spPr>
              <a:xfrm>
                <a:off x="8025819" y="7154226"/>
                <a:ext cx="49638" cy="52807"/>
              </a:xfrm>
              <a:custGeom>
                <a:avLst/>
                <a:gdLst>
                  <a:gd name="connsiteX0" fmla="*/ 49639 w 49638"/>
                  <a:gd name="connsiteY0" fmla="*/ 4910 h 52807"/>
                  <a:gd name="connsiteX1" fmla="*/ 47897 w 49638"/>
                  <a:gd name="connsiteY1" fmla="*/ 6652 h 52807"/>
                  <a:gd name="connsiteX2" fmla="*/ 0 w 49638"/>
                  <a:gd name="connsiteY2" fmla="*/ 52808 h 52807"/>
                  <a:gd name="connsiteX3" fmla="*/ 871 w 49638"/>
                  <a:gd name="connsiteY3" fmla="*/ 48453 h 52807"/>
                  <a:gd name="connsiteX4" fmla="*/ 13063 w 49638"/>
                  <a:gd name="connsiteY4" fmla="*/ 27553 h 52807"/>
                  <a:gd name="connsiteX5" fmla="*/ 36576 w 49638"/>
                  <a:gd name="connsiteY5" fmla="*/ 4039 h 52807"/>
                  <a:gd name="connsiteX6" fmla="*/ 41802 w 49638"/>
                  <a:gd name="connsiteY6" fmla="*/ 1427 h 52807"/>
                  <a:gd name="connsiteX7" fmla="*/ 49639 w 49638"/>
                  <a:gd name="connsiteY7" fmla="*/ 4910 h 5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638" h="52807">
                    <a:moveTo>
                      <a:pt x="49639" y="4910"/>
                    </a:moveTo>
                    <a:cubicBezTo>
                      <a:pt x="48768" y="5781"/>
                      <a:pt x="48768" y="5781"/>
                      <a:pt x="47897" y="6652"/>
                    </a:cubicBezTo>
                    <a:cubicBezTo>
                      <a:pt x="32222" y="18844"/>
                      <a:pt x="16546" y="33648"/>
                      <a:pt x="0" y="52808"/>
                    </a:cubicBezTo>
                    <a:cubicBezTo>
                      <a:pt x="0" y="51066"/>
                      <a:pt x="871" y="50195"/>
                      <a:pt x="871" y="48453"/>
                    </a:cubicBezTo>
                    <a:cubicBezTo>
                      <a:pt x="3484" y="41486"/>
                      <a:pt x="7838" y="34519"/>
                      <a:pt x="13063" y="27553"/>
                    </a:cubicBezTo>
                    <a:cubicBezTo>
                      <a:pt x="20030" y="17973"/>
                      <a:pt x="27868" y="9264"/>
                      <a:pt x="36576" y="4039"/>
                    </a:cubicBezTo>
                    <a:cubicBezTo>
                      <a:pt x="38318" y="3168"/>
                      <a:pt x="40060" y="2298"/>
                      <a:pt x="41802" y="1427"/>
                    </a:cubicBezTo>
                    <a:cubicBezTo>
                      <a:pt x="47027" y="-1186"/>
                      <a:pt x="47027" y="-315"/>
                      <a:pt x="49639" y="4910"/>
                    </a:cubicBezTo>
                    <a:close/>
                  </a:path>
                </a:pathLst>
              </a:custGeom>
              <a:solidFill>
                <a:srgbClr val="FFFFFF"/>
              </a:solidFill>
              <a:ln w="8709" cap="flat">
                <a:noFill/>
                <a:prstDash val="solid"/>
                <a:miter/>
              </a:ln>
            </p:spPr>
            <p:txBody>
              <a:bodyPr rtlCol="1" anchor="ctr"/>
              <a:lstStyle/>
              <a:p>
                <a:endParaRPr lang="ar-SA"/>
              </a:p>
            </p:txBody>
          </p:sp>
          <p:sp>
            <p:nvSpPr>
              <p:cNvPr id="900" name="شكل حر: شكل 899">
                <a:extLst>
                  <a:ext uri="{FF2B5EF4-FFF2-40B4-BE49-F238E27FC236}">
                    <a16:creationId xmlns:a16="http://schemas.microsoft.com/office/drawing/2014/main" id="{5B8C24C2-F0BC-432B-8635-2AFEB17D4045}"/>
                  </a:ext>
                </a:extLst>
              </p:cNvPr>
              <p:cNvSpPr/>
              <p:nvPr/>
            </p:nvSpPr>
            <p:spPr>
              <a:xfrm>
                <a:off x="8016240" y="7223580"/>
                <a:ext cx="20900" cy="48785"/>
              </a:xfrm>
              <a:custGeom>
                <a:avLst/>
                <a:gdLst>
                  <a:gd name="connsiteX0" fmla="*/ 12192 w 20900"/>
                  <a:gd name="connsiteY0" fmla="*/ 31351 h 48785"/>
                  <a:gd name="connsiteX1" fmla="*/ 14805 w 20900"/>
                  <a:gd name="connsiteY1" fmla="*/ 26126 h 48785"/>
                  <a:gd name="connsiteX2" fmla="*/ 18288 w 20900"/>
                  <a:gd name="connsiteY2" fmla="*/ 22642 h 48785"/>
                  <a:gd name="connsiteX3" fmla="*/ 20901 w 20900"/>
                  <a:gd name="connsiteY3" fmla="*/ 23513 h 48785"/>
                  <a:gd name="connsiteX4" fmla="*/ 14805 w 20900"/>
                  <a:gd name="connsiteY4" fmla="*/ 41802 h 48785"/>
                  <a:gd name="connsiteX5" fmla="*/ 1742 w 20900"/>
                  <a:gd name="connsiteY5" fmla="*/ 47897 h 48785"/>
                  <a:gd name="connsiteX6" fmla="*/ 0 w 20900"/>
                  <a:gd name="connsiteY6" fmla="*/ 42672 h 48785"/>
                  <a:gd name="connsiteX7" fmla="*/ 9579 w 20900"/>
                  <a:gd name="connsiteY7" fmla="*/ 5225 h 48785"/>
                  <a:gd name="connsiteX8" fmla="*/ 13063 w 20900"/>
                  <a:gd name="connsiteY8" fmla="*/ 0 h 48785"/>
                  <a:gd name="connsiteX9" fmla="*/ 11321 w 20900"/>
                  <a:gd name="connsiteY9" fmla="*/ 31351 h 48785"/>
                  <a:gd name="connsiteX10" fmla="*/ 12192 w 20900"/>
                  <a:gd name="connsiteY10" fmla="*/ 31351 h 48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900" h="48785">
                    <a:moveTo>
                      <a:pt x="12192" y="31351"/>
                    </a:moveTo>
                    <a:cubicBezTo>
                      <a:pt x="13063" y="29609"/>
                      <a:pt x="13934" y="27868"/>
                      <a:pt x="14805" y="26126"/>
                    </a:cubicBezTo>
                    <a:cubicBezTo>
                      <a:pt x="15675" y="24384"/>
                      <a:pt x="17417" y="22642"/>
                      <a:pt x="18288" y="22642"/>
                    </a:cubicBezTo>
                    <a:cubicBezTo>
                      <a:pt x="19159" y="22642"/>
                      <a:pt x="20901" y="22642"/>
                      <a:pt x="20901" y="23513"/>
                    </a:cubicBezTo>
                    <a:cubicBezTo>
                      <a:pt x="20901" y="28739"/>
                      <a:pt x="20030" y="34834"/>
                      <a:pt x="14805" y="41802"/>
                    </a:cubicBezTo>
                    <a:cubicBezTo>
                      <a:pt x="11321" y="47027"/>
                      <a:pt x="4354" y="50510"/>
                      <a:pt x="1742" y="47897"/>
                    </a:cubicBezTo>
                    <a:cubicBezTo>
                      <a:pt x="871" y="47027"/>
                      <a:pt x="0" y="45285"/>
                      <a:pt x="0" y="42672"/>
                    </a:cubicBezTo>
                    <a:cubicBezTo>
                      <a:pt x="0" y="32222"/>
                      <a:pt x="2612" y="19159"/>
                      <a:pt x="9579" y="5225"/>
                    </a:cubicBezTo>
                    <a:cubicBezTo>
                      <a:pt x="10450" y="3483"/>
                      <a:pt x="11321" y="1742"/>
                      <a:pt x="13063" y="0"/>
                    </a:cubicBezTo>
                    <a:cubicBezTo>
                      <a:pt x="12192" y="10450"/>
                      <a:pt x="8709" y="23513"/>
                      <a:pt x="11321" y="31351"/>
                    </a:cubicBezTo>
                    <a:cubicBezTo>
                      <a:pt x="11321" y="31351"/>
                      <a:pt x="11321" y="31351"/>
                      <a:pt x="12192" y="31351"/>
                    </a:cubicBezTo>
                    <a:close/>
                  </a:path>
                </a:pathLst>
              </a:custGeom>
              <a:solidFill>
                <a:srgbClr val="FFFFFF"/>
              </a:solidFill>
              <a:ln w="8709" cap="flat">
                <a:noFill/>
                <a:prstDash val="solid"/>
                <a:miter/>
              </a:ln>
            </p:spPr>
            <p:txBody>
              <a:bodyPr rtlCol="1" anchor="ctr"/>
              <a:lstStyle/>
              <a:p>
                <a:endParaRPr lang="ar-SA"/>
              </a:p>
            </p:txBody>
          </p:sp>
          <p:sp>
            <p:nvSpPr>
              <p:cNvPr id="901" name="شكل حر: شكل 900">
                <a:extLst>
                  <a:ext uri="{FF2B5EF4-FFF2-40B4-BE49-F238E27FC236}">
                    <a16:creationId xmlns:a16="http://schemas.microsoft.com/office/drawing/2014/main" id="{2043F892-8566-460F-AC6B-C69324CDA535}"/>
                  </a:ext>
                </a:extLst>
              </p:cNvPr>
              <p:cNvSpPr/>
              <p:nvPr/>
            </p:nvSpPr>
            <p:spPr>
              <a:xfrm>
                <a:off x="8451668" y="7247844"/>
                <a:ext cx="34834" cy="32559"/>
              </a:xfrm>
              <a:custGeom>
                <a:avLst/>
                <a:gdLst>
                  <a:gd name="connsiteX0" fmla="*/ 33964 w 34834"/>
                  <a:gd name="connsiteY0" fmla="*/ 5346 h 32559"/>
                  <a:gd name="connsiteX1" fmla="*/ 29609 w 34834"/>
                  <a:gd name="connsiteY1" fmla="*/ 14054 h 32559"/>
                  <a:gd name="connsiteX2" fmla="*/ 4354 w 34834"/>
                  <a:gd name="connsiteY2" fmla="*/ 31471 h 32559"/>
                  <a:gd name="connsiteX3" fmla="*/ 0 w 34834"/>
                  <a:gd name="connsiteY3" fmla="*/ 28859 h 32559"/>
                  <a:gd name="connsiteX4" fmla="*/ 4354 w 34834"/>
                  <a:gd name="connsiteY4" fmla="*/ 20150 h 32559"/>
                  <a:gd name="connsiteX5" fmla="*/ 30480 w 34834"/>
                  <a:gd name="connsiteY5" fmla="*/ 1862 h 32559"/>
                  <a:gd name="connsiteX6" fmla="*/ 34834 w 34834"/>
                  <a:gd name="connsiteY6" fmla="*/ 2733 h 32559"/>
                  <a:gd name="connsiteX7" fmla="*/ 33964 w 34834"/>
                  <a:gd name="connsiteY7" fmla="*/ 5346 h 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34" h="32559">
                    <a:moveTo>
                      <a:pt x="33964" y="5346"/>
                    </a:moveTo>
                    <a:cubicBezTo>
                      <a:pt x="33964" y="8829"/>
                      <a:pt x="32222" y="11442"/>
                      <a:pt x="29609" y="14054"/>
                    </a:cubicBezTo>
                    <a:cubicBezTo>
                      <a:pt x="20901" y="20150"/>
                      <a:pt x="12192" y="26247"/>
                      <a:pt x="4354" y="31471"/>
                    </a:cubicBezTo>
                    <a:cubicBezTo>
                      <a:pt x="871" y="33213"/>
                      <a:pt x="0" y="33213"/>
                      <a:pt x="0" y="28859"/>
                    </a:cubicBezTo>
                    <a:cubicBezTo>
                      <a:pt x="0" y="25376"/>
                      <a:pt x="871" y="22763"/>
                      <a:pt x="4354" y="20150"/>
                    </a:cubicBezTo>
                    <a:cubicBezTo>
                      <a:pt x="13063" y="14925"/>
                      <a:pt x="21771" y="8829"/>
                      <a:pt x="30480" y="1862"/>
                    </a:cubicBezTo>
                    <a:cubicBezTo>
                      <a:pt x="33964" y="-750"/>
                      <a:pt x="33964" y="-750"/>
                      <a:pt x="34834" y="2733"/>
                    </a:cubicBezTo>
                    <a:cubicBezTo>
                      <a:pt x="33964" y="3604"/>
                      <a:pt x="33964" y="4475"/>
                      <a:pt x="33964" y="5346"/>
                    </a:cubicBezTo>
                    <a:close/>
                  </a:path>
                </a:pathLst>
              </a:custGeom>
              <a:solidFill>
                <a:srgbClr val="FFFFFF"/>
              </a:solidFill>
              <a:ln w="8709" cap="flat">
                <a:noFill/>
                <a:prstDash val="solid"/>
                <a:miter/>
              </a:ln>
            </p:spPr>
            <p:txBody>
              <a:bodyPr rtlCol="1" anchor="ctr"/>
              <a:lstStyle/>
              <a:p>
                <a:endParaRPr lang="ar-SA"/>
              </a:p>
            </p:txBody>
          </p:sp>
          <p:sp>
            <p:nvSpPr>
              <p:cNvPr id="902" name="شكل حر: شكل 901">
                <a:extLst>
                  <a:ext uri="{FF2B5EF4-FFF2-40B4-BE49-F238E27FC236}">
                    <a16:creationId xmlns:a16="http://schemas.microsoft.com/office/drawing/2014/main" id="{6B460C97-CA28-482B-AD72-49539C3E6C2D}"/>
                  </a:ext>
                </a:extLst>
              </p:cNvPr>
              <p:cNvSpPr/>
              <p:nvPr/>
            </p:nvSpPr>
            <p:spPr>
              <a:xfrm>
                <a:off x="8309331" y="7281928"/>
                <a:ext cx="31737" cy="24725"/>
              </a:xfrm>
              <a:custGeom>
                <a:avLst/>
                <a:gdLst>
                  <a:gd name="connsiteX0" fmla="*/ 7354 w 31737"/>
                  <a:gd name="connsiteY0" fmla="*/ 14804 h 24725"/>
                  <a:gd name="connsiteX1" fmla="*/ 3000 w 31737"/>
                  <a:gd name="connsiteY1" fmla="*/ 7838 h 24725"/>
                  <a:gd name="connsiteX2" fmla="*/ 387 w 31737"/>
                  <a:gd name="connsiteY2" fmla="*/ 6096 h 24725"/>
                  <a:gd name="connsiteX3" fmla="*/ 387 w 31737"/>
                  <a:gd name="connsiteY3" fmla="*/ 2612 h 24725"/>
                  <a:gd name="connsiteX4" fmla="*/ 9096 w 31737"/>
                  <a:gd name="connsiteY4" fmla="*/ 0 h 24725"/>
                  <a:gd name="connsiteX5" fmla="*/ 13450 w 31737"/>
                  <a:gd name="connsiteY5" fmla="*/ 2612 h 24725"/>
                  <a:gd name="connsiteX6" fmla="*/ 13450 w 31737"/>
                  <a:gd name="connsiteY6" fmla="*/ 6096 h 24725"/>
                  <a:gd name="connsiteX7" fmla="*/ 12579 w 31737"/>
                  <a:gd name="connsiteY7" fmla="*/ 11321 h 24725"/>
                  <a:gd name="connsiteX8" fmla="*/ 16933 w 31737"/>
                  <a:gd name="connsiteY8" fmla="*/ 15675 h 24725"/>
                  <a:gd name="connsiteX9" fmla="*/ 28255 w 31737"/>
                  <a:gd name="connsiteY9" fmla="*/ 17417 h 24725"/>
                  <a:gd name="connsiteX10" fmla="*/ 31738 w 31737"/>
                  <a:gd name="connsiteY10" fmla="*/ 22642 h 24725"/>
                  <a:gd name="connsiteX11" fmla="*/ 29125 w 31737"/>
                  <a:gd name="connsiteY11" fmla="*/ 24384 h 24725"/>
                  <a:gd name="connsiteX12" fmla="*/ 13450 w 31737"/>
                  <a:gd name="connsiteY12" fmla="*/ 22642 h 24725"/>
                  <a:gd name="connsiteX13" fmla="*/ 7354 w 31737"/>
                  <a:gd name="connsiteY13" fmla="*/ 14804 h 2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737" h="24725">
                    <a:moveTo>
                      <a:pt x="7354" y="14804"/>
                    </a:moveTo>
                    <a:cubicBezTo>
                      <a:pt x="8225" y="10450"/>
                      <a:pt x="7354" y="9580"/>
                      <a:pt x="3000" y="7838"/>
                    </a:cubicBezTo>
                    <a:cubicBezTo>
                      <a:pt x="2129" y="7838"/>
                      <a:pt x="387" y="6096"/>
                      <a:pt x="387" y="6096"/>
                    </a:cubicBezTo>
                    <a:cubicBezTo>
                      <a:pt x="387" y="5225"/>
                      <a:pt x="-484" y="2612"/>
                      <a:pt x="387" y="2612"/>
                    </a:cubicBezTo>
                    <a:cubicBezTo>
                      <a:pt x="3000" y="1742"/>
                      <a:pt x="6483" y="0"/>
                      <a:pt x="9096" y="0"/>
                    </a:cubicBezTo>
                    <a:cubicBezTo>
                      <a:pt x="9966" y="0"/>
                      <a:pt x="12579" y="1742"/>
                      <a:pt x="13450" y="2612"/>
                    </a:cubicBezTo>
                    <a:cubicBezTo>
                      <a:pt x="14321" y="3483"/>
                      <a:pt x="13450" y="5225"/>
                      <a:pt x="13450" y="6096"/>
                    </a:cubicBezTo>
                    <a:cubicBezTo>
                      <a:pt x="13450" y="7838"/>
                      <a:pt x="12579" y="9580"/>
                      <a:pt x="12579" y="11321"/>
                    </a:cubicBezTo>
                    <a:cubicBezTo>
                      <a:pt x="12579" y="13934"/>
                      <a:pt x="14321" y="16546"/>
                      <a:pt x="16933" y="15675"/>
                    </a:cubicBezTo>
                    <a:cubicBezTo>
                      <a:pt x="20417" y="14804"/>
                      <a:pt x="23900" y="16546"/>
                      <a:pt x="28255" y="17417"/>
                    </a:cubicBezTo>
                    <a:cubicBezTo>
                      <a:pt x="30867" y="18288"/>
                      <a:pt x="31738" y="20030"/>
                      <a:pt x="31738" y="22642"/>
                    </a:cubicBezTo>
                    <a:cubicBezTo>
                      <a:pt x="31738" y="24384"/>
                      <a:pt x="30867" y="25255"/>
                      <a:pt x="29125" y="24384"/>
                    </a:cubicBezTo>
                    <a:cubicBezTo>
                      <a:pt x="23900" y="23513"/>
                      <a:pt x="18675" y="22642"/>
                      <a:pt x="13450" y="22642"/>
                    </a:cubicBezTo>
                    <a:cubicBezTo>
                      <a:pt x="9096" y="22642"/>
                      <a:pt x="6483" y="20030"/>
                      <a:pt x="7354" y="14804"/>
                    </a:cubicBezTo>
                    <a:close/>
                  </a:path>
                </a:pathLst>
              </a:custGeom>
              <a:solidFill>
                <a:srgbClr val="FFFFFF"/>
              </a:solidFill>
              <a:ln w="8709" cap="flat">
                <a:noFill/>
                <a:prstDash val="solid"/>
                <a:miter/>
              </a:ln>
            </p:spPr>
            <p:txBody>
              <a:bodyPr rtlCol="1" anchor="ctr"/>
              <a:lstStyle/>
              <a:p>
                <a:endParaRPr lang="ar-SA"/>
              </a:p>
            </p:txBody>
          </p:sp>
          <p:sp>
            <p:nvSpPr>
              <p:cNvPr id="903" name="شكل حر: شكل 902">
                <a:extLst>
                  <a:ext uri="{FF2B5EF4-FFF2-40B4-BE49-F238E27FC236}">
                    <a16:creationId xmlns:a16="http://schemas.microsoft.com/office/drawing/2014/main" id="{8A20505E-6075-40AA-949A-6364433CAC2D}"/>
                  </a:ext>
                </a:extLst>
              </p:cNvPr>
              <p:cNvSpPr/>
              <p:nvPr/>
            </p:nvSpPr>
            <p:spPr>
              <a:xfrm>
                <a:off x="8498695" y="7322205"/>
                <a:ext cx="22002" cy="25908"/>
              </a:xfrm>
              <a:custGeom>
                <a:avLst/>
                <a:gdLst>
                  <a:gd name="connsiteX0" fmla="*/ 9579 w 22002"/>
                  <a:gd name="connsiteY0" fmla="*/ 1524 h 25908"/>
                  <a:gd name="connsiteX1" fmla="*/ 11321 w 22002"/>
                  <a:gd name="connsiteY1" fmla="*/ 653 h 25908"/>
                  <a:gd name="connsiteX2" fmla="*/ 14804 w 22002"/>
                  <a:gd name="connsiteY2" fmla="*/ 5878 h 25908"/>
                  <a:gd name="connsiteX3" fmla="*/ 14804 w 22002"/>
                  <a:gd name="connsiteY3" fmla="*/ 5878 h 25908"/>
                  <a:gd name="connsiteX4" fmla="*/ 17417 w 22002"/>
                  <a:gd name="connsiteY4" fmla="*/ 9362 h 25908"/>
                  <a:gd name="connsiteX5" fmla="*/ 21771 w 22002"/>
                  <a:gd name="connsiteY5" fmla="*/ 9362 h 25908"/>
                  <a:gd name="connsiteX6" fmla="*/ 19158 w 22002"/>
                  <a:gd name="connsiteY6" fmla="*/ 14587 h 25908"/>
                  <a:gd name="connsiteX7" fmla="*/ 6096 w 22002"/>
                  <a:gd name="connsiteY7" fmla="*/ 25037 h 25908"/>
                  <a:gd name="connsiteX8" fmla="*/ 3483 w 22002"/>
                  <a:gd name="connsiteY8" fmla="*/ 25908 h 25908"/>
                  <a:gd name="connsiteX9" fmla="*/ 0 w 22002"/>
                  <a:gd name="connsiteY9" fmla="*/ 25037 h 25908"/>
                  <a:gd name="connsiteX10" fmla="*/ 1741 w 22002"/>
                  <a:gd name="connsiteY10" fmla="*/ 20683 h 25908"/>
                  <a:gd name="connsiteX11" fmla="*/ 6096 w 22002"/>
                  <a:gd name="connsiteY11" fmla="*/ 15458 h 25908"/>
                  <a:gd name="connsiteX12" fmla="*/ 6096 w 22002"/>
                  <a:gd name="connsiteY12" fmla="*/ 9362 h 25908"/>
                  <a:gd name="connsiteX13" fmla="*/ 3483 w 22002"/>
                  <a:gd name="connsiteY13" fmla="*/ 5007 h 25908"/>
                  <a:gd name="connsiteX14" fmla="*/ 8709 w 22002"/>
                  <a:gd name="connsiteY14" fmla="*/ 653 h 25908"/>
                  <a:gd name="connsiteX15" fmla="*/ 9579 w 22002"/>
                  <a:gd name="connsiteY15" fmla="*/ 1524 h 25908"/>
                  <a:gd name="connsiteX16" fmla="*/ 9579 w 22002"/>
                  <a:gd name="connsiteY16" fmla="*/ 1524 h 25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002" h="25908">
                    <a:moveTo>
                      <a:pt x="9579" y="1524"/>
                    </a:moveTo>
                    <a:cubicBezTo>
                      <a:pt x="10450" y="1524"/>
                      <a:pt x="11321" y="653"/>
                      <a:pt x="11321" y="653"/>
                    </a:cubicBezTo>
                    <a:cubicBezTo>
                      <a:pt x="16546" y="-1088"/>
                      <a:pt x="17417" y="653"/>
                      <a:pt x="14804" y="5878"/>
                    </a:cubicBezTo>
                    <a:cubicBezTo>
                      <a:pt x="14804" y="5878"/>
                      <a:pt x="14804" y="5878"/>
                      <a:pt x="14804" y="5878"/>
                    </a:cubicBezTo>
                    <a:cubicBezTo>
                      <a:pt x="12192" y="10233"/>
                      <a:pt x="13063" y="11104"/>
                      <a:pt x="17417" y="9362"/>
                    </a:cubicBezTo>
                    <a:cubicBezTo>
                      <a:pt x="19158" y="8491"/>
                      <a:pt x="20900" y="8491"/>
                      <a:pt x="21771" y="9362"/>
                    </a:cubicBezTo>
                    <a:cubicBezTo>
                      <a:pt x="22642" y="11104"/>
                      <a:pt x="20900" y="12845"/>
                      <a:pt x="19158" y="14587"/>
                    </a:cubicBezTo>
                    <a:cubicBezTo>
                      <a:pt x="14804" y="18070"/>
                      <a:pt x="10450" y="21554"/>
                      <a:pt x="6096" y="25037"/>
                    </a:cubicBezTo>
                    <a:cubicBezTo>
                      <a:pt x="5225" y="25908"/>
                      <a:pt x="4354" y="25908"/>
                      <a:pt x="3483" y="25908"/>
                    </a:cubicBezTo>
                    <a:cubicBezTo>
                      <a:pt x="1741" y="25908"/>
                      <a:pt x="0" y="25908"/>
                      <a:pt x="0" y="25037"/>
                    </a:cubicBezTo>
                    <a:cubicBezTo>
                      <a:pt x="0" y="24166"/>
                      <a:pt x="871" y="22425"/>
                      <a:pt x="1741" y="20683"/>
                    </a:cubicBezTo>
                    <a:cubicBezTo>
                      <a:pt x="3483" y="18941"/>
                      <a:pt x="5225" y="17200"/>
                      <a:pt x="6096" y="15458"/>
                    </a:cubicBezTo>
                    <a:cubicBezTo>
                      <a:pt x="8709" y="12845"/>
                      <a:pt x="8709" y="10233"/>
                      <a:pt x="6096" y="9362"/>
                    </a:cubicBezTo>
                    <a:cubicBezTo>
                      <a:pt x="4354" y="8491"/>
                      <a:pt x="2612" y="7620"/>
                      <a:pt x="3483" y="5007"/>
                    </a:cubicBezTo>
                    <a:cubicBezTo>
                      <a:pt x="4354" y="2395"/>
                      <a:pt x="6967" y="1524"/>
                      <a:pt x="8709" y="653"/>
                    </a:cubicBezTo>
                    <a:cubicBezTo>
                      <a:pt x="7837" y="2395"/>
                      <a:pt x="8709" y="2395"/>
                      <a:pt x="9579" y="1524"/>
                    </a:cubicBezTo>
                    <a:cubicBezTo>
                      <a:pt x="9579" y="1524"/>
                      <a:pt x="9579" y="1524"/>
                      <a:pt x="9579" y="1524"/>
                    </a:cubicBezTo>
                    <a:close/>
                  </a:path>
                </a:pathLst>
              </a:custGeom>
              <a:solidFill>
                <a:srgbClr val="FFFFFF"/>
              </a:solidFill>
              <a:ln w="8709" cap="flat">
                <a:noFill/>
                <a:prstDash val="solid"/>
                <a:miter/>
              </a:ln>
            </p:spPr>
            <p:txBody>
              <a:bodyPr rtlCol="1" anchor="ctr"/>
              <a:lstStyle/>
              <a:p>
                <a:endParaRPr lang="ar-SA"/>
              </a:p>
            </p:txBody>
          </p:sp>
          <p:sp>
            <p:nvSpPr>
              <p:cNvPr id="904" name="شكل حر: شكل 903">
                <a:extLst>
                  <a:ext uri="{FF2B5EF4-FFF2-40B4-BE49-F238E27FC236}">
                    <a16:creationId xmlns:a16="http://schemas.microsoft.com/office/drawing/2014/main" id="{6DB8BEDD-6899-4535-80D7-7E286C7DDD03}"/>
                  </a:ext>
                </a:extLst>
              </p:cNvPr>
              <p:cNvSpPr/>
              <p:nvPr/>
            </p:nvSpPr>
            <p:spPr>
              <a:xfrm>
                <a:off x="8473440" y="7268523"/>
                <a:ext cx="11797" cy="33512"/>
              </a:xfrm>
              <a:custGeom>
                <a:avLst/>
                <a:gdLst>
                  <a:gd name="connsiteX0" fmla="*/ 3484 w 11797"/>
                  <a:gd name="connsiteY0" fmla="*/ 26468 h 33512"/>
                  <a:gd name="connsiteX1" fmla="*/ 1742 w 11797"/>
                  <a:gd name="connsiteY1" fmla="*/ 15146 h 33512"/>
                  <a:gd name="connsiteX2" fmla="*/ 0 w 11797"/>
                  <a:gd name="connsiteY2" fmla="*/ 5567 h 33512"/>
                  <a:gd name="connsiteX3" fmla="*/ 3484 w 11797"/>
                  <a:gd name="connsiteY3" fmla="*/ 342 h 33512"/>
                  <a:gd name="connsiteX4" fmla="*/ 8709 w 11797"/>
                  <a:gd name="connsiteY4" fmla="*/ 2083 h 33512"/>
                  <a:gd name="connsiteX5" fmla="*/ 9579 w 11797"/>
                  <a:gd name="connsiteY5" fmla="*/ 27338 h 33512"/>
                  <a:gd name="connsiteX6" fmla="*/ 6096 w 11797"/>
                  <a:gd name="connsiteY6" fmla="*/ 32563 h 33512"/>
                  <a:gd name="connsiteX7" fmla="*/ 3484 w 11797"/>
                  <a:gd name="connsiteY7" fmla="*/ 31693 h 33512"/>
                  <a:gd name="connsiteX8" fmla="*/ 3484 w 11797"/>
                  <a:gd name="connsiteY8" fmla="*/ 26468 h 33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97" h="33512">
                    <a:moveTo>
                      <a:pt x="3484" y="26468"/>
                    </a:moveTo>
                    <a:cubicBezTo>
                      <a:pt x="4354" y="22113"/>
                      <a:pt x="2612" y="18630"/>
                      <a:pt x="1742" y="15146"/>
                    </a:cubicBezTo>
                    <a:cubicBezTo>
                      <a:pt x="871" y="11663"/>
                      <a:pt x="0" y="9050"/>
                      <a:pt x="0" y="5567"/>
                    </a:cubicBezTo>
                    <a:cubicBezTo>
                      <a:pt x="0" y="2954"/>
                      <a:pt x="1742" y="1213"/>
                      <a:pt x="3484" y="342"/>
                    </a:cubicBezTo>
                    <a:cubicBezTo>
                      <a:pt x="6096" y="-529"/>
                      <a:pt x="7838" y="342"/>
                      <a:pt x="8709" y="2083"/>
                    </a:cubicBezTo>
                    <a:cubicBezTo>
                      <a:pt x="12192" y="9921"/>
                      <a:pt x="13063" y="17759"/>
                      <a:pt x="9579" y="27338"/>
                    </a:cubicBezTo>
                    <a:cubicBezTo>
                      <a:pt x="8709" y="29080"/>
                      <a:pt x="6967" y="31693"/>
                      <a:pt x="6096" y="32563"/>
                    </a:cubicBezTo>
                    <a:cubicBezTo>
                      <a:pt x="4354" y="34305"/>
                      <a:pt x="3484" y="33434"/>
                      <a:pt x="3484" y="31693"/>
                    </a:cubicBezTo>
                    <a:cubicBezTo>
                      <a:pt x="2612" y="30822"/>
                      <a:pt x="2612" y="29080"/>
                      <a:pt x="3484" y="26468"/>
                    </a:cubicBezTo>
                    <a:close/>
                  </a:path>
                </a:pathLst>
              </a:custGeom>
              <a:solidFill>
                <a:srgbClr val="FFFFFF"/>
              </a:solidFill>
              <a:ln w="8709" cap="flat">
                <a:noFill/>
                <a:prstDash val="solid"/>
                <a:miter/>
              </a:ln>
            </p:spPr>
            <p:txBody>
              <a:bodyPr rtlCol="1" anchor="ctr"/>
              <a:lstStyle/>
              <a:p>
                <a:endParaRPr lang="ar-SA"/>
              </a:p>
            </p:txBody>
          </p:sp>
          <p:sp>
            <p:nvSpPr>
              <p:cNvPr id="905" name="شكل حر: شكل 904">
                <a:extLst>
                  <a:ext uri="{FF2B5EF4-FFF2-40B4-BE49-F238E27FC236}">
                    <a16:creationId xmlns:a16="http://schemas.microsoft.com/office/drawing/2014/main" id="{10997219-E6E3-4D3A-B0BF-640DCF8F25F2}"/>
                  </a:ext>
                </a:extLst>
              </p:cNvPr>
              <p:cNvSpPr/>
              <p:nvPr/>
            </p:nvSpPr>
            <p:spPr>
              <a:xfrm>
                <a:off x="8268073" y="7168933"/>
                <a:ext cx="20910" cy="21836"/>
              </a:xfrm>
              <a:custGeom>
                <a:avLst/>
                <a:gdLst>
                  <a:gd name="connsiteX0" fmla="*/ 13778 w 20910"/>
                  <a:gd name="connsiteY0" fmla="*/ 11974 h 21836"/>
                  <a:gd name="connsiteX1" fmla="*/ 14649 w 20910"/>
                  <a:gd name="connsiteY1" fmla="*/ 9362 h 21836"/>
                  <a:gd name="connsiteX2" fmla="*/ 18132 w 20910"/>
                  <a:gd name="connsiteY2" fmla="*/ 7620 h 21836"/>
                  <a:gd name="connsiteX3" fmla="*/ 20745 w 20910"/>
                  <a:gd name="connsiteY3" fmla="*/ 11974 h 21836"/>
                  <a:gd name="connsiteX4" fmla="*/ 20745 w 20910"/>
                  <a:gd name="connsiteY4" fmla="*/ 14587 h 21836"/>
                  <a:gd name="connsiteX5" fmla="*/ 13778 w 20910"/>
                  <a:gd name="connsiteY5" fmla="*/ 20683 h 21836"/>
                  <a:gd name="connsiteX6" fmla="*/ 5940 w 20910"/>
                  <a:gd name="connsiteY6" fmla="*/ 16329 h 21836"/>
                  <a:gd name="connsiteX7" fmla="*/ 1586 w 20910"/>
                  <a:gd name="connsiteY7" fmla="*/ 653 h 21836"/>
                  <a:gd name="connsiteX8" fmla="*/ 4199 w 20910"/>
                  <a:gd name="connsiteY8" fmla="*/ 653 h 21836"/>
                  <a:gd name="connsiteX9" fmla="*/ 5940 w 20910"/>
                  <a:gd name="connsiteY9" fmla="*/ 4137 h 21836"/>
                  <a:gd name="connsiteX10" fmla="*/ 7682 w 20910"/>
                  <a:gd name="connsiteY10" fmla="*/ 6749 h 21836"/>
                  <a:gd name="connsiteX11" fmla="*/ 9424 w 20910"/>
                  <a:gd name="connsiteY11" fmla="*/ 5007 h 21836"/>
                  <a:gd name="connsiteX12" fmla="*/ 12036 w 20910"/>
                  <a:gd name="connsiteY12" fmla="*/ 3266 h 21836"/>
                  <a:gd name="connsiteX13" fmla="*/ 13778 w 20910"/>
                  <a:gd name="connsiteY13" fmla="*/ 6749 h 21836"/>
                  <a:gd name="connsiteX14" fmla="*/ 14649 w 20910"/>
                  <a:gd name="connsiteY14" fmla="*/ 10232 h 21836"/>
                  <a:gd name="connsiteX15" fmla="*/ 13778 w 20910"/>
                  <a:gd name="connsiteY15" fmla="*/ 11974 h 21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910" h="21836">
                    <a:moveTo>
                      <a:pt x="13778" y="11974"/>
                    </a:moveTo>
                    <a:cubicBezTo>
                      <a:pt x="13778" y="11103"/>
                      <a:pt x="13778" y="10232"/>
                      <a:pt x="14649" y="9362"/>
                    </a:cubicBezTo>
                    <a:cubicBezTo>
                      <a:pt x="15520" y="8491"/>
                      <a:pt x="16391" y="7620"/>
                      <a:pt x="18132" y="7620"/>
                    </a:cubicBezTo>
                    <a:cubicBezTo>
                      <a:pt x="19874" y="8491"/>
                      <a:pt x="20745" y="10232"/>
                      <a:pt x="20745" y="11974"/>
                    </a:cubicBezTo>
                    <a:cubicBezTo>
                      <a:pt x="20745" y="12845"/>
                      <a:pt x="20745" y="13716"/>
                      <a:pt x="20745" y="14587"/>
                    </a:cubicBezTo>
                    <a:cubicBezTo>
                      <a:pt x="21616" y="21554"/>
                      <a:pt x="19003" y="23295"/>
                      <a:pt x="13778" y="20683"/>
                    </a:cubicBezTo>
                    <a:cubicBezTo>
                      <a:pt x="11166" y="19812"/>
                      <a:pt x="8553" y="18070"/>
                      <a:pt x="5940" y="16329"/>
                    </a:cubicBezTo>
                    <a:cubicBezTo>
                      <a:pt x="715" y="12845"/>
                      <a:pt x="-1897" y="4137"/>
                      <a:pt x="1586" y="653"/>
                    </a:cubicBezTo>
                    <a:cubicBezTo>
                      <a:pt x="2457" y="-218"/>
                      <a:pt x="3328" y="-218"/>
                      <a:pt x="4199" y="653"/>
                    </a:cubicBezTo>
                    <a:cubicBezTo>
                      <a:pt x="5070" y="653"/>
                      <a:pt x="5070" y="3266"/>
                      <a:pt x="5940" y="4137"/>
                    </a:cubicBezTo>
                    <a:cubicBezTo>
                      <a:pt x="6811" y="5007"/>
                      <a:pt x="6811" y="5878"/>
                      <a:pt x="7682" y="6749"/>
                    </a:cubicBezTo>
                    <a:cubicBezTo>
                      <a:pt x="8553" y="5878"/>
                      <a:pt x="8553" y="5878"/>
                      <a:pt x="9424" y="5007"/>
                    </a:cubicBezTo>
                    <a:cubicBezTo>
                      <a:pt x="10294" y="4137"/>
                      <a:pt x="11166" y="4137"/>
                      <a:pt x="12036" y="3266"/>
                    </a:cubicBezTo>
                    <a:cubicBezTo>
                      <a:pt x="12907" y="4137"/>
                      <a:pt x="13778" y="5878"/>
                      <a:pt x="13778" y="6749"/>
                    </a:cubicBezTo>
                    <a:cubicBezTo>
                      <a:pt x="14649" y="7620"/>
                      <a:pt x="14649" y="9362"/>
                      <a:pt x="14649" y="10232"/>
                    </a:cubicBezTo>
                    <a:cubicBezTo>
                      <a:pt x="12907" y="11974"/>
                      <a:pt x="12907" y="11974"/>
                      <a:pt x="13778" y="11974"/>
                    </a:cubicBezTo>
                    <a:close/>
                  </a:path>
                </a:pathLst>
              </a:custGeom>
              <a:solidFill>
                <a:srgbClr val="FFFFFF"/>
              </a:solidFill>
              <a:ln w="8709" cap="flat">
                <a:noFill/>
                <a:prstDash val="solid"/>
                <a:miter/>
              </a:ln>
            </p:spPr>
            <p:txBody>
              <a:bodyPr rtlCol="1" anchor="ctr"/>
              <a:lstStyle/>
              <a:p>
                <a:endParaRPr lang="ar-SA"/>
              </a:p>
            </p:txBody>
          </p:sp>
          <p:sp>
            <p:nvSpPr>
              <p:cNvPr id="906" name="شكل حر: شكل 905">
                <a:extLst>
                  <a:ext uri="{FF2B5EF4-FFF2-40B4-BE49-F238E27FC236}">
                    <a16:creationId xmlns:a16="http://schemas.microsoft.com/office/drawing/2014/main" id="{E47ACA11-15BD-44E4-BAA7-FF84121488A0}"/>
                  </a:ext>
                </a:extLst>
              </p:cNvPr>
              <p:cNvSpPr/>
              <p:nvPr/>
            </p:nvSpPr>
            <p:spPr>
              <a:xfrm>
                <a:off x="8368901" y="7188092"/>
                <a:ext cx="22028" cy="19979"/>
              </a:xfrm>
              <a:custGeom>
                <a:avLst/>
                <a:gdLst>
                  <a:gd name="connsiteX0" fmla="*/ 15711 w 22028"/>
                  <a:gd name="connsiteY0" fmla="*/ 10233 h 19979"/>
                  <a:gd name="connsiteX1" fmla="*/ 16582 w 22028"/>
                  <a:gd name="connsiteY1" fmla="*/ 6749 h 19979"/>
                  <a:gd name="connsiteX2" fmla="*/ 20065 w 22028"/>
                  <a:gd name="connsiteY2" fmla="*/ 5878 h 19979"/>
                  <a:gd name="connsiteX3" fmla="*/ 21807 w 22028"/>
                  <a:gd name="connsiteY3" fmla="*/ 9362 h 19979"/>
                  <a:gd name="connsiteX4" fmla="*/ 17452 w 22028"/>
                  <a:gd name="connsiteY4" fmla="*/ 19812 h 19979"/>
                  <a:gd name="connsiteX5" fmla="*/ 2648 w 22028"/>
                  <a:gd name="connsiteY5" fmla="*/ 13716 h 19979"/>
                  <a:gd name="connsiteX6" fmla="*/ 906 w 22028"/>
                  <a:gd name="connsiteY6" fmla="*/ 653 h 19979"/>
                  <a:gd name="connsiteX7" fmla="*/ 3519 w 22028"/>
                  <a:gd name="connsiteY7" fmla="*/ 653 h 19979"/>
                  <a:gd name="connsiteX8" fmla="*/ 5260 w 22028"/>
                  <a:gd name="connsiteY8" fmla="*/ 3266 h 19979"/>
                  <a:gd name="connsiteX9" fmla="*/ 7002 w 22028"/>
                  <a:gd name="connsiteY9" fmla="*/ 5878 h 19979"/>
                  <a:gd name="connsiteX10" fmla="*/ 8744 w 22028"/>
                  <a:gd name="connsiteY10" fmla="*/ 4137 h 19979"/>
                  <a:gd name="connsiteX11" fmla="*/ 10486 w 22028"/>
                  <a:gd name="connsiteY11" fmla="*/ 2395 h 19979"/>
                  <a:gd name="connsiteX12" fmla="*/ 12227 w 22028"/>
                  <a:gd name="connsiteY12" fmla="*/ 5007 h 19979"/>
                  <a:gd name="connsiteX13" fmla="*/ 15711 w 22028"/>
                  <a:gd name="connsiteY13" fmla="*/ 10233 h 19979"/>
                  <a:gd name="connsiteX14" fmla="*/ 15711 w 22028"/>
                  <a:gd name="connsiteY14" fmla="*/ 10233 h 19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028" h="19979">
                    <a:moveTo>
                      <a:pt x="15711" y="10233"/>
                    </a:moveTo>
                    <a:cubicBezTo>
                      <a:pt x="15711" y="9362"/>
                      <a:pt x="15711" y="7620"/>
                      <a:pt x="16582" y="6749"/>
                    </a:cubicBezTo>
                    <a:cubicBezTo>
                      <a:pt x="17452" y="5878"/>
                      <a:pt x="18323" y="5007"/>
                      <a:pt x="20065" y="5878"/>
                    </a:cubicBezTo>
                    <a:cubicBezTo>
                      <a:pt x="20936" y="5878"/>
                      <a:pt x="21807" y="8491"/>
                      <a:pt x="21807" y="9362"/>
                    </a:cubicBezTo>
                    <a:cubicBezTo>
                      <a:pt x="22677" y="14587"/>
                      <a:pt x="20936" y="18941"/>
                      <a:pt x="17452" y="19812"/>
                    </a:cubicBezTo>
                    <a:cubicBezTo>
                      <a:pt x="13098" y="20683"/>
                      <a:pt x="6131" y="18070"/>
                      <a:pt x="2648" y="13716"/>
                    </a:cubicBezTo>
                    <a:cubicBezTo>
                      <a:pt x="35" y="10233"/>
                      <a:pt x="-835" y="3266"/>
                      <a:pt x="906" y="653"/>
                    </a:cubicBezTo>
                    <a:cubicBezTo>
                      <a:pt x="1777" y="-218"/>
                      <a:pt x="2648" y="-218"/>
                      <a:pt x="3519" y="653"/>
                    </a:cubicBezTo>
                    <a:cubicBezTo>
                      <a:pt x="4390" y="653"/>
                      <a:pt x="4390" y="2395"/>
                      <a:pt x="5260" y="3266"/>
                    </a:cubicBezTo>
                    <a:cubicBezTo>
                      <a:pt x="6131" y="4137"/>
                      <a:pt x="6131" y="5007"/>
                      <a:pt x="7002" y="5878"/>
                    </a:cubicBezTo>
                    <a:cubicBezTo>
                      <a:pt x="7873" y="5007"/>
                      <a:pt x="7873" y="5007"/>
                      <a:pt x="8744" y="4137"/>
                    </a:cubicBezTo>
                    <a:cubicBezTo>
                      <a:pt x="9614" y="3266"/>
                      <a:pt x="10486" y="3266"/>
                      <a:pt x="10486" y="2395"/>
                    </a:cubicBezTo>
                    <a:cubicBezTo>
                      <a:pt x="11356" y="3266"/>
                      <a:pt x="12227" y="4137"/>
                      <a:pt x="12227" y="5007"/>
                    </a:cubicBezTo>
                    <a:cubicBezTo>
                      <a:pt x="13969" y="7620"/>
                      <a:pt x="13969" y="8491"/>
                      <a:pt x="15711" y="10233"/>
                    </a:cubicBezTo>
                    <a:cubicBezTo>
                      <a:pt x="14840" y="10233"/>
                      <a:pt x="14840" y="10233"/>
                      <a:pt x="15711" y="10233"/>
                    </a:cubicBezTo>
                    <a:close/>
                  </a:path>
                </a:pathLst>
              </a:custGeom>
              <a:solidFill>
                <a:srgbClr val="FFFFFF"/>
              </a:solidFill>
              <a:ln w="8709" cap="flat">
                <a:noFill/>
                <a:prstDash val="solid"/>
                <a:miter/>
              </a:ln>
            </p:spPr>
            <p:txBody>
              <a:bodyPr rtlCol="1" anchor="ctr"/>
              <a:lstStyle/>
              <a:p>
                <a:endParaRPr lang="ar-SA"/>
              </a:p>
            </p:txBody>
          </p:sp>
          <p:sp>
            <p:nvSpPr>
              <p:cNvPr id="907" name="شكل حر: شكل 906">
                <a:extLst>
                  <a:ext uri="{FF2B5EF4-FFF2-40B4-BE49-F238E27FC236}">
                    <a16:creationId xmlns:a16="http://schemas.microsoft.com/office/drawing/2014/main" id="{72C4D3AE-EF7B-4561-8399-39393BF2D8AD}"/>
                  </a:ext>
                </a:extLst>
              </p:cNvPr>
              <p:cNvSpPr/>
              <p:nvPr/>
            </p:nvSpPr>
            <p:spPr>
              <a:xfrm>
                <a:off x="8095066" y="7052020"/>
                <a:ext cx="22414" cy="18118"/>
              </a:xfrm>
              <a:custGeom>
                <a:avLst/>
                <a:gdLst>
                  <a:gd name="connsiteX0" fmla="*/ 16097 w 22414"/>
                  <a:gd name="connsiteY0" fmla="*/ 6096 h 18118"/>
                  <a:gd name="connsiteX1" fmla="*/ 16968 w 22414"/>
                  <a:gd name="connsiteY1" fmla="*/ 2612 h 18118"/>
                  <a:gd name="connsiteX2" fmla="*/ 20451 w 22414"/>
                  <a:gd name="connsiteY2" fmla="*/ 0 h 18118"/>
                  <a:gd name="connsiteX3" fmla="*/ 22193 w 22414"/>
                  <a:gd name="connsiteY3" fmla="*/ 2612 h 18118"/>
                  <a:gd name="connsiteX4" fmla="*/ 17838 w 22414"/>
                  <a:gd name="connsiteY4" fmla="*/ 14804 h 18118"/>
                  <a:gd name="connsiteX5" fmla="*/ 3034 w 22414"/>
                  <a:gd name="connsiteY5" fmla="*/ 17417 h 18118"/>
                  <a:gd name="connsiteX6" fmla="*/ 1292 w 22414"/>
                  <a:gd name="connsiteY6" fmla="*/ 6096 h 18118"/>
                  <a:gd name="connsiteX7" fmla="*/ 3905 w 22414"/>
                  <a:gd name="connsiteY7" fmla="*/ 3483 h 18118"/>
                  <a:gd name="connsiteX8" fmla="*/ 5647 w 22414"/>
                  <a:gd name="connsiteY8" fmla="*/ 5225 h 18118"/>
                  <a:gd name="connsiteX9" fmla="*/ 7389 w 22414"/>
                  <a:gd name="connsiteY9" fmla="*/ 6967 h 18118"/>
                  <a:gd name="connsiteX10" fmla="*/ 9130 w 22414"/>
                  <a:gd name="connsiteY10" fmla="*/ 4354 h 18118"/>
                  <a:gd name="connsiteX11" fmla="*/ 10872 w 22414"/>
                  <a:gd name="connsiteY11" fmla="*/ 1742 h 18118"/>
                  <a:gd name="connsiteX12" fmla="*/ 13484 w 22414"/>
                  <a:gd name="connsiteY12" fmla="*/ 3483 h 18118"/>
                  <a:gd name="connsiteX13" fmla="*/ 14355 w 22414"/>
                  <a:gd name="connsiteY13" fmla="*/ 6096 h 18118"/>
                  <a:gd name="connsiteX14" fmla="*/ 16097 w 22414"/>
                  <a:gd name="connsiteY14" fmla="*/ 6096 h 1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414" h="18118">
                    <a:moveTo>
                      <a:pt x="16097" y="6096"/>
                    </a:moveTo>
                    <a:cubicBezTo>
                      <a:pt x="16097" y="5225"/>
                      <a:pt x="16097" y="3483"/>
                      <a:pt x="16968" y="2612"/>
                    </a:cubicBezTo>
                    <a:cubicBezTo>
                      <a:pt x="17838" y="1742"/>
                      <a:pt x="19580" y="0"/>
                      <a:pt x="20451" y="0"/>
                    </a:cubicBezTo>
                    <a:cubicBezTo>
                      <a:pt x="21322" y="0"/>
                      <a:pt x="22193" y="871"/>
                      <a:pt x="22193" y="2612"/>
                    </a:cubicBezTo>
                    <a:cubicBezTo>
                      <a:pt x="23064" y="7838"/>
                      <a:pt x="21322" y="12192"/>
                      <a:pt x="17838" y="14804"/>
                    </a:cubicBezTo>
                    <a:cubicBezTo>
                      <a:pt x="14355" y="17417"/>
                      <a:pt x="6517" y="19159"/>
                      <a:pt x="3034" y="17417"/>
                    </a:cubicBezTo>
                    <a:cubicBezTo>
                      <a:pt x="421" y="15675"/>
                      <a:pt x="-1320" y="9579"/>
                      <a:pt x="1292" y="6096"/>
                    </a:cubicBezTo>
                    <a:cubicBezTo>
                      <a:pt x="2163" y="5225"/>
                      <a:pt x="3034" y="4354"/>
                      <a:pt x="3905" y="3483"/>
                    </a:cubicBezTo>
                    <a:cubicBezTo>
                      <a:pt x="4776" y="3483"/>
                      <a:pt x="4776" y="4354"/>
                      <a:pt x="5647" y="5225"/>
                    </a:cubicBezTo>
                    <a:cubicBezTo>
                      <a:pt x="6517" y="6096"/>
                      <a:pt x="6517" y="6096"/>
                      <a:pt x="7389" y="6967"/>
                    </a:cubicBezTo>
                    <a:cubicBezTo>
                      <a:pt x="8259" y="6096"/>
                      <a:pt x="8259" y="5225"/>
                      <a:pt x="9130" y="4354"/>
                    </a:cubicBezTo>
                    <a:cubicBezTo>
                      <a:pt x="10001" y="3483"/>
                      <a:pt x="10872" y="2612"/>
                      <a:pt x="10872" y="1742"/>
                    </a:cubicBezTo>
                    <a:cubicBezTo>
                      <a:pt x="11743" y="2612"/>
                      <a:pt x="12613" y="2612"/>
                      <a:pt x="13484" y="3483"/>
                    </a:cubicBezTo>
                    <a:cubicBezTo>
                      <a:pt x="14355" y="4354"/>
                      <a:pt x="14355" y="5225"/>
                      <a:pt x="14355" y="6096"/>
                    </a:cubicBezTo>
                    <a:cubicBezTo>
                      <a:pt x="15226" y="6096"/>
                      <a:pt x="15226" y="6096"/>
                      <a:pt x="16097" y="6096"/>
                    </a:cubicBezTo>
                    <a:close/>
                  </a:path>
                </a:pathLst>
              </a:custGeom>
              <a:solidFill>
                <a:srgbClr val="FFFFFF"/>
              </a:solidFill>
              <a:ln w="8709" cap="flat">
                <a:noFill/>
                <a:prstDash val="solid"/>
                <a:miter/>
              </a:ln>
            </p:spPr>
            <p:txBody>
              <a:bodyPr rtlCol="1" anchor="ctr"/>
              <a:lstStyle/>
              <a:p>
                <a:endParaRPr lang="ar-SA"/>
              </a:p>
            </p:txBody>
          </p:sp>
          <p:sp>
            <p:nvSpPr>
              <p:cNvPr id="908" name="شكل حر: شكل 907">
                <a:extLst>
                  <a:ext uri="{FF2B5EF4-FFF2-40B4-BE49-F238E27FC236}">
                    <a16:creationId xmlns:a16="http://schemas.microsoft.com/office/drawing/2014/main" id="{81D9182D-3379-4321-B74D-7D720B28B06B}"/>
                  </a:ext>
                </a:extLst>
              </p:cNvPr>
              <p:cNvSpPr/>
              <p:nvPr/>
            </p:nvSpPr>
            <p:spPr>
              <a:xfrm>
                <a:off x="8372719" y="7145847"/>
                <a:ext cx="13803" cy="33319"/>
              </a:xfrm>
              <a:custGeom>
                <a:avLst/>
                <a:gdLst>
                  <a:gd name="connsiteX0" fmla="*/ 13635 w 13803"/>
                  <a:gd name="connsiteY0" fmla="*/ 22869 h 33319"/>
                  <a:gd name="connsiteX1" fmla="*/ 9280 w 13803"/>
                  <a:gd name="connsiteY1" fmla="*/ 32449 h 33319"/>
                  <a:gd name="connsiteX2" fmla="*/ 6668 w 13803"/>
                  <a:gd name="connsiteY2" fmla="*/ 33319 h 33319"/>
                  <a:gd name="connsiteX3" fmla="*/ 5797 w 13803"/>
                  <a:gd name="connsiteY3" fmla="*/ 30707 h 33319"/>
                  <a:gd name="connsiteX4" fmla="*/ 3184 w 13803"/>
                  <a:gd name="connsiteY4" fmla="*/ 12419 h 33319"/>
                  <a:gd name="connsiteX5" fmla="*/ 572 w 13803"/>
                  <a:gd name="connsiteY5" fmla="*/ 6323 h 33319"/>
                  <a:gd name="connsiteX6" fmla="*/ 1443 w 13803"/>
                  <a:gd name="connsiteY6" fmla="*/ 227 h 33319"/>
                  <a:gd name="connsiteX7" fmla="*/ 8410 w 13803"/>
                  <a:gd name="connsiteY7" fmla="*/ 3710 h 33319"/>
                  <a:gd name="connsiteX8" fmla="*/ 13635 w 13803"/>
                  <a:gd name="connsiteY8" fmla="*/ 22869 h 3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03" h="33319">
                    <a:moveTo>
                      <a:pt x="13635" y="22869"/>
                    </a:moveTo>
                    <a:cubicBezTo>
                      <a:pt x="12764" y="24611"/>
                      <a:pt x="11022" y="28965"/>
                      <a:pt x="9280" y="32449"/>
                    </a:cubicBezTo>
                    <a:cubicBezTo>
                      <a:pt x="9280" y="33319"/>
                      <a:pt x="7539" y="33319"/>
                      <a:pt x="6668" y="33319"/>
                    </a:cubicBezTo>
                    <a:cubicBezTo>
                      <a:pt x="6668" y="32449"/>
                      <a:pt x="5797" y="30707"/>
                      <a:pt x="5797" y="30707"/>
                    </a:cubicBezTo>
                    <a:cubicBezTo>
                      <a:pt x="7539" y="24611"/>
                      <a:pt x="6668" y="19386"/>
                      <a:pt x="3184" y="12419"/>
                    </a:cubicBezTo>
                    <a:cubicBezTo>
                      <a:pt x="2314" y="10677"/>
                      <a:pt x="1443" y="8064"/>
                      <a:pt x="572" y="6323"/>
                    </a:cubicBezTo>
                    <a:cubicBezTo>
                      <a:pt x="-299" y="2839"/>
                      <a:pt x="-299" y="1097"/>
                      <a:pt x="1443" y="227"/>
                    </a:cubicBezTo>
                    <a:cubicBezTo>
                      <a:pt x="4056" y="-644"/>
                      <a:pt x="6668" y="1097"/>
                      <a:pt x="8410" y="3710"/>
                    </a:cubicBezTo>
                    <a:cubicBezTo>
                      <a:pt x="11893" y="8064"/>
                      <a:pt x="14505" y="15902"/>
                      <a:pt x="13635" y="22869"/>
                    </a:cubicBezTo>
                    <a:close/>
                  </a:path>
                </a:pathLst>
              </a:custGeom>
              <a:solidFill>
                <a:srgbClr val="FFFFFF"/>
              </a:solidFill>
              <a:ln w="8709" cap="flat">
                <a:noFill/>
                <a:prstDash val="solid"/>
                <a:miter/>
              </a:ln>
            </p:spPr>
            <p:txBody>
              <a:bodyPr rtlCol="1" anchor="ctr"/>
              <a:lstStyle/>
              <a:p>
                <a:endParaRPr lang="ar-SA"/>
              </a:p>
            </p:txBody>
          </p:sp>
          <p:sp>
            <p:nvSpPr>
              <p:cNvPr id="909" name="شكل حر: شكل 908">
                <a:extLst>
                  <a:ext uri="{FF2B5EF4-FFF2-40B4-BE49-F238E27FC236}">
                    <a16:creationId xmlns:a16="http://schemas.microsoft.com/office/drawing/2014/main" id="{26FAEEB8-AD21-446F-A6E8-1CC1E4BEF994}"/>
                  </a:ext>
                </a:extLst>
              </p:cNvPr>
              <p:cNvSpPr/>
              <p:nvPr/>
            </p:nvSpPr>
            <p:spPr>
              <a:xfrm>
                <a:off x="8533302" y="7166025"/>
                <a:ext cx="13539" cy="33171"/>
              </a:xfrm>
              <a:custGeom>
                <a:avLst/>
                <a:gdLst>
                  <a:gd name="connsiteX0" fmla="*/ 7193 w 13539"/>
                  <a:gd name="connsiteY0" fmla="*/ 23592 h 33171"/>
                  <a:gd name="connsiteX1" fmla="*/ 4581 w 13539"/>
                  <a:gd name="connsiteY1" fmla="*/ 15754 h 33171"/>
                  <a:gd name="connsiteX2" fmla="*/ 227 w 13539"/>
                  <a:gd name="connsiteY2" fmla="*/ 8787 h 33171"/>
                  <a:gd name="connsiteX3" fmla="*/ 3710 w 13539"/>
                  <a:gd name="connsiteY3" fmla="*/ 1820 h 33171"/>
                  <a:gd name="connsiteX4" fmla="*/ 9806 w 13539"/>
                  <a:gd name="connsiteY4" fmla="*/ 949 h 33171"/>
                  <a:gd name="connsiteX5" fmla="*/ 10677 w 13539"/>
                  <a:gd name="connsiteY5" fmla="*/ 26204 h 33171"/>
                  <a:gd name="connsiteX6" fmla="*/ 8935 w 13539"/>
                  <a:gd name="connsiteY6" fmla="*/ 30559 h 33171"/>
                  <a:gd name="connsiteX7" fmla="*/ 7193 w 13539"/>
                  <a:gd name="connsiteY7" fmla="*/ 33171 h 33171"/>
                  <a:gd name="connsiteX8" fmla="*/ 6322 w 13539"/>
                  <a:gd name="connsiteY8" fmla="*/ 31430 h 33171"/>
                  <a:gd name="connsiteX9" fmla="*/ 7193 w 13539"/>
                  <a:gd name="connsiteY9" fmla="*/ 23592 h 3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39" h="33171">
                    <a:moveTo>
                      <a:pt x="7193" y="23592"/>
                    </a:moveTo>
                    <a:cubicBezTo>
                      <a:pt x="8064" y="20108"/>
                      <a:pt x="6322" y="18367"/>
                      <a:pt x="4581" y="15754"/>
                    </a:cubicBezTo>
                    <a:cubicBezTo>
                      <a:pt x="2839" y="13141"/>
                      <a:pt x="1968" y="11400"/>
                      <a:pt x="227" y="8787"/>
                    </a:cubicBezTo>
                    <a:cubicBezTo>
                      <a:pt x="-645" y="7045"/>
                      <a:pt x="1097" y="4433"/>
                      <a:pt x="3710" y="1820"/>
                    </a:cubicBezTo>
                    <a:cubicBezTo>
                      <a:pt x="6322" y="78"/>
                      <a:pt x="8064" y="-792"/>
                      <a:pt x="9806" y="949"/>
                    </a:cubicBezTo>
                    <a:cubicBezTo>
                      <a:pt x="14160" y="7045"/>
                      <a:pt x="15031" y="14883"/>
                      <a:pt x="10677" y="26204"/>
                    </a:cubicBezTo>
                    <a:cubicBezTo>
                      <a:pt x="9806" y="27946"/>
                      <a:pt x="9806" y="29688"/>
                      <a:pt x="8935" y="30559"/>
                    </a:cubicBezTo>
                    <a:cubicBezTo>
                      <a:pt x="8935" y="31430"/>
                      <a:pt x="7193" y="32300"/>
                      <a:pt x="7193" y="33171"/>
                    </a:cubicBezTo>
                    <a:cubicBezTo>
                      <a:pt x="7193" y="32300"/>
                      <a:pt x="6322" y="32300"/>
                      <a:pt x="6322" y="31430"/>
                    </a:cubicBezTo>
                    <a:cubicBezTo>
                      <a:pt x="6322" y="29688"/>
                      <a:pt x="6322" y="27075"/>
                      <a:pt x="7193" y="23592"/>
                    </a:cubicBezTo>
                    <a:close/>
                  </a:path>
                </a:pathLst>
              </a:custGeom>
              <a:solidFill>
                <a:srgbClr val="FFFFFF"/>
              </a:solidFill>
              <a:ln w="8709" cap="flat">
                <a:noFill/>
                <a:prstDash val="solid"/>
                <a:miter/>
              </a:ln>
            </p:spPr>
            <p:txBody>
              <a:bodyPr rtlCol="1" anchor="ctr"/>
              <a:lstStyle/>
              <a:p>
                <a:endParaRPr lang="ar-SA"/>
              </a:p>
            </p:txBody>
          </p:sp>
          <p:sp>
            <p:nvSpPr>
              <p:cNvPr id="910" name="شكل حر: شكل 909">
                <a:extLst>
                  <a:ext uri="{FF2B5EF4-FFF2-40B4-BE49-F238E27FC236}">
                    <a16:creationId xmlns:a16="http://schemas.microsoft.com/office/drawing/2014/main" id="{EDDBDA1C-A4F3-4713-A932-5AF8C0C2083E}"/>
                  </a:ext>
                </a:extLst>
              </p:cNvPr>
              <p:cNvSpPr/>
              <p:nvPr/>
            </p:nvSpPr>
            <p:spPr>
              <a:xfrm>
                <a:off x="8179448" y="7104272"/>
                <a:ext cx="18801" cy="21926"/>
              </a:xfrm>
              <a:custGeom>
                <a:avLst/>
                <a:gdLst>
                  <a:gd name="connsiteX0" fmla="*/ 18801 w 18801"/>
                  <a:gd name="connsiteY0" fmla="*/ 13063 h 21926"/>
                  <a:gd name="connsiteX1" fmla="*/ 4867 w 18801"/>
                  <a:gd name="connsiteY1" fmla="*/ 20030 h 21926"/>
                  <a:gd name="connsiteX2" fmla="*/ 1384 w 18801"/>
                  <a:gd name="connsiteY2" fmla="*/ 15675 h 21926"/>
                  <a:gd name="connsiteX3" fmla="*/ 7480 w 18801"/>
                  <a:gd name="connsiteY3" fmla="*/ 0 h 21926"/>
                  <a:gd name="connsiteX4" fmla="*/ 10963 w 18801"/>
                  <a:gd name="connsiteY4" fmla="*/ 871 h 21926"/>
                  <a:gd name="connsiteX5" fmla="*/ 10963 w 18801"/>
                  <a:gd name="connsiteY5" fmla="*/ 4354 h 21926"/>
                  <a:gd name="connsiteX6" fmla="*/ 10092 w 18801"/>
                  <a:gd name="connsiteY6" fmla="*/ 10450 h 21926"/>
                  <a:gd name="connsiteX7" fmla="*/ 14447 w 18801"/>
                  <a:gd name="connsiteY7" fmla="*/ 13934 h 21926"/>
                  <a:gd name="connsiteX8" fmla="*/ 18801 w 18801"/>
                  <a:gd name="connsiteY8" fmla="*/ 13063 h 21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01" h="21926">
                    <a:moveTo>
                      <a:pt x="18801" y="13063"/>
                    </a:moveTo>
                    <a:cubicBezTo>
                      <a:pt x="18801" y="20901"/>
                      <a:pt x="10963" y="24384"/>
                      <a:pt x="4867" y="20030"/>
                    </a:cubicBezTo>
                    <a:cubicBezTo>
                      <a:pt x="3125" y="19159"/>
                      <a:pt x="2255" y="17417"/>
                      <a:pt x="1384" y="15675"/>
                    </a:cubicBezTo>
                    <a:cubicBezTo>
                      <a:pt x="-2100" y="9579"/>
                      <a:pt x="1384" y="1742"/>
                      <a:pt x="7480" y="0"/>
                    </a:cubicBezTo>
                    <a:cubicBezTo>
                      <a:pt x="8351" y="0"/>
                      <a:pt x="10092" y="0"/>
                      <a:pt x="10963" y="871"/>
                    </a:cubicBezTo>
                    <a:cubicBezTo>
                      <a:pt x="10963" y="1742"/>
                      <a:pt x="10963" y="3483"/>
                      <a:pt x="10963" y="4354"/>
                    </a:cubicBezTo>
                    <a:cubicBezTo>
                      <a:pt x="10963" y="6096"/>
                      <a:pt x="10092" y="8709"/>
                      <a:pt x="10092" y="10450"/>
                    </a:cubicBezTo>
                    <a:cubicBezTo>
                      <a:pt x="10092" y="13934"/>
                      <a:pt x="11834" y="14804"/>
                      <a:pt x="14447" y="13934"/>
                    </a:cubicBezTo>
                    <a:cubicBezTo>
                      <a:pt x="15317" y="13934"/>
                      <a:pt x="17059" y="13934"/>
                      <a:pt x="18801" y="13063"/>
                    </a:cubicBezTo>
                    <a:close/>
                  </a:path>
                </a:pathLst>
              </a:custGeom>
              <a:solidFill>
                <a:srgbClr val="FFFFFF"/>
              </a:solidFill>
              <a:ln w="8709" cap="flat">
                <a:noFill/>
                <a:prstDash val="solid"/>
                <a:miter/>
              </a:ln>
            </p:spPr>
            <p:txBody>
              <a:bodyPr rtlCol="1" anchor="ctr"/>
              <a:lstStyle/>
              <a:p>
                <a:endParaRPr lang="ar-SA"/>
              </a:p>
            </p:txBody>
          </p:sp>
          <p:sp>
            <p:nvSpPr>
              <p:cNvPr id="911" name="شكل حر: شكل 910">
                <a:extLst>
                  <a:ext uri="{FF2B5EF4-FFF2-40B4-BE49-F238E27FC236}">
                    <a16:creationId xmlns:a16="http://schemas.microsoft.com/office/drawing/2014/main" id="{047B6256-3201-47DD-B4DC-A4AB11414986}"/>
                  </a:ext>
                </a:extLst>
              </p:cNvPr>
              <p:cNvSpPr/>
              <p:nvPr/>
            </p:nvSpPr>
            <p:spPr>
              <a:xfrm>
                <a:off x="8043069" y="7073431"/>
                <a:ext cx="13341" cy="24744"/>
              </a:xfrm>
              <a:custGeom>
                <a:avLst/>
                <a:gdLst>
                  <a:gd name="connsiteX0" fmla="*/ 6263 w 13341"/>
                  <a:gd name="connsiteY0" fmla="*/ 19520 h 24744"/>
                  <a:gd name="connsiteX1" fmla="*/ 3650 w 13341"/>
                  <a:gd name="connsiteY1" fmla="*/ 12553 h 24744"/>
                  <a:gd name="connsiteX2" fmla="*/ 167 w 13341"/>
                  <a:gd name="connsiteY2" fmla="*/ 9069 h 24744"/>
                  <a:gd name="connsiteX3" fmla="*/ 6263 w 13341"/>
                  <a:gd name="connsiteY3" fmla="*/ 361 h 24744"/>
                  <a:gd name="connsiteX4" fmla="*/ 11488 w 13341"/>
                  <a:gd name="connsiteY4" fmla="*/ 1231 h 24744"/>
                  <a:gd name="connsiteX5" fmla="*/ 8875 w 13341"/>
                  <a:gd name="connsiteY5" fmla="*/ 22132 h 24744"/>
                  <a:gd name="connsiteX6" fmla="*/ 7134 w 13341"/>
                  <a:gd name="connsiteY6" fmla="*/ 24745 h 24744"/>
                  <a:gd name="connsiteX7" fmla="*/ 6263 w 13341"/>
                  <a:gd name="connsiteY7" fmla="*/ 23003 h 24744"/>
                  <a:gd name="connsiteX8" fmla="*/ 6263 w 13341"/>
                  <a:gd name="connsiteY8" fmla="*/ 19520 h 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41" h="24744">
                    <a:moveTo>
                      <a:pt x="6263" y="19520"/>
                    </a:moveTo>
                    <a:cubicBezTo>
                      <a:pt x="7134" y="16036"/>
                      <a:pt x="6263" y="13424"/>
                      <a:pt x="3650" y="12553"/>
                    </a:cubicBezTo>
                    <a:cubicBezTo>
                      <a:pt x="2780" y="11682"/>
                      <a:pt x="1038" y="10811"/>
                      <a:pt x="167" y="9069"/>
                    </a:cubicBezTo>
                    <a:cubicBezTo>
                      <a:pt x="-704" y="6457"/>
                      <a:pt x="1909" y="1231"/>
                      <a:pt x="6263" y="361"/>
                    </a:cubicBezTo>
                    <a:cubicBezTo>
                      <a:pt x="8005" y="-510"/>
                      <a:pt x="10617" y="361"/>
                      <a:pt x="11488" y="1231"/>
                    </a:cubicBezTo>
                    <a:cubicBezTo>
                      <a:pt x="14971" y="5586"/>
                      <a:pt x="13230" y="13424"/>
                      <a:pt x="8875" y="22132"/>
                    </a:cubicBezTo>
                    <a:cubicBezTo>
                      <a:pt x="8875" y="23003"/>
                      <a:pt x="7134" y="23874"/>
                      <a:pt x="7134" y="24745"/>
                    </a:cubicBezTo>
                    <a:cubicBezTo>
                      <a:pt x="7134" y="23874"/>
                      <a:pt x="6263" y="23874"/>
                      <a:pt x="6263" y="23003"/>
                    </a:cubicBezTo>
                    <a:cubicBezTo>
                      <a:pt x="5392" y="23003"/>
                      <a:pt x="5392" y="21261"/>
                      <a:pt x="6263" y="19520"/>
                    </a:cubicBezTo>
                    <a:close/>
                  </a:path>
                </a:pathLst>
              </a:custGeom>
              <a:solidFill>
                <a:srgbClr val="FFFFFF"/>
              </a:solidFill>
              <a:ln w="8709" cap="flat">
                <a:noFill/>
                <a:prstDash val="solid"/>
                <a:miter/>
              </a:ln>
            </p:spPr>
            <p:txBody>
              <a:bodyPr rtlCol="1" anchor="ctr"/>
              <a:lstStyle/>
              <a:p>
                <a:endParaRPr lang="ar-SA"/>
              </a:p>
            </p:txBody>
          </p:sp>
          <p:sp>
            <p:nvSpPr>
              <p:cNvPr id="912" name="شكل حر: شكل 911">
                <a:extLst>
                  <a:ext uri="{FF2B5EF4-FFF2-40B4-BE49-F238E27FC236}">
                    <a16:creationId xmlns:a16="http://schemas.microsoft.com/office/drawing/2014/main" id="{87962102-1D5A-4200-9B46-0D768B5EB859}"/>
                  </a:ext>
                </a:extLst>
              </p:cNvPr>
              <p:cNvSpPr/>
              <p:nvPr/>
            </p:nvSpPr>
            <p:spPr>
              <a:xfrm>
                <a:off x="8255725" y="7083559"/>
                <a:ext cx="11974" cy="24196"/>
              </a:xfrm>
              <a:custGeom>
                <a:avLst/>
                <a:gdLst>
                  <a:gd name="connsiteX0" fmla="*/ 871 w 11974"/>
                  <a:gd name="connsiteY0" fmla="*/ 16359 h 24196"/>
                  <a:gd name="connsiteX1" fmla="*/ 3484 w 11974"/>
                  <a:gd name="connsiteY1" fmla="*/ 5038 h 24196"/>
                  <a:gd name="connsiteX2" fmla="*/ 6967 w 11974"/>
                  <a:gd name="connsiteY2" fmla="*/ 683 h 24196"/>
                  <a:gd name="connsiteX3" fmla="*/ 11321 w 11974"/>
                  <a:gd name="connsiteY3" fmla="*/ 4167 h 24196"/>
                  <a:gd name="connsiteX4" fmla="*/ 11321 w 11974"/>
                  <a:gd name="connsiteY4" fmla="*/ 12005 h 24196"/>
                  <a:gd name="connsiteX5" fmla="*/ 6967 w 11974"/>
                  <a:gd name="connsiteY5" fmla="*/ 22455 h 24196"/>
                  <a:gd name="connsiteX6" fmla="*/ 5225 w 11974"/>
                  <a:gd name="connsiteY6" fmla="*/ 24197 h 24196"/>
                  <a:gd name="connsiteX7" fmla="*/ 1742 w 11974"/>
                  <a:gd name="connsiteY7" fmla="*/ 23326 h 24196"/>
                  <a:gd name="connsiteX8" fmla="*/ 0 w 11974"/>
                  <a:gd name="connsiteY8" fmla="*/ 19842 h 24196"/>
                  <a:gd name="connsiteX9" fmla="*/ 871 w 11974"/>
                  <a:gd name="connsiteY9" fmla="*/ 16359 h 24196"/>
                  <a:gd name="connsiteX10" fmla="*/ 871 w 11974"/>
                  <a:gd name="connsiteY10" fmla="*/ 16359 h 2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974" h="24196">
                    <a:moveTo>
                      <a:pt x="871" y="16359"/>
                    </a:moveTo>
                    <a:cubicBezTo>
                      <a:pt x="1742" y="12875"/>
                      <a:pt x="2612" y="8521"/>
                      <a:pt x="3484" y="5038"/>
                    </a:cubicBezTo>
                    <a:cubicBezTo>
                      <a:pt x="4354" y="3296"/>
                      <a:pt x="5225" y="1554"/>
                      <a:pt x="6967" y="683"/>
                    </a:cubicBezTo>
                    <a:cubicBezTo>
                      <a:pt x="8709" y="-1058"/>
                      <a:pt x="11321" y="683"/>
                      <a:pt x="11321" y="4167"/>
                    </a:cubicBezTo>
                    <a:cubicBezTo>
                      <a:pt x="12192" y="6779"/>
                      <a:pt x="12192" y="9392"/>
                      <a:pt x="11321" y="12005"/>
                    </a:cubicBezTo>
                    <a:cubicBezTo>
                      <a:pt x="10450" y="15488"/>
                      <a:pt x="8709" y="18971"/>
                      <a:pt x="6967" y="22455"/>
                    </a:cubicBezTo>
                    <a:cubicBezTo>
                      <a:pt x="6967" y="23326"/>
                      <a:pt x="6096" y="24197"/>
                      <a:pt x="5225" y="24197"/>
                    </a:cubicBezTo>
                    <a:cubicBezTo>
                      <a:pt x="4354" y="24197"/>
                      <a:pt x="2612" y="24197"/>
                      <a:pt x="1742" y="23326"/>
                    </a:cubicBezTo>
                    <a:cubicBezTo>
                      <a:pt x="871" y="22455"/>
                      <a:pt x="871" y="20713"/>
                      <a:pt x="0" y="19842"/>
                    </a:cubicBezTo>
                    <a:cubicBezTo>
                      <a:pt x="871" y="18100"/>
                      <a:pt x="871" y="17230"/>
                      <a:pt x="871" y="16359"/>
                    </a:cubicBezTo>
                    <a:cubicBezTo>
                      <a:pt x="1742" y="16359"/>
                      <a:pt x="871" y="16359"/>
                      <a:pt x="871" y="16359"/>
                    </a:cubicBezTo>
                    <a:close/>
                  </a:path>
                </a:pathLst>
              </a:custGeom>
              <a:solidFill>
                <a:srgbClr val="FFFFFF"/>
              </a:solidFill>
              <a:ln w="8709" cap="flat">
                <a:noFill/>
                <a:prstDash val="solid"/>
                <a:miter/>
              </a:ln>
            </p:spPr>
            <p:txBody>
              <a:bodyPr rtlCol="1" anchor="ctr"/>
              <a:lstStyle/>
              <a:p>
                <a:endParaRPr lang="ar-SA"/>
              </a:p>
            </p:txBody>
          </p:sp>
          <p:sp>
            <p:nvSpPr>
              <p:cNvPr id="913" name="شكل حر: شكل 912">
                <a:extLst>
                  <a:ext uri="{FF2B5EF4-FFF2-40B4-BE49-F238E27FC236}">
                    <a16:creationId xmlns:a16="http://schemas.microsoft.com/office/drawing/2014/main" id="{646CF280-2C82-4C52-B511-2A3281F362D1}"/>
                  </a:ext>
                </a:extLst>
              </p:cNvPr>
              <p:cNvSpPr/>
              <p:nvPr/>
            </p:nvSpPr>
            <p:spPr>
              <a:xfrm>
                <a:off x="8164584" y="7174240"/>
                <a:ext cx="12764" cy="25827"/>
              </a:xfrm>
              <a:custGeom>
                <a:avLst/>
                <a:gdLst>
                  <a:gd name="connsiteX0" fmla="*/ 12764 w 12764"/>
                  <a:gd name="connsiteY0" fmla="*/ 16248 h 25827"/>
                  <a:gd name="connsiteX1" fmla="*/ 8410 w 12764"/>
                  <a:gd name="connsiteY1" fmla="*/ 24956 h 25827"/>
                  <a:gd name="connsiteX2" fmla="*/ 6668 w 12764"/>
                  <a:gd name="connsiteY2" fmla="*/ 25827 h 25827"/>
                  <a:gd name="connsiteX3" fmla="*/ 5797 w 12764"/>
                  <a:gd name="connsiteY3" fmla="*/ 23214 h 25827"/>
                  <a:gd name="connsiteX4" fmla="*/ 6668 w 12764"/>
                  <a:gd name="connsiteY4" fmla="*/ 18860 h 25827"/>
                  <a:gd name="connsiteX5" fmla="*/ 3185 w 12764"/>
                  <a:gd name="connsiteY5" fmla="*/ 8410 h 25827"/>
                  <a:gd name="connsiteX6" fmla="*/ 1443 w 12764"/>
                  <a:gd name="connsiteY6" fmla="*/ 6668 h 25827"/>
                  <a:gd name="connsiteX7" fmla="*/ 572 w 12764"/>
                  <a:gd name="connsiteY7" fmla="*/ 572 h 25827"/>
                  <a:gd name="connsiteX8" fmla="*/ 6668 w 12764"/>
                  <a:gd name="connsiteY8" fmla="*/ 1443 h 25827"/>
                  <a:gd name="connsiteX9" fmla="*/ 10152 w 12764"/>
                  <a:gd name="connsiteY9" fmla="*/ 7539 h 25827"/>
                  <a:gd name="connsiteX10" fmla="*/ 12764 w 12764"/>
                  <a:gd name="connsiteY10" fmla="*/ 16248 h 25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64" h="25827">
                    <a:moveTo>
                      <a:pt x="12764" y="16248"/>
                    </a:moveTo>
                    <a:cubicBezTo>
                      <a:pt x="11022" y="18860"/>
                      <a:pt x="10152" y="22343"/>
                      <a:pt x="8410" y="24956"/>
                    </a:cubicBezTo>
                    <a:cubicBezTo>
                      <a:pt x="8410" y="25827"/>
                      <a:pt x="6668" y="25827"/>
                      <a:pt x="6668" y="25827"/>
                    </a:cubicBezTo>
                    <a:cubicBezTo>
                      <a:pt x="6668" y="24956"/>
                      <a:pt x="5797" y="24085"/>
                      <a:pt x="5797" y="23214"/>
                    </a:cubicBezTo>
                    <a:cubicBezTo>
                      <a:pt x="5797" y="21473"/>
                      <a:pt x="5797" y="19731"/>
                      <a:pt x="6668" y="18860"/>
                    </a:cubicBezTo>
                    <a:cubicBezTo>
                      <a:pt x="7539" y="15377"/>
                      <a:pt x="5797" y="11893"/>
                      <a:pt x="3185" y="8410"/>
                    </a:cubicBezTo>
                    <a:cubicBezTo>
                      <a:pt x="2314" y="7539"/>
                      <a:pt x="2314" y="6668"/>
                      <a:pt x="1443" y="6668"/>
                    </a:cubicBezTo>
                    <a:cubicBezTo>
                      <a:pt x="-299" y="4056"/>
                      <a:pt x="-299" y="1443"/>
                      <a:pt x="572" y="572"/>
                    </a:cubicBezTo>
                    <a:cubicBezTo>
                      <a:pt x="2314" y="-299"/>
                      <a:pt x="5797" y="-299"/>
                      <a:pt x="6668" y="1443"/>
                    </a:cubicBezTo>
                    <a:cubicBezTo>
                      <a:pt x="8410" y="3185"/>
                      <a:pt x="9280" y="5797"/>
                      <a:pt x="10152" y="7539"/>
                    </a:cubicBezTo>
                    <a:cubicBezTo>
                      <a:pt x="11022" y="9280"/>
                      <a:pt x="11893" y="12764"/>
                      <a:pt x="12764" y="16248"/>
                    </a:cubicBezTo>
                    <a:close/>
                  </a:path>
                </a:pathLst>
              </a:custGeom>
              <a:solidFill>
                <a:srgbClr val="FFFFFF"/>
              </a:solidFill>
              <a:ln w="8709" cap="flat">
                <a:noFill/>
                <a:prstDash val="solid"/>
                <a:miter/>
              </a:ln>
            </p:spPr>
            <p:txBody>
              <a:bodyPr rtlCol="1" anchor="ctr"/>
              <a:lstStyle/>
              <a:p>
                <a:endParaRPr lang="ar-SA"/>
              </a:p>
            </p:txBody>
          </p:sp>
          <p:sp>
            <p:nvSpPr>
              <p:cNvPr id="914" name="شكل حر: شكل 913">
                <a:extLst>
                  <a:ext uri="{FF2B5EF4-FFF2-40B4-BE49-F238E27FC236}">
                    <a16:creationId xmlns:a16="http://schemas.microsoft.com/office/drawing/2014/main" id="{4C46B3DA-95E9-4A49-92B5-5B0C9B312B5A}"/>
                  </a:ext>
                </a:extLst>
              </p:cNvPr>
              <p:cNvSpPr/>
              <p:nvPr/>
            </p:nvSpPr>
            <p:spPr>
              <a:xfrm>
                <a:off x="8219149" y="7067696"/>
                <a:ext cx="13062" cy="20029"/>
              </a:xfrm>
              <a:custGeom>
                <a:avLst/>
                <a:gdLst>
                  <a:gd name="connsiteX0" fmla="*/ 12192 w 13062"/>
                  <a:gd name="connsiteY0" fmla="*/ 14805 h 20029"/>
                  <a:gd name="connsiteX1" fmla="*/ 6967 w 13062"/>
                  <a:gd name="connsiteY1" fmla="*/ 20030 h 20029"/>
                  <a:gd name="connsiteX2" fmla="*/ 871 w 13062"/>
                  <a:gd name="connsiteY2" fmla="*/ 15675 h 20029"/>
                  <a:gd name="connsiteX3" fmla="*/ 0 w 13062"/>
                  <a:gd name="connsiteY3" fmla="*/ 13063 h 20029"/>
                  <a:gd name="connsiteX4" fmla="*/ 9580 w 13062"/>
                  <a:gd name="connsiteY4" fmla="*/ 0 h 20029"/>
                  <a:gd name="connsiteX5" fmla="*/ 13063 w 13062"/>
                  <a:gd name="connsiteY5" fmla="*/ 871 h 20029"/>
                  <a:gd name="connsiteX6" fmla="*/ 13063 w 13062"/>
                  <a:gd name="connsiteY6" fmla="*/ 4354 h 20029"/>
                  <a:gd name="connsiteX7" fmla="*/ 11321 w 13062"/>
                  <a:gd name="connsiteY7" fmla="*/ 5225 h 20029"/>
                  <a:gd name="connsiteX8" fmla="*/ 9580 w 13062"/>
                  <a:gd name="connsiteY8" fmla="*/ 6967 h 20029"/>
                  <a:gd name="connsiteX9" fmla="*/ 7838 w 13062"/>
                  <a:gd name="connsiteY9" fmla="*/ 13063 h 20029"/>
                  <a:gd name="connsiteX10" fmla="*/ 12192 w 13062"/>
                  <a:gd name="connsiteY10" fmla="*/ 14805 h 2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062" h="20029">
                    <a:moveTo>
                      <a:pt x="12192" y="14805"/>
                    </a:moveTo>
                    <a:cubicBezTo>
                      <a:pt x="12192" y="18288"/>
                      <a:pt x="10450" y="20030"/>
                      <a:pt x="6967" y="20030"/>
                    </a:cubicBezTo>
                    <a:cubicBezTo>
                      <a:pt x="4354" y="20030"/>
                      <a:pt x="2612" y="18288"/>
                      <a:pt x="871" y="15675"/>
                    </a:cubicBezTo>
                    <a:cubicBezTo>
                      <a:pt x="0" y="14805"/>
                      <a:pt x="0" y="13934"/>
                      <a:pt x="0" y="13063"/>
                    </a:cubicBezTo>
                    <a:cubicBezTo>
                      <a:pt x="0" y="6096"/>
                      <a:pt x="3484" y="1742"/>
                      <a:pt x="9580" y="0"/>
                    </a:cubicBezTo>
                    <a:cubicBezTo>
                      <a:pt x="10450" y="0"/>
                      <a:pt x="11321" y="871"/>
                      <a:pt x="13063" y="871"/>
                    </a:cubicBezTo>
                    <a:cubicBezTo>
                      <a:pt x="13063" y="1742"/>
                      <a:pt x="13063" y="3483"/>
                      <a:pt x="13063" y="4354"/>
                    </a:cubicBezTo>
                    <a:cubicBezTo>
                      <a:pt x="13063" y="5225"/>
                      <a:pt x="12192" y="5225"/>
                      <a:pt x="11321" y="5225"/>
                    </a:cubicBezTo>
                    <a:cubicBezTo>
                      <a:pt x="10450" y="6096"/>
                      <a:pt x="9580" y="6096"/>
                      <a:pt x="9580" y="6967"/>
                    </a:cubicBezTo>
                    <a:cubicBezTo>
                      <a:pt x="7838" y="7838"/>
                      <a:pt x="6967" y="10450"/>
                      <a:pt x="7838" y="13063"/>
                    </a:cubicBezTo>
                    <a:cubicBezTo>
                      <a:pt x="8709" y="13063"/>
                      <a:pt x="10450" y="13934"/>
                      <a:pt x="12192" y="14805"/>
                    </a:cubicBezTo>
                    <a:close/>
                  </a:path>
                </a:pathLst>
              </a:custGeom>
              <a:solidFill>
                <a:srgbClr val="FFFFFF"/>
              </a:solidFill>
              <a:ln w="8709" cap="flat">
                <a:noFill/>
                <a:prstDash val="solid"/>
                <a:miter/>
              </a:ln>
            </p:spPr>
            <p:txBody>
              <a:bodyPr rtlCol="1" anchor="ctr"/>
              <a:lstStyle/>
              <a:p>
                <a:endParaRPr lang="ar-SA"/>
              </a:p>
            </p:txBody>
          </p:sp>
        </p:grpSp>
        <p:sp>
          <p:nvSpPr>
            <p:cNvPr id="916" name="شكل حر: شكل 915">
              <a:extLst>
                <a:ext uri="{FF2B5EF4-FFF2-40B4-BE49-F238E27FC236}">
                  <a16:creationId xmlns:a16="http://schemas.microsoft.com/office/drawing/2014/main" id="{B2D4A534-AE69-4BEE-91E6-D013CE009DC5}"/>
                </a:ext>
              </a:extLst>
            </p:cNvPr>
            <p:cNvSpPr/>
            <p:nvPr/>
          </p:nvSpPr>
          <p:spPr>
            <a:xfrm>
              <a:off x="-8842356" y="4656761"/>
              <a:ext cx="1548" cy="2023883"/>
            </a:xfrm>
            <a:custGeom>
              <a:avLst/>
              <a:gdLst>
                <a:gd name="connsiteX0" fmla="*/ 1548 w 1548"/>
                <a:gd name="connsiteY0" fmla="*/ 2023884 h 2023883"/>
                <a:gd name="connsiteX1" fmla="*/ 1548 w 1548"/>
                <a:gd name="connsiteY1" fmla="*/ 0 h 2023883"/>
              </a:gdLst>
              <a:ahLst/>
              <a:cxnLst>
                <a:cxn ang="0">
                  <a:pos x="connsiteX0" y="connsiteY0"/>
                </a:cxn>
                <a:cxn ang="0">
                  <a:pos x="connsiteX1" y="connsiteY1"/>
                </a:cxn>
              </a:cxnLst>
              <a:rect l="l" t="t" r="r" b="b"/>
              <a:pathLst>
                <a:path w="1548" h="2023883">
                  <a:moveTo>
                    <a:pt x="1548" y="2023884"/>
                  </a:moveTo>
                  <a:cubicBezTo>
                    <a:pt x="-1935" y="2023884"/>
                    <a:pt x="1548" y="0"/>
                    <a:pt x="1548" y="0"/>
                  </a:cubicBezTo>
                </a:path>
              </a:pathLst>
            </a:custGeom>
            <a:noFill/>
            <a:ln w="26126" cap="flat">
              <a:solidFill>
                <a:srgbClr val="475154"/>
              </a:solidFill>
              <a:prstDash val="solid"/>
              <a:miter/>
            </a:ln>
          </p:spPr>
          <p:txBody>
            <a:bodyPr rtlCol="1" anchor="ctr"/>
            <a:lstStyle/>
            <a:p>
              <a:endParaRPr lang="ar-SA"/>
            </a:p>
          </p:txBody>
        </p:sp>
        <p:sp>
          <p:nvSpPr>
            <p:cNvPr id="917" name="شكل حر: شكل 916">
              <a:extLst>
                <a:ext uri="{FF2B5EF4-FFF2-40B4-BE49-F238E27FC236}">
                  <a16:creationId xmlns:a16="http://schemas.microsoft.com/office/drawing/2014/main" id="{CEB4476B-3127-4899-9887-9CF481A6068E}"/>
                </a:ext>
              </a:extLst>
            </p:cNvPr>
            <p:cNvSpPr/>
            <p:nvPr/>
          </p:nvSpPr>
          <p:spPr>
            <a:xfrm>
              <a:off x="-8858225" y="4718139"/>
              <a:ext cx="845602" cy="840444"/>
            </a:xfrm>
            <a:custGeom>
              <a:avLst/>
              <a:gdLst>
                <a:gd name="connsiteX0" fmla="*/ 871 w 845602"/>
                <a:gd name="connsiteY0" fmla="*/ 2195 h 840444"/>
                <a:gd name="connsiteX1" fmla="*/ 61831 w 845602"/>
                <a:gd name="connsiteY1" fmla="*/ 57930 h 840444"/>
                <a:gd name="connsiteX2" fmla="*/ 239486 w 845602"/>
                <a:gd name="connsiteY2" fmla="*/ 155467 h 840444"/>
                <a:gd name="connsiteX3" fmla="*/ 377952 w 845602"/>
                <a:gd name="connsiteY3" fmla="*/ 247778 h 840444"/>
                <a:gd name="connsiteX4" fmla="*/ 531223 w 845602"/>
                <a:gd name="connsiteY4" fmla="*/ 247778 h 840444"/>
                <a:gd name="connsiteX5" fmla="*/ 606987 w 845602"/>
                <a:gd name="connsiteY5" fmla="*/ 286967 h 840444"/>
                <a:gd name="connsiteX6" fmla="*/ 733262 w 845602"/>
                <a:gd name="connsiteY6" fmla="*/ 298288 h 840444"/>
                <a:gd name="connsiteX7" fmla="*/ 733262 w 845602"/>
                <a:gd name="connsiteY7" fmla="*/ 613540 h 840444"/>
                <a:gd name="connsiteX8" fmla="*/ 845602 w 845602"/>
                <a:gd name="connsiteY8" fmla="*/ 800775 h 840444"/>
                <a:gd name="connsiteX9" fmla="*/ 775063 w 845602"/>
                <a:gd name="connsiteY9" fmla="*/ 800775 h 840444"/>
                <a:gd name="connsiteX10" fmla="*/ 655755 w 845602"/>
                <a:gd name="connsiteY10" fmla="*/ 814709 h 840444"/>
                <a:gd name="connsiteX11" fmla="*/ 512064 w 845602"/>
                <a:gd name="connsiteY11" fmla="*/ 814709 h 840444"/>
                <a:gd name="connsiteX12" fmla="*/ 395369 w 845602"/>
                <a:gd name="connsiteY12" fmla="*/ 766812 h 840444"/>
                <a:gd name="connsiteX13" fmla="*/ 278674 w 845602"/>
                <a:gd name="connsiteY13" fmla="*/ 686692 h 840444"/>
                <a:gd name="connsiteX14" fmla="*/ 188105 w 845602"/>
                <a:gd name="connsiteY14" fmla="*/ 669275 h 840444"/>
                <a:gd name="connsiteX15" fmla="*/ 102761 w 845602"/>
                <a:gd name="connsiteY15" fmla="*/ 608315 h 840444"/>
                <a:gd name="connsiteX16" fmla="*/ 0 w 845602"/>
                <a:gd name="connsiteY16" fmla="*/ 608315 h 840444"/>
                <a:gd name="connsiteX17" fmla="*/ 871 w 845602"/>
                <a:gd name="connsiteY17" fmla="*/ 2195 h 840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602" h="840444">
                  <a:moveTo>
                    <a:pt x="871" y="2195"/>
                  </a:moveTo>
                  <a:cubicBezTo>
                    <a:pt x="871" y="2195"/>
                    <a:pt x="7838" y="-16964"/>
                    <a:pt x="61831" y="57930"/>
                  </a:cubicBezTo>
                  <a:cubicBezTo>
                    <a:pt x="115824" y="133695"/>
                    <a:pt x="132370" y="165046"/>
                    <a:pt x="239486" y="155467"/>
                  </a:cubicBezTo>
                  <a:cubicBezTo>
                    <a:pt x="346601" y="145887"/>
                    <a:pt x="376210" y="177238"/>
                    <a:pt x="377952" y="247778"/>
                  </a:cubicBezTo>
                  <a:cubicBezTo>
                    <a:pt x="377952" y="247778"/>
                    <a:pt x="487680" y="213814"/>
                    <a:pt x="531223" y="247778"/>
                  </a:cubicBezTo>
                  <a:cubicBezTo>
                    <a:pt x="574766" y="281742"/>
                    <a:pt x="552994" y="315705"/>
                    <a:pt x="606987" y="286967"/>
                  </a:cubicBezTo>
                  <a:cubicBezTo>
                    <a:pt x="660981" y="258228"/>
                    <a:pt x="697556" y="243424"/>
                    <a:pt x="733262" y="298288"/>
                  </a:cubicBezTo>
                  <a:cubicBezTo>
                    <a:pt x="733262" y="298288"/>
                    <a:pt x="653143" y="472460"/>
                    <a:pt x="733262" y="613540"/>
                  </a:cubicBezTo>
                  <a:cubicBezTo>
                    <a:pt x="813381" y="754620"/>
                    <a:pt x="845602" y="800775"/>
                    <a:pt x="845602" y="800775"/>
                  </a:cubicBezTo>
                  <a:cubicBezTo>
                    <a:pt x="845602" y="800775"/>
                    <a:pt x="821218" y="832127"/>
                    <a:pt x="775063" y="800775"/>
                  </a:cubicBezTo>
                  <a:cubicBezTo>
                    <a:pt x="728907" y="769424"/>
                    <a:pt x="699298" y="787713"/>
                    <a:pt x="655755" y="814709"/>
                  </a:cubicBezTo>
                  <a:cubicBezTo>
                    <a:pt x="612212" y="841706"/>
                    <a:pt x="555607" y="855640"/>
                    <a:pt x="512064" y="814709"/>
                  </a:cubicBezTo>
                  <a:cubicBezTo>
                    <a:pt x="468521" y="773779"/>
                    <a:pt x="460683" y="744169"/>
                    <a:pt x="395369" y="766812"/>
                  </a:cubicBezTo>
                  <a:cubicBezTo>
                    <a:pt x="329184" y="788583"/>
                    <a:pt x="312638" y="725010"/>
                    <a:pt x="278674" y="686692"/>
                  </a:cubicBezTo>
                  <a:cubicBezTo>
                    <a:pt x="244711" y="648375"/>
                    <a:pt x="244711" y="652729"/>
                    <a:pt x="188105" y="669275"/>
                  </a:cubicBezTo>
                  <a:cubicBezTo>
                    <a:pt x="132370" y="686692"/>
                    <a:pt x="139337" y="625732"/>
                    <a:pt x="102761" y="608315"/>
                  </a:cubicBezTo>
                  <a:cubicBezTo>
                    <a:pt x="66185" y="590898"/>
                    <a:pt x="0" y="601348"/>
                    <a:pt x="0" y="608315"/>
                  </a:cubicBezTo>
                  <a:cubicBezTo>
                    <a:pt x="0" y="615282"/>
                    <a:pt x="871" y="2195"/>
                    <a:pt x="871" y="2195"/>
                  </a:cubicBezTo>
                  <a:close/>
                </a:path>
              </a:pathLst>
            </a:custGeom>
            <a:solidFill>
              <a:srgbClr val="75BF99"/>
            </a:solidFill>
            <a:ln w="8709" cap="flat">
              <a:noFill/>
              <a:prstDash val="solid"/>
              <a:miter/>
            </a:ln>
          </p:spPr>
          <p:txBody>
            <a:bodyPr rtlCol="1" anchor="ctr"/>
            <a:lstStyle/>
            <a:p>
              <a:endParaRPr lang="ar-SA"/>
            </a:p>
          </p:txBody>
        </p:sp>
        <p:sp>
          <p:nvSpPr>
            <p:cNvPr id="919" name="شكل حر: شكل 918">
              <a:extLst>
                <a:ext uri="{FF2B5EF4-FFF2-40B4-BE49-F238E27FC236}">
                  <a16:creationId xmlns:a16="http://schemas.microsoft.com/office/drawing/2014/main" id="{87DEEFB2-126F-406E-8626-A5FF08DC233F}"/>
                </a:ext>
              </a:extLst>
            </p:cNvPr>
            <p:cNvSpPr/>
            <p:nvPr/>
          </p:nvSpPr>
          <p:spPr>
            <a:xfrm>
              <a:off x="-8693633" y="5276495"/>
              <a:ext cx="400942" cy="154461"/>
            </a:xfrm>
            <a:custGeom>
              <a:avLst/>
              <a:gdLst>
                <a:gd name="connsiteX0" fmla="*/ 329184 w 400942"/>
                <a:gd name="connsiteY0" fmla="*/ 114402 h 154461"/>
                <a:gd name="connsiteX1" fmla="*/ 334409 w 400942"/>
                <a:gd name="connsiteY1" fmla="*/ 99598 h 154461"/>
                <a:gd name="connsiteX2" fmla="*/ 335280 w 400942"/>
                <a:gd name="connsiteY2" fmla="*/ 102210 h 154461"/>
                <a:gd name="connsiteX3" fmla="*/ 337892 w 400942"/>
                <a:gd name="connsiteY3" fmla="*/ 104823 h 154461"/>
                <a:gd name="connsiteX4" fmla="*/ 340505 w 400942"/>
                <a:gd name="connsiteY4" fmla="*/ 109177 h 154461"/>
                <a:gd name="connsiteX5" fmla="*/ 338763 w 400942"/>
                <a:gd name="connsiteY5" fmla="*/ 116144 h 154461"/>
                <a:gd name="connsiteX6" fmla="*/ 355310 w 400942"/>
                <a:gd name="connsiteY6" fmla="*/ 118756 h 154461"/>
                <a:gd name="connsiteX7" fmla="*/ 368372 w 400942"/>
                <a:gd name="connsiteY7" fmla="*/ 119627 h 154461"/>
                <a:gd name="connsiteX8" fmla="*/ 384919 w 400942"/>
                <a:gd name="connsiteY8" fmla="*/ 117015 h 154461"/>
                <a:gd name="connsiteX9" fmla="*/ 396240 w 400942"/>
                <a:gd name="connsiteY9" fmla="*/ 119627 h 154461"/>
                <a:gd name="connsiteX10" fmla="*/ 398852 w 400942"/>
                <a:gd name="connsiteY10" fmla="*/ 144012 h 154461"/>
                <a:gd name="connsiteX11" fmla="*/ 384919 w 400942"/>
                <a:gd name="connsiteY11" fmla="*/ 154462 h 154461"/>
                <a:gd name="connsiteX12" fmla="*/ 380564 w 400942"/>
                <a:gd name="connsiteY12" fmla="*/ 151849 h 154461"/>
                <a:gd name="connsiteX13" fmla="*/ 377081 w 400942"/>
                <a:gd name="connsiteY13" fmla="*/ 150978 h 154461"/>
                <a:gd name="connsiteX14" fmla="*/ 339634 w 400942"/>
                <a:gd name="connsiteY14" fmla="*/ 150107 h 154461"/>
                <a:gd name="connsiteX15" fmla="*/ 336151 w 400942"/>
                <a:gd name="connsiteY15" fmla="*/ 150978 h 154461"/>
                <a:gd name="connsiteX16" fmla="*/ 328313 w 400942"/>
                <a:gd name="connsiteY16" fmla="*/ 148366 h 154461"/>
                <a:gd name="connsiteX17" fmla="*/ 327442 w 400942"/>
                <a:gd name="connsiteY17" fmla="*/ 130949 h 154461"/>
                <a:gd name="connsiteX18" fmla="*/ 324830 w 400942"/>
                <a:gd name="connsiteY18" fmla="*/ 130078 h 154461"/>
                <a:gd name="connsiteX19" fmla="*/ 154142 w 400942"/>
                <a:gd name="connsiteY19" fmla="*/ 56054 h 154461"/>
                <a:gd name="connsiteX20" fmla="*/ 50510 w 400942"/>
                <a:gd name="connsiteY20" fmla="*/ 21220 h 154461"/>
                <a:gd name="connsiteX21" fmla="*/ 17417 w 400942"/>
                <a:gd name="connsiteY21" fmla="*/ 15124 h 154461"/>
                <a:gd name="connsiteX22" fmla="*/ 0 w 400942"/>
                <a:gd name="connsiteY22" fmla="*/ 2061 h 154461"/>
                <a:gd name="connsiteX23" fmla="*/ 329184 w 400942"/>
                <a:gd name="connsiteY23" fmla="*/ 114402 h 154461"/>
                <a:gd name="connsiteX24" fmla="*/ 370985 w 400942"/>
                <a:gd name="connsiteY24" fmla="*/ 142270 h 154461"/>
                <a:gd name="connsiteX25" fmla="*/ 374469 w 400942"/>
                <a:gd name="connsiteY25" fmla="*/ 142270 h 154461"/>
                <a:gd name="connsiteX26" fmla="*/ 377952 w 400942"/>
                <a:gd name="connsiteY26" fmla="*/ 138786 h 154461"/>
                <a:gd name="connsiteX27" fmla="*/ 375339 w 400942"/>
                <a:gd name="connsiteY27" fmla="*/ 136174 h 154461"/>
                <a:gd name="connsiteX28" fmla="*/ 338763 w 400942"/>
                <a:gd name="connsiteY28" fmla="*/ 134432 h 154461"/>
                <a:gd name="connsiteX29" fmla="*/ 336151 w 400942"/>
                <a:gd name="connsiteY29" fmla="*/ 137044 h 154461"/>
                <a:gd name="connsiteX30" fmla="*/ 337892 w 400942"/>
                <a:gd name="connsiteY30" fmla="*/ 141399 h 154461"/>
                <a:gd name="connsiteX31" fmla="*/ 350084 w 400942"/>
                <a:gd name="connsiteY31" fmla="*/ 143141 h 154461"/>
                <a:gd name="connsiteX32" fmla="*/ 353568 w 400942"/>
                <a:gd name="connsiteY32" fmla="*/ 142270 h 154461"/>
                <a:gd name="connsiteX33" fmla="*/ 363147 w 400942"/>
                <a:gd name="connsiteY33" fmla="*/ 141399 h 154461"/>
                <a:gd name="connsiteX34" fmla="*/ 370985 w 400942"/>
                <a:gd name="connsiteY34" fmla="*/ 142270 h 154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00942" h="154461">
                  <a:moveTo>
                    <a:pt x="329184" y="114402"/>
                  </a:moveTo>
                  <a:cubicBezTo>
                    <a:pt x="324830" y="105693"/>
                    <a:pt x="326571" y="100468"/>
                    <a:pt x="334409" y="99598"/>
                  </a:cubicBezTo>
                  <a:cubicBezTo>
                    <a:pt x="334409" y="100468"/>
                    <a:pt x="334409" y="101339"/>
                    <a:pt x="335280" y="102210"/>
                  </a:cubicBezTo>
                  <a:cubicBezTo>
                    <a:pt x="336151" y="103081"/>
                    <a:pt x="337022" y="103952"/>
                    <a:pt x="337892" y="104823"/>
                  </a:cubicBezTo>
                  <a:cubicBezTo>
                    <a:pt x="339634" y="105693"/>
                    <a:pt x="340505" y="106564"/>
                    <a:pt x="340505" y="109177"/>
                  </a:cubicBezTo>
                  <a:cubicBezTo>
                    <a:pt x="340505" y="111790"/>
                    <a:pt x="339634" y="113531"/>
                    <a:pt x="338763" y="116144"/>
                  </a:cubicBezTo>
                  <a:cubicBezTo>
                    <a:pt x="343989" y="117015"/>
                    <a:pt x="349214" y="117886"/>
                    <a:pt x="355310" y="118756"/>
                  </a:cubicBezTo>
                  <a:cubicBezTo>
                    <a:pt x="359664" y="119627"/>
                    <a:pt x="364018" y="119627"/>
                    <a:pt x="368372" y="119627"/>
                  </a:cubicBezTo>
                  <a:cubicBezTo>
                    <a:pt x="373598" y="119627"/>
                    <a:pt x="379694" y="118756"/>
                    <a:pt x="384919" y="117015"/>
                  </a:cubicBezTo>
                  <a:cubicBezTo>
                    <a:pt x="390144" y="116144"/>
                    <a:pt x="393627" y="116144"/>
                    <a:pt x="396240" y="119627"/>
                  </a:cubicBezTo>
                  <a:cubicBezTo>
                    <a:pt x="401465" y="126594"/>
                    <a:pt x="402336" y="134432"/>
                    <a:pt x="398852" y="144012"/>
                  </a:cubicBezTo>
                  <a:cubicBezTo>
                    <a:pt x="397111" y="149236"/>
                    <a:pt x="390144" y="154462"/>
                    <a:pt x="384919" y="154462"/>
                  </a:cubicBezTo>
                  <a:cubicBezTo>
                    <a:pt x="383177" y="154462"/>
                    <a:pt x="382306" y="152720"/>
                    <a:pt x="380564" y="151849"/>
                  </a:cubicBezTo>
                  <a:cubicBezTo>
                    <a:pt x="379694" y="150978"/>
                    <a:pt x="378823" y="150978"/>
                    <a:pt x="377081" y="150978"/>
                  </a:cubicBezTo>
                  <a:cubicBezTo>
                    <a:pt x="364889" y="151849"/>
                    <a:pt x="351826" y="151849"/>
                    <a:pt x="339634" y="150107"/>
                  </a:cubicBezTo>
                  <a:cubicBezTo>
                    <a:pt x="338763" y="150107"/>
                    <a:pt x="337022" y="150107"/>
                    <a:pt x="336151" y="150978"/>
                  </a:cubicBezTo>
                  <a:cubicBezTo>
                    <a:pt x="332667" y="153591"/>
                    <a:pt x="330055" y="152720"/>
                    <a:pt x="328313" y="148366"/>
                  </a:cubicBezTo>
                  <a:cubicBezTo>
                    <a:pt x="325701" y="142270"/>
                    <a:pt x="324830" y="136174"/>
                    <a:pt x="327442" y="130949"/>
                  </a:cubicBezTo>
                  <a:cubicBezTo>
                    <a:pt x="326571" y="130949"/>
                    <a:pt x="325701" y="130949"/>
                    <a:pt x="324830" y="130078"/>
                  </a:cubicBezTo>
                  <a:cubicBezTo>
                    <a:pt x="267353" y="118756"/>
                    <a:pt x="210747" y="83051"/>
                    <a:pt x="154142" y="56054"/>
                  </a:cubicBezTo>
                  <a:cubicBezTo>
                    <a:pt x="120178" y="39508"/>
                    <a:pt x="85344" y="25574"/>
                    <a:pt x="50510" y="21220"/>
                  </a:cubicBezTo>
                  <a:cubicBezTo>
                    <a:pt x="39189" y="19478"/>
                    <a:pt x="27867" y="18607"/>
                    <a:pt x="17417" y="15124"/>
                  </a:cubicBezTo>
                  <a:cubicBezTo>
                    <a:pt x="10450" y="12511"/>
                    <a:pt x="4354" y="8157"/>
                    <a:pt x="0" y="2061"/>
                  </a:cubicBezTo>
                  <a:cubicBezTo>
                    <a:pt x="113211" y="-16227"/>
                    <a:pt x="217714" y="92630"/>
                    <a:pt x="329184" y="114402"/>
                  </a:cubicBezTo>
                  <a:close/>
                  <a:moveTo>
                    <a:pt x="370985" y="142270"/>
                  </a:moveTo>
                  <a:cubicBezTo>
                    <a:pt x="371856" y="142270"/>
                    <a:pt x="373598" y="142270"/>
                    <a:pt x="374469" y="142270"/>
                  </a:cubicBezTo>
                  <a:cubicBezTo>
                    <a:pt x="377081" y="142270"/>
                    <a:pt x="377952" y="140528"/>
                    <a:pt x="377952" y="138786"/>
                  </a:cubicBezTo>
                  <a:cubicBezTo>
                    <a:pt x="377952" y="137044"/>
                    <a:pt x="377081" y="135303"/>
                    <a:pt x="375339" y="136174"/>
                  </a:cubicBezTo>
                  <a:cubicBezTo>
                    <a:pt x="363147" y="137044"/>
                    <a:pt x="350955" y="136174"/>
                    <a:pt x="338763" y="134432"/>
                  </a:cubicBezTo>
                  <a:cubicBezTo>
                    <a:pt x="336151" y="134432"/>
                    <a:pt x="336151" y="135303"/>
                    <a:pt x="336151" y="137044"/>
                  </a:cubicBezTo>
                  <a:cubicBezTo>
                    <a:pt x="336151" y="138786"/>
                    <a:pt x="336151" y="140528"/>
                    <a:pt x="337892" y="141399"/>
                  </a:cubicBezTo>
                  <a:cubicBezTo>
                    <a:pt x="342247" y="142270"/>
                    <a:pt x="346601" y="143141"/>
                    <a:pt x="350084" y="143141"/>
                  </a:cubicBezTo>
                  <a:cubicBezTo>
                    <a:pt x="350955" y="143141"/>
                    <a:pt x="352697" y="143141"/>
                    <a:pt x="353568" y="142270"/>
                  </a:cubicBezTo>
                  <a:cubicBezTo>
                    <a:pt x="356181" y="140528"/>
                    <a:pt x="360535" y="139657"/>
                    <a:pt x="363147" y="141399"/>
                  </a:cubicBezTo>
                  <a:cubicBezTo>
                    <a:pt x="365760" y="143141"/>
                    <a:pt x="368372" y="142270"/>
                    <a:pt x="370985" y="142270"/>
                  </a:cubicBezTo>
                  <a:close/>
                </a:path>
              </a:pathLst>
            </a:custGeom>
            <a:solidFill>
              <a:srgbClr val="FFFFFF"/>
            </a:solidFill>
            <a:ln w="8709" cap="flat">
              <a:noFill/>
              <a:prstDash val="solid"/>
              <a:miter/>
            </a:ln>
          </p:spPr>
          <p:txBody>
            <a:bodyPr rtlCol="1" anchor="ctr"/>
            <a:lstStyle/>
            <a:p>
              <a:endParaRPr lang="ar-SA"/>
            </a:p>
          </p:txBody>
        </p:sp>
        <p:grpSp>
          <p:nvGrpSpPr>
            <p:cNvPr id="920" name="رسم 4">
              <a:extLst>
                <a:ext uri="{FF2B5EF4-FFF2-40B4-BE49-F238E27FC236}">
                  <a16:creationId xmlns:a16="http://schemas.microsoft.com/office/drawing/2014/main" id="{1911659A-5C6C-4D2C-A34F-EAD5E34FB7D4}"/>
                </a:ext>
              </a:extLst>
            </p:cNvPr>
            <p:cNvGrpSpPr/>
            <p:nvPr/>
          </p:nvGrpSpPr>
          <p:grpSpPr>
            <a:xfrm>
              <a:off x="-8762431" y="4938920"/>
              <a:ext cx="559416" cy="481935"/>
              <a:chOff x="3476461" y="7236643"/>
              <a:chExt cx="559416" cy="481935"/>
            </a:xfrm>
            <a:solidFill>
              <a:srgbClr val="FFFFFF"/>
            </a:solidFill>
          </p:grpSpPr>
          <p:sp>
            <p:nvSpPr>
              <p:cNvPr id="921" name="شكل حر: شكل 920">
                <a:extLst>
                  <a:ext uri="{FF2B5EF4-FFF2-40B4-BE49-F238E27FC236}">
                    <a16:creationId xmlns:a16="http://schemas.microsoft.com/office/drawing/2014/main" id="{504293BC-A9BD-4000-8BA9-872A1EB16214}"/>
                  </a:ext>
                </a:extLst>
              </p:cNvPr>
              <p:cNvSpPr/>
              <p:nvPr/>
            </p:nvSpPr>
            <p:spPr>
              <a:xfrm>
                <a:off x="3588802" y="7325689"/>
                <a:ext cx="223810" cy="149086"/>
              </a:xfrm>
              <a:custGeom>
                <a:avLst/>
                <a:gdLst>
                  <a:gd name="connsiteX0" fmla="*/ 61831 w 223810"/>
                  <a:gd name="connsiteY0" fmla="*/ 48551 h 149086"/>
                  <a:gd name="connsiteX1" fmla="*/ 60089 w 223810"/>
                  <a:gd name="connsiteY1" fmla="*/ 62484 h 149086"/>
                  <a:gd name="connsiteX2" fmla="*/ 62702 w 223810"/>
                  <a:gd name="connsiteY2" fmla="*/ 61614 h 149086"/>
                  <a:gd name="connsiteX3" fmla="*/ 80990 w 223810"/>
                  <a:gd name="connsiteY3" fmla="*/ 52034 h 149086"/>
                  <a:gd name="connsiteX4" fmla="*/ 84473 w 223810"/>
                  <a:gd name="connsiteY4" fmla="*/ 30263 h 149086"/>
                  <a:gd name="connsiteX5" fmla="*/ 80119 w 223810"/>
                  <a:gd name="connsiteY5" fmla="*/ 23295 h 149086"/>
                  <a:gd name="connsiteX6" fmla="*/ 77506 w 223810"/>
                  <a:gd name="connsiteY6" fmla="*/ 3266 h 149086"/>
                  <a:gd name="connsiteX7" fmla="*/ 89698 w 223810"/>
                  <a:gd name="connsiteY7" fmla="*/ 3266 h 149086"/>
                  <a:gd name="connsiteX8" fmla="*/ 100149 w 223810"/>
                  <a:gd name="connsiteY8" fmla="*/ 27650 h 149086"/>
                  <a:gd name="connsiteX9" fmla="*/ 93182 w 223810"/>
                  <a:gd name="connsiteY9" fmla="*/ 23295 h 149086"/>
                  <a:gd name="connsiteX10" fmla="*/ 98407 w 223810"/>
                  <a:gd name="connsiteY10" fmla="*/ 47680 h 149086"/>
                  <a:gd name="connsiteX11" fmla="*/ 94052 w 223810"/>
                  <a:gd name="connsiteY11" fmla="*/ 61614 h 149086"/>
                  <a:gd name="connsiteX12" fmla="*/ 68798 w 223810"/>
                  <a:gd name="connsiteY12" fmla="*/ 79031 h 149086"/>
                  <a:gd name="connsiteX13" fmla="*/ 62702 w 223810"/>
                  <a:gd name="connsiteY13" fmla="*/ 80772 h 149086"/>
                  <a:gd name="connsiteX14" fmla="*/ 60960 w 223810"/>
                  <a:gd name="connsiteY14" fmla="*/ 84256 h 149086"/>
                  <a:gd name="connsiteX15" fmla="*/ 69669 w 223810"/>
                  <a:gd name="connsiteY15" fmla="*/ 92964 h 149086"/>
                  <a:gd name="connsiteX16" fmla="*/ 80119 w 223810"/>
                  <a:gd name="connsiteY16" fmla="*/ 93835 h 149086"/>
                  <a:gd name="connsiteX17" fmla="*/ 106244 w 223810"/>
                  <a:gd name="connsiteY17" fmla="*/ 79031 h 149086"/>
                  <a:gd name="connsiteX18" fmla="*/ 111470 w 223810"/>
                  <a:gd name="connsiteY18" fmla="*/ 61614 h 149086"/>
                  <a:gd name="connsiteX19" fmla="*/ 103632 w 223810"/>
                  <a:gd name="connsiteY19" fmla="*/ 20683 h 149086"/>
                  <a:gd name="connsiteX20" fmla="*/ 102761 w 223810"/>
                  <a:gd name="connsiteY20" fmla="*/ 6749 h 149086"/>
                  <a:gd name="connsiteX21" fmla="*/ 108857 w 223810"/>
                  <a:gd name="connsiteY21" fmla="*/ 1524 h 149086"/>
                  <a:gd name="connsiteX22" fmla="*/ 110599 w 223810"/>
                  <a:gd name="connsiteY22" fmla="*/ 2395 h 149086"/>
                  <a:gd name="connsiteX23" fmla="*/ 114953 w 223810"/>
                  <a:gd name="connsiteY23" fmla="*/ 9362 h 149086"/>
                  <a:gd name="connsiteX24" fmla="*/ 124532 w 223810"/>
                  <a:gd name="connsiteY24" fmla="*/ 59001 h 149086"/>
                  <a:gd name="connsiteX25" fmla="*/ 127145 w 223810"/>
                  <a:gd name="connsiteY25" fmla="*/ 65097 h 149086"/>
                  <a:gd name="connsiteX26" fmla="*/ 155012 w 223810"/>
                  <a:gd name="connsiteY26" fmla="*/ 59001 h 149086"/>
                  <a:gd name="connsiteX27" fmla="*/ 168075 w 223810"/>
                  <a:gd name="connsiteY27" fmla="*/ 62484 h 149086"/>
                  <a:gd name="connsiteX28" fmla="*/ 171559 w 223810"/>
                  <a:gd name="connsiteY28" fmla="*/ 60743 h 149086"/>
                  <a:gd name="connsiteX29" fmla="*/ 172430 w 223810"/>
                  <a:gd name="connsiteY29" fmla="*/ 52905 h 149086"/>
                  <a:gd name="connsiteX30" fmla="*/ 186363 w 223810"/>
                  <a:gd name="connsiteY30" fmla="*/ 40713 h 149086"/>
                  <a:gd name="connsiteX31" fmla="*/ 206393 w 223810"/>
                  <a:gd name="connsiteY31" fmla="*/ 65968 h 149086"/>
                  <a:gd name="connsiteX32" fmla="*/ 190718 w 223810"/>
                  <a:gd name="connsiteY32" fmla="*/ 85127 h 149086"/>
                  <a:gd name="connsiteX33" fmla="*/ 170688 w 223810"/>
                  <a:gd name="connsiteY33" fmla="*/ 80772 h 149086"/>
                  <a:gd name="connsiteX34" fmla="*/ 168075 w 223810"/>
                  <a:gd name="connsiteY34" fmla="*/ 79902 h 149086"/>
                  <a:gd name="connsiteX35" fmla="*/ 168075 w 223810"/>
                  <a:gd name="connsiteY35" fmla="*/ 80772 h 149086"/>
                  <a:gd name="connsiteX36" fmla="*/ 172430 w 223810"/>
                  <a:gd name="connsiteY36" fmla="*/ 83385 h 149086"/>
                  <a:gd name="connsiteX37" fmla="*/ 218585 w 223810"/>
                  <a:gd name="connsiteY37" fmla="*/ 106898 h 149086"/>
                  <a:gd name="connsiteX38" fmla="*/ 223810 w 223810"/>
                  <a:gd name="connsiteY38" fmla="*/ 111253 h 149086"/>
                  <a:gd name="connsiteX39" fmla="*/ 214231 w 223810"/>
                  <a:gd name="connsiteY39" fmla="*/ 126057 h 149086"/>
                  <a:gd name="connsiteX40" fmla="*/ 212489 w 223810"/>
                  <a:gd name="connsiteY40" fmla="*/ 126928 h 149086"/>
                  <a:gd name="connsiteX41" fmla="*/ 177655 w 223810"/>
                  <a:gd name="connsiteY41" fmla="*/ 116478 h 149086"/>
                  <a:gd name="connsiteX42" fmla="*/ 168075 w 223810"/>
                  <a:gd name="connsiteY42" fmla="*/ 112994 h 149086"/>
                  <a:gd name="connsiteX43" fmla="*/ 159367 w 223810"/>
                  <a:gd name="connsiteY43" fmla="*/ 114736 h 149086"/>
                  <a:gd name="connsiteX44" fmla="*/ 160238 w 223810"/>
                  <a:gd name="connsiteY44" fmla="*/ 123445 h 149086"/>
                  <a:gd name="connsiteX45" fmla="*/ 169817 w 223810"/>
                  <a:gd name="connsiteY45" fmla="*/ 134766 h 149086"/>
                  <a:gd name="connsiteX46" fmla="*/ 171559 w 223810"/>
                  <a:gd name="connsiteY46" fmla="*/ 148700 h 149086"/>
                  <a:gd name="connsiteX47" fmla="*/ 168946 w 223810"/>
                  <a:gd name="connsiteY47" fmla="*/ 148700 h 149086"/>
                  <a:gd name="connsiteX48" fmla="*/ 128887 w 223810"/>
                  <a:gd name="connsiteY48" fmla="*/ 112124 h 149086"/>
                  <a:gd name="connsiteX49" fmla="*/ 121920 w 223810"/>
                  <a:gd name="connsiteY49" fmla="*/ 98190 h 149086"/>
                  <a:gd name="connsiteX50" fmla="*/ 115824 w 223810"/>
                  <a:gd name="connsiteY50" fmla="*/ 94706 h 149086"/>
                  <a:gd name="connsiteX51" fmla="*/ 103632 w 223810"/>
                  <a:gd name="connsiteY51" fmla="*/ 103415 h 149086"/>
                  <a:gd name="connsiteX52" fmla="*/ 78377 w 223810"/>
                  <a:gd name="connsiteY52" fmla="*/ 110382 h 149086"/>
                  <a:gd name="connsiteX53" fmla="*/ 49639 w 223810"/>
                  <a:gd name="connsiteY53" fmla="*/ 86869 h 149086"/>
                  <a:gd name="connsiteX54" fmla="*/ 48768 w 223810"/>
                  <a:gd name="connsiteY54" fmla="*/ 84256 h 149086"/>
                  <a:gd name="connsiteX55" fmla="*/ 34834 w 223810"/>
                  <a:gd name="connsiteY55" fmla="*/ 86869 h 149086"/>
                  <a:gd name="connsiteX56" fmla="*/ 4354 w 223810"/>
                  <a:gd name="connsiteY56" fmla="*/ 92964 h 149086"/>
                  <a:gd name="connsiteX57" fmla="*/ 2612 w 223810"/>
                  <a:gd name="connsiteY57" fmla="*/ 92964 h 149086"/>
                  <a:gd name="connsiteX58" fmla="*/ 0 w 223810"/>
                  <a:gd name="connsiteY58" fmla="*/ 92094 h 149086"/>
                  <a:gd name="connsiteX59" fmla="*/ 871 w 223810"/>
                  <a:gd name="connsiteY59" fmla="*/ 90352 h 149086"/>
                  <a:gd name="connsiteX60" fmla="*/ 8709 w 223810"/>
                  <a:gd name="connsiteY60" fmla="*/ 84256 h 149086"/>
                  <a:gd name="connsiteX61" fmla="*/ 40930 w 223810"/>
                  <a:gd name="connsiteY61" fmla="*/ 68580 h 149086"/>
                  <a:gd name="connsiteX62" fmla="*/ 54864 w 223810"/>
                  <a:gd name="connsiteY62" fmla="*/ 55517 h 149086"/>
                  <a:gd name="connsiteX63" fmla="*/ 61831 w 223810"/>
                  <a:gd name="connsiteY63" fmla="*/ 48551 h 149086"/>
                  <a:gd name="connsiteX64" fmla="*/ 131499 w 223810"/>
                  <a:gd name="connsiteY64" fmla="*/ 80772 h 149086"/>
                  <a:gd name="connsiteX65" fmla="*/ 125403 w 223810"/>
                  <a:gd name="connsiteY65" fmla="*/ 83385 h 149086"/>
                  <a:gd name="connsiteX66" fmla="*/ 141079 w 223810"/>
                  <a:gd name="connsiteY66" fmla="*/ 114736 h 149086"/>
                  <a:gd name="connsiteX67" fmla="*/ 143691 w 223810"/>
                  <a:gd name="connsiteY67" fmla="*/ 114736 h 149086"/>
                  <a:gd name="connsiteX68" fmla="*/ 143691 w 223810"/>
                  <a:gd name="connsiteY68" fmla="*/ 112124 h 149086"/>
                  <a:gd name="connsiteX69" fmla="*/ 153271 w 223810"/>
                  <a:gd name="connsiteY69" fmla="*/ 102544 h 149086"/>
                  <a:gd name="connsiteX70" fmla="*/ 155012 w 223810"/>
                  <a:gd name="connsiteY70" fmla="*/ 102544 h 149086"/>
                  <a:gd name="connsiteX71" fmla="*/ 158496 w 223810"/>
                  <a:gd name="connsiteY71" fmla="*/ 101673 h 149086"/>
                  <a:gd name="connsiteX72" fmla="*/ 155012 w 223810"/>
                  <a:gd name="connsiteY72" fmla="*/ 96448 h 149086"/>
                  <a:gd name="connsiteX73" fmla="*/ 148917 w 223810"/>
                  <a:gd name="connsiteY73" fmla="*/ 92094 h 149086"/>
                  <a:gd name="connsiteX74" fmla="*/ 131499 w 223810"/>
                  <a:gd name="connsiteY74" fmla="*/ 80772 h 149086"/>
                  <a:gd name="connsiteX75" fmla="*/ 185492 w 223810"/>
                  <a:gd name="connsiteY75" fmla="*/ 69451 h 149086"/>
                  <a:gd name="connsiteX76" fmla="*/ 188105 w 223810"/>
                  <a:gd name="connsiteY76" fmla="*/ 69451 h 149086"/>
                  <a:gd name="connsiteX77" fmla="*/ 188105 w 223810"/>
                  <a:gd name="connsiteY77" fmla="*/ 66839 h 149086"/>
                  <a:gd name="connsiteX78" fmla="*/ 182880 w 223810"/>
                  <a:gd name="connsiteY78" fmla="*/ 60743 h 149086"/>
                  <a:gd name="connsiteX79" fmla="*/ 181138 w 223810"/>
                  <a:gd name="connsiteY79" fmla="*/ 60743 h 149086"/>
                  <a:gd name="connsiteX80" fmla="*/ 181138 w 223810"/>
                  <a:gd name="connsiteY80" fmla="*/ 63355 h 149086"/>
                  <a:gd name="connsiteX81" fmla="*/ 185492 w 223810"/>
                  <a:gd name="connsiteY81" fmla="*/ 69451 h 14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223810" h="149086">
                    <a:moveTo>
                      <a:pt x="61831" y="48551"/>
                    </a:moveTo>
                    <a:cubicBezTo>
                      <a:pt x="60960" y="53776"/>
                      <a:pt x="60960" y="58130"/>
                      <a:pt x="60089" y="62484"/>
                    </a:cubicBezTo>
                    <a:cubicBezTo>
                      <a:pt x="60960" y="62484"/>
                      <a:pt x="61831" y="62484"/>
                      <a:pt x="62702" y="61614"/>
                    </a:cubicBezTo>
                    <a:cubicBezTo>
                      <a:pt x="68798" y="58130"/>
                      <a:pt x="74894" y="55517"/>
                      <a:pt x="80990" y="52034"/>
                    </a:cubicBezTo>
                    <a:cubicBezTo>
                      <a:pt x="89698" y="47680"/>
                      <a:pt x="88827" y="38971"/>
                      <a:pt x="84473" y="30263"/>
                    </a:cubicBezTo>
                    <a:cubicBezTo>
                      <a:pt x="83602" y="27650"/>
                      <a:pt x="81861" y="25908"/>
                      <a:pt x="80119" y="23295"/>
                    </a:cubicBezTo>
                    <a:cubicBezTo>
                      <a:pt x="74894" y="16329"/>
                      <a:pt x="74894" y="9362"/>
                      <a:pt x="77506" y="3266"/>
                    </a:cubicBezTo>
                    <a:cubicBezTo>
                      <a:pt x="79248" y="-1089"/>
                      <a:pt x="85344" y="-1089"/>
                      <a:pt x="89698" y="3266"/>
                    </a:cubicBezTo>
                    <a:cubicBezTo>
                      <a:pt x="95794" y="10233"/>
                      <a:pt x="98407" y="18941"/>
                      <a:pt x="100149" y="27650"/>
                    </a:cubicBezTo>
                    <a:cubicBezTo>
                      <a:pt x="97536" y="25908"/>
                      <a:pt x="95794" y="25037"/>
                      <a:pt x="93182" y="23295"/>
                    </a:cubicBezTo>
                    <a:cubicBezTo>
                      <a:pt x="97536" y="32004"/>
                      <a:pt x="98407" y="39842"/>
                      <a:pt x="98407" y="47680"/>
                    </a:cubicBezTo>
                    <a:cubicBezTo>
                      <a:pt x="98407" y="52905"/>
                      <a:pt x="96665" y="57259"/>
                      <a:pt x="94052" y="61614"/>
                    </a:cubicBezTo>
                    <a:cubicBezTo>
                      <a:pt x="87957" y="70322"/>
                      <a:pt x="79248" y="76418"/>
                      <a:pt x="68798" y="79031"/>
                    </a:cubicBezTo>
                    <a:cubicBezTo>
                      <a:pt x="67056" y="79902"/>
                      <a:pt x="64443" y="80772"/>
                      <a:pt x="62702" y="80772"/>
                    </a:cubicBezTo>
                    <a:cubicBezTo>
                      <a:pt x="60960" y="81643"/>
                      <a:pt x="60960" y="82514"/>
                      <a:pt x="60960" y="84256"/>
                    </a:cubicBezTo>
                    <a:cubicBezTo>
                      <a:pt x="61831" y="88610"/>
                      <a:pt x="64443" y="92094"/>
                      <a:pt x="69669" y="92964"/>
                    </a:cubicBezTo>
                    <a:cubicBezTo>
                      <a:pt x="73152" y="93835"/>
                      <a:pt x="76635" y="94706"/>
                      <a:pt x="80119" y="93835"/>
                    </a:cubicBezTo>
                    <a:cubicBezTo>
                      <a:pt x="90569" y="91223"/>
                      <a:pt x="99278" y="85998"/>
                      <a:pt x="106244" y="79031"/>
                    </a:cubicBezTo>
                    <a:cubicBezTo>
                      <a:pt x="110599" y="74677"/>
                      <a:pt x="111470" y="68580"/>
                      <a:pt x="111470" y="61614"/>
                    </a:cubicBezTo>
                    <a:cubicBezTo>
                      <a:pt x="111470" y="48551"/>
                      <a:pt x="107115" y="34617"/>
                      <a:pt x="103632" y="20683"/>
                    </a:cubicBezTo>
                    <a:cubicBezTo>
                      <a:pt x="101890" y="15458"/>
                      <a:pt x="101019" y="10233"/>
                      <a:pt x="102761" y="6749"/>
                    </a:cubicBezTo>
                    <a:cubicBezTo>
                      <a:pt x="103632" y="5008"/>
                      <a:pt x="106244" y="3266"/>
                      <a:pt x="108857" y="1524"/>
                    </a:cubicBezTo>
                    <a:cubicBezTo>
                      <a:pt x="108857" y="1524"/>
                      <a:pt x="110599" y="2395"/>
                      <a:pt x="110599" y="2395"/>
                    </a:cubicBezTo>
                    <a:cubicBezTo>
                      <a:pt x="112341" y="5008"/>
                      <a:pt x="114082" y="6749"/>
                      <a:pt x="114953" y="9362"/>
                    </a:cubicBezTo>
                    <a:cubicBezTo>
                      <a:pt x="121049" y="26779"/>
                      <a:pt x="124532" y="43325"/>
                      <a:pt x="124532" y="59001"/>
                    </a:cubicBezTo>
                    <a:cubicBezTo>
                      <a:pt x="124532" y="60743"/>
                      <a:pt x="124532" y="63355"/>
                      <a:pt x="127145" y="65097"/>
                    </a:cubicBezTo>
                    <a:cubicBezTo>
                      <a:pt x="133241" y="56388"/>
                      <a:pt x="143691" y="57259"/>
                      <a:pt x="155012" y="59001"/>
                    </a:cubicBezTo>
                    <a:cubicBezTo>
                      <a:pt x="159367" y="59872"/>
                      <a:pt x="163721" y="61614"/>
                      <a:pt x="168075" y="62484"/>
                    </a:cubicBezTo>
                    <a:cubicBezTo>
                      <a:pt x="170688" y="63355"/>
                      <a:pt x="171559" y="62484"/>
                      <a:pt x="171559" y="60743"/>
                    </a:cubicBezTo>
                    <a:cubicBezTo>
                      <a:pt x="171559" y="58130"/>
                      <a:pt x="171559" y="55517"/>
                      <a:pt x="172430" y="52905"/>
                    </a:cubicBezTo>
                    <a:cubicBezTo>
                      <a:pt x="173301" y="44196"/>
                      <a:pt x="178526" y="38971"/>
                      <a:pt x="186363" y="40713"/>
                    </a:cubicBezTo>
                    <a:cubicBezTo>
                      <a:pt x="195072" y="43325"/>
                      <a:pt x="204651" y="55517"/>
                      <a:pt x="206393" y="65968"/>
                    </a:cubicBezTo>
                    <a:cubicBezTo>
                      <a:pt x="207264" y="78160"/>
                      <a:pt x="201168" y="85998"/>
                      <a:pt x="190718" y="85127"/>
                    </a:cubicBezTo>
                    <a:cubicBezTo>
                      <a:pt x="184622" y="85127"/>
                      <a:pt x="177655" y="82514"/>
                      <a:pt x="170688" y="80772"/>
                    </a:cubicBezTo>
                    <a:cubicBezTo>
                      <a:pt x="169817" y="80772"/>
                      <a:pt x="168946" y="79902"/>
                      <a:pt x="168075" y="79902"/>
                    </a:cubicBezTo>
                    <a:cubicBezTo>
                      <a:pt x="168075" y="79902"/>
                      <a:pt x="168075" y="80772"/>
                      <a:pt x="168075" y="80772"/>
                    </a:cubicBezTo>
                    <a:cubicBezTo>
                      <a:pt x="169817" y="81643"/>
                      <a:pt x="170688" y="82514"/>
                      <a:pt x="172430" y="83385"/>
                    </a:cubicBezTo>
                    <a:cubicBezTo>
                      <a:pt x="188105" y="91223"/>
                      <a:pt x="202910" y="99061"/>
                      <a:pt x="218585" y="106898"/>
                    </a:cubicBezTo>
                    <a:cubicBezTo>
                      <a:pt x="220327" y="107769"/>
                      <a:pt x="222069" y="109511"/>
                      <a:pt x="223810" y="111253"/>
                    </a:cubicBezTo>
                    <a:cubicBezTo>
                      <a:pt x="218585" y="114736"/>
                      <a:pt x="215972" y="119961"/>
                      <a:pt x="214231" y="126057"/>
                    </a:cubicBezTo>
                    <a:cubicBezTo>
                      <a:pt x="214231" y="126928"/>
                      <a:pt x="213360" y="127799"/>
                      <a:pt x="212489" y="126928"/>
                    </a:cubicBezTo>
                    <a:cubicBezTo>
                      <a:pt x="201168" y="124316"/>
                      <a:pt x="188976" y="120832"/>
                      <a:pt x="177655" y="116478"/>
                    </a:cubicBezTo>
                    <a:cubicBezTo>
                      <a:pt x="174171" y="115607"/>
                      <a:pt x="171559" y="113865"/>
                      <a:pt x="168075" y="112994"/>
                    </a:cubicBezTo>
                    <a:cubicBezTo>
                      <a:pt x="164592" y="112124"/>
                      <a:pt x="161979" y="112994"/>
                      <a:pt x="159367" y="114736"/>
                    </a:cubicBezTo>
                    <a:cubicBezTo>
                      <a:pt x="157625" y="116478"/>
                      <a:pt x="157625" y="119961"/>
                      <a:pt x="160238" y="123445"/>
                    </a:cubicBezTo>
                    <a:cubicBezTo>
                      <a:pt x="162850" y="126928"/>
                      <a:pt x="166334" y="131283"/>
                      <a:pt x="169817" y="134766"/>
                    </a:cubicBezTo>
                    <a:cubicBezTo>
                      <a:pt x="175913" y="140862"/>
                      <a:pt x="176784" y="146087"/>
                      <a:pt x="171559" y="148700"/>
                    </a:cubicBezTo>
                    <a:cubicBezTo>
                      <a:pt x="170688" y="148700"/>
                      <a:pt x="169817" y="149570"/>
                      <a:pt x="168946" y="148700"/>
                    </a:cubicBezTo>
                    <a:cubicBezTo>
                      <a:pt x="154142" y="139991"/>
                      <a:pt x="139337" y="128670"/>
                      <a:pt x="128887" y="112124"/>
                    </a:cubicBezTo>
                    <a:cubicBezTo>
                      <a:pt x="126274" y="107769"/>
                      <a:pt x="123662" y="102544"/>
                      <a:pt x="121920" y="98190"/>
                    </a:cubicBezTo>
                    <a:cubicBezTo>
                      <a:pt x="120178" y="94706"/>
                      <a:pt x="118437" y="93835"/>
                      <a:pt x="115824" y="94706"/>
                    </a:cubicBezTo>
                    <a:cubicBezTo>
                      <a:pt x="111470" y="97319"/>
                      <a:pt x="107986" y="100802"/>
                      <a:pt x="103632" y="103415"/>
                    </a:cubicBezTo>
                    <a:cubicBezTo>
                      <a:pt x="96665" y="107769"/>
                      <a:pt x="87957" y="110382"/>
                      <a:pt x="78377" y="110382"/>
                    </a:cubicBezTo>
                    <a:cubicBezTo>
                      <a:pt x="67927" y="110382"/>
                      <a:pt x="52251" y="99931"/>
                      <a:pt x="49639" y="86869"/>
                    </a:cubicBezTo>
                    <a:cubicBezTo>
                      <a:pt x="49639" y="85998"/>
                      <a:pt x="48768" y="85127"/>
                      <a:pt x="48768" y="84256"/>
                    </a:cubicBezTo>
                    <a:cubicBezTo>
                      <a:pt x="44414" y="85127"/>
                      <a:pt x="40059" y="85998"/>
                      <a:pt x="34834" y="86869"/>
                    </a:cubicBezTo>
                    <a:cubicBezTo>
                      <a:pt x="24384" y="88610"/>
                      <a:pt x="14804" y="90352"/>
                      <a:pt x="4354" y="92964"/>
                    </a:cubicBezTo>
                    <a:cubicBezTo>
                      <a:pt x="3483" y="92964"/>
                      <a:pt x="3483" y="92964"/>
                      <a:pt x="2612" y="92964"/>
                    </a:cubicBezTo>
                    <a:cubicBezTo>
                      <a:pt x="1742" y="92964"/>
                      <a:pt x="871" y="92094"/>
                      <a:pt x="0" y="92094"/>
                    </a:cubicBezTo>
                    <a:cubicBezTo>
                      <a:pt x="0" y="92094"/>
                      <a:pt x="0" y="90352"/>
                      <a:pt x="871" y="90352"/>
                    </a:cubicBezTo>
                    <a:cubicBezTo>
                      <a:pt x="3483" y="88610"/>
                      <a:pt x="6096" y="85998"/>
                      <a:pt x="8709" y="84256"/>
                    </a:cubicBezTo>
                    <a:cubicBezTo>
                      <a:pt x="19159" y="78160"/>
                      <a:pt x="30480" y="72935"/>
                      <a:pt x="40930" y="68580"/>
                    </a:cubicBezTo>
                    <a:cubicBezTo>
                      <a:pt x="47897" y="65968"/>
                      <a:pt x="53122" y="63355"/>
                      <a:pt x="54864" y="55517"/>
                    </a:cubicBezTo>
                    <a:cubicBezTo>
                      <a:pt x="53993" y="53776"/>
                      <a:pt x="56606" y="50292"/>
                      <a:pt x="61831" y="48551"/>
                    </a:cubicBezTo>
                    <a:close/>
                    <a:moveTo>
                      <a:pt x="131499" y="80772"/>
                    </a:moveTo>
                    <a:cubicBezTo>
                      <a:pt x="128016" y="79031"/>
                      <a:pt x="125403" y="79902"/>
                      <a:pt x="125403" y="83385"/>
                    </a:cubicBezTo>
                    <a:cubicBezTo>
                      <a:pt x="125403" y="92964"/>
                      <a:pt x="133241" y="107769"/>
                      <a:pt x="141079" y="114736"/>
                    </a:cubicBezTo>
                    <a:cubicBezTo>
                      <a:pt x="142821" y="115607"/>
                      <a:pt x="143691" y="115607"/>
                      <a:pt x="143691" y="114736"/>
                    </a:cubicBezTo>
                    <a:cubicBezTo>
                      <a:pt x="143691" y="113865"/>
                      <a:pt x="143691" y="112994"/>
                      <a:pt x="143691" y="112124"/>
                    </a:cubicBezTo>
                    <a:cubicBezTo>
                      <a:pt x="143691" y="103415"/>
                      <a:pt x="145433" y="101673"/>
                      <a:pt x="153271" y="102544"/>
                    </a:cubicBezTo>
                    <a:cubicBezTo>
                      <a:pt x="154142" y="102544"/>
                      <a:pt x="155012" y="102544"/>
                      <a:pt x="155012" y="102544"/>
                    </a:cubicBezTo>
                    <a:cubicBezTo>
                      <a:pt x="155883" y="102544"/>
                      <a:pt x="157625" y="101673"/>
                      <a:pt x="158496" y="101673"/>
                    </a:cubicBezTo>
                    <a:cubicBezTo>
                      <a:pt x="157625" y="99931"/>
                      <a:pt x="156754" y="98190"/>
                      <a:pt x="155012" y="96448"/>
                    </a:cubicBezTo>
                    <a:cubicBezTo>
                      <a:pt x="153271" y="94706"/>
                      <a:pt x="150658" y="93835"/>
                      <a:pt x="148917" y="92094"/>
                    </a:cubicBezTo>
                    <a:cubicBezTo>
                      <a:pt x="143691" y="88610"/>
                      <a:pt x="137595" y="84256"/>
                      <a:pt x="131499" y="80772"/>
                    </a:cubicBezTo>
                    <a:close/>
                    <a:moveTo>
                      <a:pt x="185492" y="69451"/>
                    </a:moveTo>
                    <a:cubicBezTo>
                      <a:pt x="187234" y="69451"/>
                      <a:pt x="188105" y="69451"/>
                      <a:pt x="188105" y="69451"/>
                    </a:cubicBezTo>
                    <a:cubicBezTo>
                      <a:pt x="188105" y="68580"/>
                      <a:pt x="188105" y="67709"/>
                      <a:pt x="188105" y="66839"/>
                    </a:cubicBezTo>
                    <a:cubicBezTo>
                      <a:pt x="186363" y="65097"/>
                      <a:pt x="184622" y="62484"/>
                      <a:pt x="182880" y="60743"/>
                    </a:cubicBezTo>
                    <a:cubicBezTo>
                      <a:pt x="182009" y="59872"/>
                      <a:pt x="181138" y="59872"/>
                      <a:pt x="181138" y="60743"/>
                    </a:cubicBezTo>
                    <a:cubicBezTo>
                      <a:pt x="181138" y="61614"/>
                      <a:pt x="181138" y="62484"/>
                      <a:pt x="181138" y="63355"/>
                    </a:cubicBezTo>
                    <a:cubicBezTo>
                      <a:pt x="182009" y="65968"/>
                      <a:pt x="183751" y="67709"/>
                      <a:pt x="185492" y="69451"/>
                    </a:cubicBezTo>
                    <a:close/>
                  </a:path>
                </a:pathLst>
              </a:custGeom>
              <a:solidFill>
                <a:srgbClr val="FFFFFF"/>
              </a:solidFill>
              <a:ln w="8709" cap="flat">
                <a:noFill/>
                <a:prstDash val="solid"/>
                <a:miter/>
              </a:ln>
            </p:spPr>
            <p:txBody>
              <a:bodyPr rtlCol="1" anchor="ctr"/>
              <a:lstStyle/>
              <a:p>
                <a:endParaRPr lang="ar-SA"/>
              </a:p>
            </p:txBody>
          </p:sp>
          <p:sp>
            <p:nvSpPr>
              <p:cNvPr id="922" name="شكل حر: شكل 921">
                <a:extLst>
                  <a:ext uri="{FF2B5EF4-FFF2-40B4-BE49-F238E27FC236}">
                    <a16:creationId xmlns:a16="http://schemas.microsoft.com/office/drawing/2014/main" id="{E76093E3-65F7-43D0-A04C-E43F62D783DE}"/>
                  </a:ext>
                </a:extLst>
              </p:cNvPr>
              <p:cNvSpPr/>
              <p:nvPr/>
            </p:nvSpPr>
            <p:spPr>
              <a:xfrm>
                <a:off x="3873781" y="7340803"/>
                <a:ext cx="143913" cy="197709"/>
              </a:xfrm>
              <a:custGeom>
                <a:avLst/>
                <a:gdLst>
                  <a:gd name="connsiteX0" fmla="*/ 119969 w 143913"/>
                  <a:gd name="connsiteY0" fmla="*/ 118780 h 197709"/>
                  <a:gd name="connsiteX1" fmla="*/ 104293 w 143913"/>
                  <a:gd name="connsiteY1" fmla="*/ 159711 h 197709"/>
                  <a:gd name="connsiteX2" fmla="*/ 104293 w 143913"/>
                  <a:gd name="connsiteY2" fmla="*/ 157098 h 197709"/>
                  <a:gd name="connsiteX3" fmla="*/ 106035 w 143913"/>
                  <a:gd name="connsiteY3" fmla="*/ 103976 h 197709"/>
                  <a:gd name="connsiteX4" fmla="*/ 104293 w 143913"/>
                  <a:gd name="connsiteY4" fmla="*/ 99621 h 197709"/>
                  <a:gd name="connsiteX5" fmla="*/ 95585 w 143913"/>
                  <a:gd name="connsiteY5" fmla="*/ 89171 h 197709"/>
                  <a:gd name="connsiteX6" fmla="*/ 94714 w 143913"/>
                  <a:gd name="connsiteY6" fmla="*/ 88300 h 197709"/>
                  <a:gd name="connsiteX7" fmla="*/ 92972 w 143913"/>
                  <a:gd name="connsiteY7" fmla="*/ 113555 h 197709"/>
                  <a:gd name="connsiteX8" fmla="*/ 89489 w 143913"/>
                  <a:gd name="connsiteY8" fmla="*/ 155357 h 197709"/>
                  <a:gd name="connsiteX9" fmla="*/ 65976 w 143913"/>
                  <a:gd name="connsiteY9" fmla="*/ 178870 h 197709"/>
                  <a:gd name="connsiteX10" fmla="*/ 61621 w 143913"/>
                  <a:gd name="connsiteY10" fmla="*/ 177999 h 197709"/>
                  <a:gd name="connsiteX11" fmla="*/ 49429 w 143913"/>
                  <a:gd name="connsiteY11" fmla="*/ 168420 h 197709"/>
                  <a:gd name="connsiteX12" fmla="*/ 39850 w 143913"/>
                  <a:gd name="connsiteY12" fmla="*/ 169290 h 197709"/>
                  <a:gd name="connsiteX13" fmla="*/ 34625 w 143913"/>
                  <a:gd name="connsiteY13" fmla="*/ 183224 h 197709"/>
                  <a:gd name="connsiteX14" fmla="*/ 29400 w 143913"/>
                  <a:gd name="connsiteY14" fmla="*/ 193675 h 197709"/>
                  <a:gd name="connsiteX15" fmla="*/ 14595 w 143913"/>
                  <a:gd name="connsiteY15" fmla="*/ 194545 h 197709"/>
                  <a:gd name="connsiteX16" fmla="*/ 661 w 143913"/>
                  <a:gd name="connsiteY16" fmla="*/ 155357 h 197709"/>
                  <a:gd name="connsiteX17" fmla="*/ 8499 w 143913"/>
                  <a:gd name="connsiteY17" fmla="*/ 141423 h 197709"/>
                  <a:gd name="connsiteX18" fmla="*/ 7628 w 143913"/>
                  <a:gd name="connsiteY18" fmla="*/ 145777 h 197709"/>
                  <a:gd name="connsiteX19" fmla="*/ 11112 w 143913"/>
                  <a:gd name="connsiteY19" fmla="*/ 174515 h 197709"/>
                  <a:gd name="connsiteX20" fmla="*/ 14595 w 143913"/>
                  <a:gd name="connsiteY20" fmla="*/ 178870 h 197709"/>
                  <a:gd name="connsiteX21" fmla="*/ 23304 w 143913"/>
                  <a:gd name="connsiteY21" fmla="*/ 177128 h 197709"/>
                  <a:gd name="connsiteX22" fmla="*/ 33754 w 143913"/>
                  <a:gd name="connsiteY22" fmla="*/ 157098 h 197709"/>
                  <a:gd name="connsiteX23" fmla="*/ 42463 w 143913"/>
                  <a:gd name="connsiteY23" fmla="*/ 145777 h 197709"/>
                  <a:gd name="connsiteX24" fmla="*/ 54655 w 143913"/>
                  <a:gd name="connsiteY24" fmla="*/ 146648 h 197709"/>
                  <a:gd name="connsiteX25" fmla="*/ 61621 w 143913"/>
                  <a:gd name="connsiteY25" fmla="*/ 157098 h 197709"/>
                  <a:gd name="connsiteX26" fmla="*/ 72943 w 143913"/>
                  <a:gd name="connsiteY26" fmla="*/ 153615 h 197709"/>
                  <a:gd name="connsiteX27" fmla="*/ 78168 w 143913"/>
                  <a:gd name="connsiteY27" fmla="*/ 127489 h 197709"/>
                  <a:gd name="connsiteX28" fmla="*/ 78168 w 143913"/>
                  <a:gd name="connsiteY28" fmla="*/ 94396 h 197709"/>
                  <a:gd name="connsiteX29" fmla="*/ 78168 w 143913"/>
                  <a:gd name="connsiteY29" fmla="*/ 68270 h 197709"/>
                  <a:gd name="connsiteX30" fmla="*/ 77297 w 143913"/>
                  <a:gd name="connsiteY30" fmla="*/ 65658 h 197709"/>
                  <a:gd name="connsiteX31" fmla="*/ 56396 w 143913"/>
                  <a:gd name="connsiteY31" fmla="*/ 38661 h 197709"/>
                  <a:gd name="connsiteX32" fmla="*/ 51171 w 143913"/>
                  <a:gd name="connsiteY32" fmla="*/ 20373 h 197709"/>
                  <a:gd name="connsiteX33" fmla="*/ 52913 w 143913"/>
                  <a:gd name="connsiteY33" fmla="*/ 9923 h 197709"/>
                  <a:gd name="connsiteX34" fmla="*/ 56396 w 143913"/>
                  <a:gd name="connsiteY34" fmla="*/ 8181 h 197709"/>
                  <a:gd name="connsiteX35" fmla="*/ 72072 w 143913"/>
                  <a:gd name="connsiteY35" fmla="*/ 22986 h 197709"/>
                  <a:gd name="connsiteX36" fmla="*/ 72943 w 143913"/>
                  <a:gd name="connsiteY36" fmla="*/ 24727 h 197709"/>
                  <a:gd name="connsiteX37" fmla="*/ 71201 w 143913"/>
                  <a:gd name="connsiteY37" fmla="*/ 29082 h 197709"/>
                  <a:gd name="connsiteX38" fmla="*/ 69459 w 143913"/>
                  <a:gd name="connsiteY38" fmla="*/ 29952 h 197709"/>
                  <a:gd name="connsiteX39" fmla="*/ 74684 w 143913"/>
                  <a:gd name="connsiteY39" fmla="*/ 36919 h 197709"/>
                  <a:gd name="connsiteX40" fmla="*/ 75555 w 143913"/>
                  <a:gd name="connsiteY40" fmla="*/ 36919 h 197709"/>
                  <a:gd name="connsiteX41" fmla="*/ 74684 w 143913"/>
                  <a:gd name="connsiteY41" fmla="*/ 19502 h 197709"/>
                  <a:gd name="connsiteX42" fmla="*/ 79039 w 143913"/>
                  <a:gd name="connsiteY42" fmla="*/ 8181 h 197709"/>
                  <a:gd name="connsiteX43" fmla="*/ 84264 w 143913"/>
                  <a:gd name="connsiteY43" fmla="*/ 8181 h 197709"/>
                  <a:gd name="connsiteX44" fmla="*/ 92101 w 143913"/>
                  <a:gd name="connsiteY44" fmla="*/ 22115 h 197709"/>
                  <a:gd name="connsiteX45" fmla="*/ 96456 w 143913"/>
                  <a:gd name="connsiteY45" fmla="*/ 29952 h 197709"/>
                  <a:gd name="connsiteX46" fmla="*/ 97327 w 143913"/>
                  <a:gd name="connsiteY46" fmla="*/ 32565 h 197709"/>
                  <a:gd name="connsiteX47" fmla="*/ 95585 w 143913"/>
                  <a:gd name="connsiteY47" fmla="*/ 36048 h 197709"/>
                  <a:gd name="connsiteX48" fmla="*/ 92972 w 143913"/>
                  <a:gd name="connsiteY48" fmla="*/ 36048 h 197709"/>
                  <a:gd name="connsiteX49" fmla="*/ 91230 w 143913"/>
                  <a:gd name="connsiteY49" fmla="*/ 36048 h 197709"/>
                  <a:gd name="connsiteX50" fmla="*/ 91230 w 143913"/>
                  <a:gd name="connsiteY50" fmla="*/ 49111 h 197709"/>
                  <a:gd name="connsiteX51" fmla="*/ 97327 w 143913"/>
                  <a:gd name="connsiteY51" fmla="*/ 65658 h 197709"/>
                  <a:gd name="connsiteX52" fmla="*/ 106035 w 143913"/>
                  <a:gd name="connsiteY52" fmla="*/ 75237 h 197709"/>
                  <a:gd name="connsiteX53" fmla="*/ 105164 w 143913"/>
                  <a:gd name="connsiteY53" fmla="*/ 61303 h 197709"/>
                  <a:gd name="connsiteX54" fmla="*/ 99939 w 143913"/>
                  <a:gd name="connsiteY54" fmla="*/ 17760 h 197709"/>
                  <a:gd name="connsiteX55" fmla="*/ 106906 w 143913"/>
                  <a:gd name="connsiteY55" fmla="*/ 2085 h 197709"/>
                  <a:gd name="connsiteX56" fmla="*/ 112131 w 143913"/>
                  <a:gd name="connsiteY56" fmla="*/ 1214 h 197709"/>
                  <a:gd name="connsiteX57" fmla="*/ 122581 w 143913"/>
                  <a:gd name="connsiteY57" fmla="*/ 25598 h 197709"/>
                  <a:gd name="connsiteX58" fmla="*/ 119098 w 143913"/>
                  <a:gd name="connsiteY58" fmla="*/ 31694 h 197709"/>
                  <a:gd name="connsiteX59" fmla="*/ 117356 w 143913"/>
                  <a:gd name="connsiteY59" fmla="*/ 36048 h 197709"/>
                  <a:gd name="connsiteX60" fmla="*/ 119098 w 143913"/>
                  <a:gd name="connsiteY60" fmla="*/ 54337 h 197709"/>
                  <a:gd name="connsiteX61" fmla="*/ 122581 w 143913"/>
                  <a:gd name="connsiteY61" fmla="*/ 91784 h 197709"/>
                  <a:gd name="connsiteX62" fmla="*/ 123452 w 143913"/>
                  <a:gd name="connsiteY62" fmla="*/ 94396 h 197709"/>
                  <a:gd name="connsiteX63" fmla="*/ 139128 w 143913"/>
                  <a:gd name="connsiteY63" fmla="*/ 109201 h 197709"/>
                  <a:gd name="connsiteX64" fmla="*/ 143482 w 143913"/>
                  <a:gd name="connsiteY64" fmla="*/ 130101 h 197709"/>
                  <a:gd name="connsiteX65" fmla="*/ 141740 w 143913"/>
                  <a:gd name="connsiteY65" fmla="*/ 137939 h 197709"/>
                  <a:gd name="connsiteX66" fmla="*/ 140869 w 143913"/>
                  <a:gd name="connsiteY66" fmla="*/ 138810 h 197709"/>
                  <a:gd name="connsiteX67" fmla="*/ 124323 w 143913"/>
                  <a:gd name="connsiteY67" fmla="*/ 118780 h 197709"/>
                  <a:gd name="connsiteX68" fmla="*/ 119969 w 143913"/>
                  <a:gd name="connsiteY68" fmla="*/ 118780 h 197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43913" h="197709">
                    <a:moveTo>
                      <a:pt x="119969" y="118780"/>
                    </a:moveTo>
                    <a:cubicBezTo>
                      <a:pt x="120840" y="131843"/>
                      <a:pt x="118227" y="145777"/>
                      <a:pt x="104293" y="159711"/>
                    </a:cubicBezTo>
                    <a:cubicBezTo>
                      <a:pt x="104293" y="157969"/>
                      <a:pt x="104293" y="157969"/>
                      <a:pt x="104293" y="157098"/>
                    </a:cubicBezTo>
                    <a:cubicBezTo>
                      <a:pt x="106035" y="138810"/>
                      <a:pt x="106035" y="121393"/>
                      <a:pt x="106035" y="103976"/>
                    </a:cubicBezTo>
                    <a:cubicBezTo>
                      <a:pt x="106035" y="102234"/>
                      <a:pt x="105164" y="100492"/>
                      <a:pt x="104293" y="99621"/>
                    </a:cubicBezTo>
                    <a:cubicBezTo>
                      <a:pt x="101681" y="96138"/>
                      <a:pt x="98198" y="92654"/>
                      <a:pt x="95585" y="89171"/>
                    </a:cubicBezTo>
                    <a:cubicBezTo>
                      <a:pt x="95585" y="88300"/>
                      <a:pt x="94714" y="88300"/>
                      <a:pt x="94714" y="88300"/>
                    </a:cubicBezTo>
                    <a:cubicBezTo>
                      <a:pt x="93843" y="96138"/>
                      <a:pt x="93843" y="104846"/>
                      <a:pt x="92972" y="113555"/>
                    </a:cubicBezTo>
                    <a:cubicBezTo>
                      <a:pt x="92101" y="127489"/>
                      <a:pt x="91230" y="141423"/>
                      <a:pt x="89489" y="155357"/>
                    </a:cubicBezTo>
                    <a:cubicBezTo>
                      <a:pt x="88618" y="165807"/>
                      <a:pt x="75555" y="178870"/>
                      <a:pt x="65976" y="178870"/>
                    </a:cubicBezTo>
                    <a:cubicBezTo>
                      <a:pt x="64234" y="178870"/>
                      <a:pt x="63363" y="178870"/>
                      <a:pt x="61621" y="177999"/>
                    </a:cubicBezTo>
                    <a:cubicBezTo>
                      <a:pt x="57267" y="175386"/>
                      <a:pt x="52042" y="173645"/>
                      <a:pt x="49429" y="168420"/>
                    </a:cubicBezTo>
                    <a:cubicBezTo>
                      <a:pt x="46817" y="164065"/>
                      <a:pt x="41592" y="164936"/>
                      <a:pt x="39850" y="169290"/>
                    </a:cubicBezTo>
                    <a:cubicBezTo>
                      <a:pt x="38108" y="173645"/>
                      <a:pt x="36367" y="178870"/>
                      <a:pt x="34625" y="183224"/>
                    </a:cubicBezTo>
                    <a:cubicBezTo>
                      <a:pt x="32883" y="186707"/>
                      <a:pt x="32012" y="191062"/>
                      <a:pt x="29400" y="193675"/>
                    </a:cubicBezTo>
                    <a:cubicBezTo>
                      <a:pt x="25046" y="198900"/>
                      <a:pt x="20691" y="198900"/>
                      <a:pt x="14595" y="194545"/>
                    </a:cubicBezTo>
                    <a:cubicBezTo>
                      <a:pt x="3274" y="186707"/>
                      <a:pt x="-1951" y="168420"/>
                      <a:pt x="661" y="155357"/>
                    </a:cubicBezTo>
                    <a:cubicBezTo>
                      <a:pt x="1532" y="150131"/>
                      <a:pt x="3274" y="145777"/>
                      <a:pt x="8499" y="141423"/>
                    </a:cubicBezTo>
                    <a:cubicBezTo>
                      <a:pt x="8499" y="143164"/>
                      <a:pt x="8499" y="144035"/>
                      <a:pt x="7628" y="145777"/>
                    </a:cubicBezTo>
                    <a:cubicBezTo>
                      <a:pt x="5887" y="155357"/>
                      <a:pt x="6757" y="164936"/>
                      <a:pt x="11112" y="174515"/>
                    </a:cubicBezTo>
                    <a:cubicBezTo>
                      <a:pt x="11983" y="176257"/>
                      <a:pt x="12853" y="177999"/>
                      <a:pt x="14595" y="178870"/>
                    </a:cubicBezTo>
                    <a:cubicBezTo>
                      <a:pt x="18079" y="181483"/>
                      <a:pt x="20691" y="180612"/>
                      <a:pt x="23304" y="177128"/>
                    </a:cubicBezTo>
                    <a:cubicBezTo>
                      <a:pt x="26787" y="171032"/>
                      <a:pt x="30270" y="164065"/>
                      <a:pt x="33754" y="157098"/>
                    </a:cubicBezTo>
                    <a:cubicBezTo>
                      <a:pt x="36367" y="152744"/>
                      <a:pt x="38979" y="149261"/>
                      <a:pt x="42463" y="145777"/>
                    </a:cubicBezTo>
                    <a:cubicBezTo>
                      <a:pt x="46817" y="141423"/>
                      <a:pt x="51171" y="141423"/>
                      <a:pt x="54655" y="146648"/>
                    </a:cubicBezTo>
                    <a:cubicBezTo>
                      <a:pt x="57267" y="150131"/>
                      <a:pt x="59009" y="153615"/>
                      <a:pt x="61621" y="157098"/>
                    </a:cubicBezTo>
                    <a:cubicBezTo>
                      <a:pt x="65105" y="161453"/>
                      <a:pt x="70330" y="159711"/>
                      <a:pt x="72943" y="153615"/>
                    </a:cubicBezTo>
                    <a:cubicBezTo>
                      <a:pt x="76426" y="144906"/>
                      <a:pt x="78168" y="136198"/>
                      <a:pt x="78168" y="127489"/>
                    </a:cubicBezTo>
                    <a:cubicBezTo>
                      <a:pt x="78168" y="116168"/>
                      <a:pt x="78168" y="105717"/>
                      <a:pt x="78168" y="94396"/>
                    </a:cubicBezTo>
                    <a:cubicBezTo>
                      <a:pt x="78168" y="85688"/>
                      <a:pt x="78168" y="76979"/>
                      <a:pt x="78168" y="68270"/>
                    </a:cubicBezTo>
                    <a:cubicBezTo>
                      <a:pt x="78168" y="67400"/>
                      <a:pt x="77297" y="66529"/>
                      <a:pt x="77297" y="65658"/>
                    </a:cubicBezTo>
                    <a:cubicBezTo>
                      <a:pt x="70330" y="56949"/>
                      <a:pt x="63363" y="48240"/>
                      <a:pt x="56396" y="38661"/>
                    </a:cubicBezTo>
                    <a:cubicBezTo>
                      <a:pt x="52042" y="33436"/>
                      <a:pt x="50300" y="27340"/>
                      <a:pt x="51171" y="20373"/>
                    </a:cubicBezTo>
                    <a:cubicBezTo>
                      <a:pt x="52042" y="16889"/>
                      <a:pt x="52042" y="13406"/>
                      <a:pt x="52913" y="9923"/>
                    </a:cubicBezTo>
                    <a:cubicBezTo>
                      <a:pt x="53784" y="7310"/>
                      <a:pt x="54655" y="6439"/>
                      <a:pt x="56396" y="8181"/>
                    </a:cubicBezTo>
                    <a:cubicBezTo>
                      <a:pt x="61621" y="13406"/>
                      <a:pt x="66847" y="18631"/>
                      <a:pt x="72072" y="22986"/>
                    </a:cubicBezTo>
                    <a:cubicBezTo>
                      <a:pt x="72943" y="23856"/>
                      <a:pt x="72943" y="23856"/>
                      <a:pt x="72943" y="24727"/>
                    </a:cubicBezTo>
                    <a:cubicBezTo>
                      <a:pt x="74684" y="27340"/>
                      <a:pt x="73813" y="28211"/>
                      <a:pt x="71201" y="29082"/>
                    </a:cubicBezTo>
                    <a:cubicBezTo>
                      <a:pt x="71201" y="29082"/>
                      <a:pt x="70330" y="29082"/>
                      <a:pt x="69459" y="29952"/>
                    </a:cubicBezTo>
                    <a:cubicBezTo>
                      <a:pt x="71201" y="32565"/>
                      <a:pt x="72943" y="34307"/>
                      <a:pt x="74684" y="36919"/>
                    </a:cubicBezTo>
                    <a:cubicBezTo>
                      <a:pt x="74684" y="36919"/>
                      <a:pt x="74684" y="36919"/>
                      <a:pt x="75555" y="36919"/>
                    </a:cubicBezTo>
                    <a:cubicBezTo>
                      <a:pt x="75555" y="30823"/>
                      <a:pt x="74684" y="25598"/>
                      <a:pt x="74684" y="19502"/>
                    </a:cubicBezTo>
                    <a:cubicBezTo>
                      <a:pt x="74684" y="15148"/>
                      <a:pt x="75555" y="11664"/>
                      <a:pt x="79039" y="8181"/>
                    </a:cubicBezTo>
                    <a:cubicBezTo>
                      <a:pt x="81651" y="5568"/>
                      <a:pt x="83393" y="5568"/>
                      <a:pt x="84264" y="8181"/>
                    </a:cubicBezTo>
                    <a:cubicBezTo>
                      <a:pt x="86876" y="12535"/>
                      <a:pt x="89489" y="17760"/>
                      <a:pt x="92101" y="22115"/>
                    </a:cubicBezTo>
                    <a:cubicBezTo>
                      <a:pt x="93843" y="24727"/>
                      <a:pt x="94714" y="27340"/>
                      <a:pt x="96456" y="29952"/>
                    </a:cubicBezTo>
                    <a:cubicBezTo>
                      <a:pt x="96456" y="30823"/>
                      <a:pt x="97327" y="31694"/>
                      <a:pt x="97327" y="32565"/>
                    </a:cubicBezTo>
                    <a:cubicBezTo>
                      <a:pt x="97327" y="33436"/>
                      <a:pt x="96456" y="35178"/>
                      <a:pt x="95585" y="36048"/>
                    </a:cubicBezTo>
                    <a:cubicBezTo>
                      <a:pt x="95585" y="36919"/>
                      <a:pt x="93843" y="36048"/>
                      <a:pt x="92972" y="36048"/>
                    </a:cubicBezTo>
                    <a:cubicBezTo>
                      <a:pt x="92101" y="36048"/>
                      <a:pt x="92101" y="36048"/>
                      <a:pt x="91230" y="36048"/>
                    </a:cubicBezTo>
                    <a:cubicBezTo>
                      <a:pt x="91230" y="40403"/>
                      <a:pt x="92101" y="44757"/>
                      <a:pt x="91230" y="49111"/>
                    </a:cubicBezTo>
                    <a:cubicBezTo>
                      <a:pt x="90360" y="56078"/>
                      <a:pt x="92972" y="61303"/>
                      <a:pt x="97327" y="65658"/>
                    </a:cubicBezTo>
                    <a:cubicBezTo>
                      <a:pt x="99939" y="69141"/>
                      <a:pt x="102552" y="72625"/>
                      <a:pt x="106035" y="75237"/>
                    </a:cubicBezTo>
                    <a:cubicBezTo>
                      <a:pt x="106035" y="70883"/>
                      <a:pt x="105164" y="66529"/>
                      <a:pt x="105164" y="61303"/>
                    </a:cubicBezTo>
                    <a:cubicBezTo>
                      <a:pt x="103423" y="46499"/>
                      <a:pt x="101681" y="32565"/>
                      <a:pt x="99939" y="17760"/>
                    </a:cubicBezTo>
                    <a:cubicBezTo>
                      <a:pt x="99068" y="12535"/>
                      <a:pt x="101681" y="7310"/>
                      <a:pt x="106906" y="2085"/>
                    </a:cubicBezTo>
                    <a:cubicBezTo>
                      <a:pt x="109519" y="-528"/>
                      <a:pt x="111260" y="-528"/>
                      <a:pt x="112131" y="1214"/>
                    </a:cubicBezTo>
                    <a:cubicBezTo>
                      <a:pt x="117356" y="8181"/>
                      <a:pt x="120840" y="16889"/>
                      <a:pt x="122581" y="25598"/>
                    </a:cubicBezTo>
                    <a:cubicBezTo>
                      <a:pt x="123452" y="28211"/>
                      <a:pt x="122581" y="29952"/>
                      <a:pt x="119098" y="31694"/>
                    </a:cubicBezTo>
                    <a:cubicBezTo>
                      <a:pt x="116486" y="33436"/>
                      <a:pt x="116486" y="34307"/>
                      <a:pt x="117356" y="36048"/>
                    </a:cubicBezTo>
                    <a:cubicBezTo>
                      <a:pt x="118227" y="42145"/>
                      <a:pt x="119098" y="48240"/>
                      <a:pt x="119098" y="54337"/>
                    </a:cubicBezTo>
                    <a:cubicBezTo>
                      <a:pt x="119969" y="66529"/>
                      <a:pt x="121710" y="79592"/>
                      <a:pt x="122581" y="91784"/>
                    </a:cubicBezTo>
                    <a:cubicBezTo>
                      <a:pt x="122581" y="92654"/>
                      <a:pt x="123452" y="93525"/>
                      <a:pt x="123452" y="94396"/>
                    </a:cubicBezTo>
                    <a:cubicBezTo>
                      <a:pt x="128678" y="99621"/>
                      <a:pt x="133032" y="104846"/>
                      <a:pt x="139128" y="109201"/>
                    </a:cubicBezTo>
                    <a:cubicBezTo>
                      <a:pt x="144353" y="112684"/>
                      <a:pt x="144353" y="120522"/>
                      <a:pt x="143482" y="130101"/>
                    </a:cubicBezTo>
                    <a:cubicBezTo>
                      <a:pt x="143482" y="132714"/>
                      <a:pt x="142611" y="135327"/>
                      <a:pt x="141740" y="137939"/>
                    </a:cubicBezTo>
                    <a:cubicBezTo>
                      <a:pt x="141740" y="137939"/>
                      <a:pt x="140869" y="137939"/>
                      <a:pt x="140869" y="138810"/>
                    </a:cubicBezTo>
                    <a:cubicBezTo>
                      <a:pt x="134773" y="132714"/>
                      <a:pt x="129548" y="125747"/>
                      <a:pt x="124323" y="118780"/>
                    </a:cubicBezTo>
                    <a:cubicBezTo>
                      <a:pt x="120840" y="118780"/>
                      <a:pt x="119969" y="118780"/>
                      <a:pt x="119969" y="118780"/>
                    </a:cubicBezTo>
                    <a:close/>
                  </a:path>
                </a:pathLst>
              </a:custGeom>
              <a:solidFill>
                <a:srgbClr val="FFFFFF"/>
              </a:solidFill>
              <a:ln w="8709" cap="flat">
                <a:noFill/>
                <a:prstDash val="solid"/>
                <a:miter/>
              </a:ln>
            </p:spPr>
            <p:txBody>
              <a:bodyPr rtlCol="1" anchor="ctr"/>
              <a:lstStyle/>
              <a:p>
                <a:endParaRPr lang="ar-SA"/>
              </a:p>
            </p:txBody>
          </p:sp>
          <p:sp>
            <p:nvSpPr>
              <p:cNvPr id="923" name="شكل حر: شكل 922">
                <a:extLst>
                  <a:ext uri="{FF2B5EF4-FFF2-40B4-BE49-F238E27FC236}">
                    <a16:creationId xmlns:a16="http://schemas.microsoft.com/office/drawing/2014/main" id="{B2A45263-889A-40DA-B968-E44B53699D62}"/>
                  </a:ext>
                </a:extLst>
              </p:cNvPr>
              <p:cNvSpPr/>
              <p:nvPr/>
            </p:nvSpPr>
            <p:spPr>
              <a:xfrm>
                <a:off x="3509554" y="7237514"/>
                <a:ext cx="151529" cy="197792"/>
              </a:xfrm>
              <a:custGeom>
                <a:avLst/>
                <a:gdLst>
                  <a:gd name="connsiteX0" fmla="*/ 74894 w 151529"/>
                  <a:gd name="connsiteY0" fmla="*/ 112341 h 197792"/>
                  <a:gd name="connsiteX1" fmla="*/ 67927 w 151529"/>
                  <a:gd name="connsiteY1" fmla="*/ 116695 h 197792"/>
                  <a:gd name="connsiteX2" fmla="*/ 51381 w 151529"/>
                  <a:gd name="connsiteY2" fmla="*/ 119308 h 197792"/>
                  <a:gd name="connsiteX3" fmla="*/ 47026 w 151529"/>
                  <a:gd name="connsiteY3" fmla="*/ 113212 h 197792"/>
                  <a:gd name="connsiteX4" fmla="*/ 49639 w 151529"/>
                  <a:gd name="connsiteY4" fmla="*/ 97537 h 197792"/>
                  <a:gd name="connsiteX5" fmla="*/ 68798 w 151529"/>
                  <a:gd name="connsiteY5" fmla="*/ 80990 h 197792"/>
                  <a:gd name="connsiteX6" fmla="*/ 77506 w 151529"/>
                  <a:gd name="connsiteY6" fmla="*/ 85344 h 197792"/>
                  <a:gd name="connsiteX7" fmla="*/ 82731 w 151529"/>
                  <a:gd name="connsiteY7" fmla="*/ 91441 h 197792"/>
                  <a:gd name="connsiteX8" fmla="*/ 87957 w 151529"/>
                  <a:gd name="connsiteY8" fmla="*/ 91441 h 197792"/>
                  <a:gd name="connsiteX9" fmla="*/ 89698 w 151529"/>
                  <a:gd name="connsiteY9" fmla="*/ 85344 h 197792"/>
                  <a:gd name="connsiteX10" fmla="*/ 82731 w 151529"/>
                  <a:gd name="connsiteY10" fmla="*/ 11321 h 197792"/>
                  <a:gd name="connsiteX11" fmla="*/ 93182 w 151529"/>
                  <a:gd name="connsiteY11" fmla="*/ 0 h 197792"/>
                  <a:gd name="connsiteX12" fmla="*/ 97536 w 151529"/>
                  <a:gd name="connsiteY12" fmla="*/ 3483 h 197792"/>
                  <a:gd name="connsiteX13" fmla="*/ 101890 w 151529"/>
                  <a:gd name="connsiteY13" fmla="*/ 13934 h 197792"/>
                  <a:gd name="connsiteX14" fmla="*/ 106245 w 151529"/>
                  <a:gd name="connsiteY14" fmla="*/ 29609 h 197792"/>
                  <a:gd name="connsiteX15" fmla="*/ 101890 w 151529"/>
                  <a:gd name="connsiteY15" fmla="*/ 33964 h 197792"/>
                  <a:gd name="connsiteX16" fmla="*/ 98407 w 151529"/>
                  <a:gd name="connsiteY16" fmla="*/ 33093 h 197792"/>
                  <a:gd name="connsiteX17" fmla="*/ 101890 w 151529"/>
                  <a:gd name="connsiteY17" fmla="*/ 85344 h 197792"/>
                  <a:gd name="connsiteX18" fmla="*/ 107115 w 151529"/>
                  <a:gd name="connsiteY18" fmla="*/ 84474 h 197792"/>
                  <a:gd name="connsiteX19" fmla="*/ 111470 w 151529"/>
                  <a:gd name="connsiteY19" fmla="*/ 87957 h 197792"/>
                  <a:gd name="connsiteX20" fmla="*/ 111470 w 151529"/>
                  <a:gd name="connsiteY20" fmla="*/ 92311 h 197792"/>
                  <a:gd name="connsiteX21" fmla="*/ 114082 w 151529"/>
                  <a:gd name="connsiteY21" fmla="*/ 95795 h 197792"/>
                  <a:gd name="connsiteX22" fmla="*/ 121920 w 151529"/>
                  <a:gd name="connsiteY22" fmla="*/ 93182 h 197792"/>
                  <a:gd name="connsiteX23" fmla="*/ 126274 w 151529"/>
                  <a:gd name="connsiteY23" fmla="*/ 87957 h 197792"/>
                  <a:gd name="connsiteX24" fmla="*/ 134983 w 151529"/>
                  <a:gd name="connsiteY24" fmla="*/ 91441 h 197792"/>
                  <a:gd name="connsiteX25" fmla="*/ 135854 w 151529"/>
                  <a:gd name="connsiteY25" fmla="*/ 94924 h 197792"/>
                  <a:gd name="connsiteX26" fmla="*/ 138466 w 151529"/>
                  <a:gd name="connsiteY26" fmla="*/ 97537 h 197792"/>
                  <a:gd name="connsiteX27" fmla="*/ 140208 w 151529"/>
                  <a:gd name="connsiteY27" fmla="*/ 95795 h 197792"/>
                  <a:gd name="connsiteX28" fmla="*/ 141079 w 151529"/>
                  <a:gd name="connsiteY28" fmla="*/ 92311 h 197792"/>
                  <a:gd name="connsiteX29" fmla="*/ 145433 w 151529"/>
                  <a:gd name="connsiteY29" fmla="*/ 87957 h 197792"/>
                  <a:gd name="connsiteX30" fmla="*/ 151529 w 151529"/>
                  <a:gd name="connsiteY30" fmla="*/ 87957 h 197792"/>
                  <a:gd name="connsiteX31" fmla="*/ 149788 w 151529"/>
                  <a:gd name="connsiteY31" fmla="*/ 101020 h 197792"/>
                  <a:gd name="connsiteX32" fmla="*/ 148046 w 151529"/>
                  <a:gd name="connsiteY32" fmla="*/ 108858 h 197792"/>
                  <a:gd name="connsiteX33" fmla="*/ 129758 w 151529"/>
                  <a:gd name="connsiteY33" fmla="*/ 112341 h 197792"/>
                  <a:gd name="connsiteX34" fmla="*/ 121920 w 151529"/>
                  <a:gd name="connsiteY34" fmla="*/ 111470 h 197792"/>
                  <a:gd name="connsiteX35" fmla="*/ 101019 w 151529"/>
                  <a:gd name="connsiteY35" fmla="*/ 108858 h 197792"/>
                  <a:gd name="connsiteX36" fmla="*/ 101019 w 151529"/>
                  <a:gd name="connsiteY36" fmla="*/ 114954 h 197792"/>
                  <a:gd name="connsiteX37" fmla="*/ 98407 w 151529"/>
                  <a:gd name="connsiteY37" fmla="*/ 144563 h 197792"/>
                  <a:gd name="connsiteX38" fmla="*/ 77506 w 151529"/>
                  <a:gd name="connsiteY38" fmla="*/ 172431 h 197792"/>
                  <a:gd name="connsiteX39" fmla="*/ 31351 w 151529"/>
                  <a:gd name="connsiteY39" fmla="*/ 195073 h 197792"/>
                  <a:gd name="connsiteX40" fmla="*/ 19159 w 151529"/>
                  <a:gd name="connsiteY40" fmla="*/ 197686 h 197792"/>
                  <a:gd name="connsiteX41" fmla="*/ 0 w 151529"/>
                  <a:gd name="connsiteY41" fmla="*/ 181139 h 197792"/>
                  <a:gd name="connsiteX42" fmla="*/ 2612 w 151529"/>
                  <a:gd name="connsiteY42" fmla="*/ 158497 h 197792"/>
                  <a:gd name="connsiteX43" fmla="*/ 4354 w 151529"/>
                  <a:gd name="connsiteY43" fmla="*/ 153272 h 197792"/>
                  <a:gd name="connsiteX44" fmla="*/ 7838 w 151529"/>
                  <a:gd name="connsiteY44" fmla="*/ 149788 h 197792"/>
                  <a:gd name="connsiteX45" fmla="*/ 10450 w 151529"/>
                  <a:gd name="connsiteY45" fmla="*/ 151530 h 197792"/>
                  <a:gd name="connsiteX46" fmla="*/ 11321 w 151529"/>
                  <a:gd name="connsiteY46" fmla="*/ 156755 h 197792"/>
                  <a:gd name="connsiteX47" fmla="*/ 12192 w 151529"/>
                  <a:gd name="connsiteY47" fmla="*/ 169818 h 197792"/>
                  <a:gd name="connsiteX48" fmla="*/ 22642 w 151529"/>
                  <a:gd name="connsiteY48" fmla="*/ 178527 h 197792"/>
                  <a:gd name="connsiteX49" fmla="*/ 57477 w 151529"/>
                  <a:gd name="connsiteY49" fmla="*/ 168076 h 197792"/>
                  <a:gd name="connsiteX50" fmla="*/ 87957 w 151529"/>
                  <a:gd name="connsiteY50" fmla="*/ 130629 h 197792"/>
                  <a:gd name="connsiteX51" fmla="*/ 90569 w 151529"/>
                  <a:gd name="connsiteY51" fmla="*/ 115825 h 197792"/>
                  <a:gd name="connsiteX52" fmla="*/ 89698 w 151529"/>
                  <a:gd name="connsiteY52" fmla="*/ 113212 h 197792"/>
                  <a:gd name="connsiteX53" fmla="*/ 87086 w 151529"/>
                  <a:gd name="connsiteY53" fmla="*/ 114954 h 197792"/>
                  <a:gd name="connsiteX54" fmla="*/ 85344 w 151529"/>
                  <a:gd name="connsiteY54" fmla="*/ 121921 h 197792"/>
                  <a:gd name="connsiteX55" fmla="*/ 60960 w 151529"/>
                  <a:gd name="connsiteY55" fmla="*/ 158497 h 197792"/>
                  <a:gd name="connsiteX56" fmla="*/ 33092 w 151529"/>
                  <a:gd name="connsiteY56" fmla="*/ 169818 h 197792"/>
                  <a:gd name="connsiteX57" fmla="*/ 13063 w 151529"/>
                  <a:gd name="connsiteY57" fmla="*/ 155013 h 197792"/>
                  <a:gd name="connsiteX58" fmla="*/ 18288 w 151529"/>
                  <a:gd name="connsiteY58" fmla="*/ 127146 h 197792"/>
                  <a:gd name="connsiteX59" fmla="*/ 21771 w 151529"/>
                  <a:gd name="connsiteY59" fmla="*/ 123663 h 197792"/>
                  <a:gd name="connsiteX60" fmla="*/ 24384 w 151529"/>
                  <a:gd name="connsiteY60" fmla="*/ 125404 h 197792"/>
                  <a:gd name="connsiteX61" fmla="*/ 25255 w 151529"/>
                  <a:gd name="connsiteY61" fmla="*/ 137596 h 197792"/>
                  <a:gd name="connsiteX62" fmla="*/ 25255 w 151529"/>
                  <a:gd name="connsiteY62" fmla="*/ 144563 h 197792"/>
                  <a:gd name="connsiteX63" fmla="*/ 39189 w 151529"/>
                  <a:gd name="connsiteY63" fmla="*/ 150659 h 197792"/>
                  <a:gd name="connsiteX64" fmla="*/ 71410 w 151529"/>
                  <a:gd name="connsiteY64" fmla="*/ 128017 h 197792"/>
                  <a:gd name="connsiteX65" fmla="*/ 76635 w 151529"/>
                  <a:gd name="connsiteY65" fmla="*/ 118437 h 197792"/>
                  <a:gd name="connsiteX66" fmla="*/ 74894 w 151529"/>
                  <a:gd name="connsiteY66" fmla="*/ 112341 h 197792"/>
                  <a:gd name="connsiteX67" fmla="*/ 63572 w 151529"/>
                  <a:gd name="connsiteY67" fmla="*/ 104503 h 197792"/>
                  <a:gd name="connsiteX68" fmla="*/ 68798 w 151529"/>
                  <a:gd name="connsiteY68" fmla="*/ 101020 h 197792"/>
                  <a:gd name="connsiteX69" fmla="*/ 65314 w 151529"/>
                  <a:gd name="connsiteY69" fmla="*/ 97537 h 197792"/>
                  <a:gd name="connsiteX70" fmla="*/ 60089 w 151529"/>
                  <a:gd name="connsiteY70" fmla="*/ 102762 h 197792"/>
                  <a:gd name="connsiteX71" fmla="*/ 63572 w 151529"/>
                  <a:gd name="connsiteY71" fmla="*/ 104503 h 19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51529" h="197792">
                    <a:moveTo>
                      <a:pt x="74894" y="112341"/>
                    </a:moveTo>
                    <a:cubicBezTo>
                      <a:pt x="72281" y="114083"/>
                      <a:pt x="70539" y="115825"/>
                      <a:pt x="67927" y="116695"/>
                    </a:cubicBezTo>
                    <a:cubicBezTo>
                      <a:pt x="62702" y="120179"/>
                      <a:pt x="57477" y="121050"/>
                      <a:pt x="51381" y="119308"/>
                    </a:cubicBezTo>
                    <a:cubicBezTo>
                      <a:pt x="48768" y="118437"/>
                      <a:pt x="47026" y="116695"/>
                      <a:pt x="47026" y="113212"/>
                    </a:cubicBezTo>
                    <a:cubicBezTo>
                      <a:pt x="47897" y="107987"/>
                      <a:pt x="47897" y="102762"/>
                      <a:pt x="49639" y="97537"/>
                    </a:cubicBezTo>
                    <a:cubicBezTo>
                      <a:pt x="51381" y="90570"/>
                      <a:pt x="60089" y="80990"/>
                      <a:pt x="68798" y="80990"/>
                    </a:cubicBezTo>
                    <a:cubicBezTo>
                      <a:pt x="72281" y="80990"/>
                      <a:pt x="74894" y="82732"/>
                      <a:pt x="77506" y="85344"/>
                    </a:cubicBezTo>
                    <a:cubicBezTo>
                      <a:pt x="79248" y="87086"/>
                      <a:pt x="80990" y="88828"/>
                      <a:pt x="82731" y="91441"/>
                    </a:cubicBezTo>
                    <a:cubicBezTo>
                      <a:pt x="84473" y="93182"/>
                      <a:pt x="86215" y="93182"/>
                      <a:pt x="87957" y="91441"/>
                    </a:cubicBezTo>
                    <a:cubicBezTo>
                      <a:pt x="88828" y="89699"/>
                      <a:pt x="89698" y="87086"/>
                      <a:pt x="89698" y="85344"/>
                    </a:cubicBezTo>
                    <a:cubicBezTo>
                      <a:pt x="87957" y="60089"/>
                      <a:pt x="85344" y="35705"/>
                      <a:pt x="82731" y="11321"/>
                    </a:cubicBezTo>
                    <a:cubicBezTo>
                      <a:pt x="81861" y="5225"/>
                      <a:pt x="87086" y="0"/>
                      <a:pt x="93182" y="0"/>
                    </a:cubicBezTo>
                    <a:cubicBezTo>
                      <a:pt x="94923" y="0"/>
                      <a:pt x="96665" y="1742"/>
                      <a:pt x="97536" y="3483"/>
                    </a:cubicBezTo>
                    <a:cubicBezTo>
                      <a:pt x="99278" y="6967"/>
                      <a:pt x="101019" y="10450"/>
                      <a:pt x="101890" y="13934"/>
                    </a:cubicBezTo>
                    <a:cubicBezTo>
                      <a:pt x="103632" y="19159"/>
                      <a:pt x="104503" y="24384"/>
                      <a:pt x="106245" y="29609"/>
                    </a:cubicBezTo>
                    <a:cubicBezTo>
                      <a:pt x="107115" y="33093"/>
                      <a:pt x="105374" y="34834"/>
                      <a:pt x="101890" y="33964"/>
                    </a:cubicBezTo>
                    <a:cubicBezTo>
                      <a:pt x="101019" y="33964"/>
                      <a:pt x="99278" y="33093"/>
                      <a:pt x="98407" y="33093"/>
                    </a:cubicBezTo>
                    <a:cubicBezTo>
                      <a:pt x="99278" y="50510"/>
                      <a:pt x="101019" y="67927"/>
                      <a:pt x="101890" y="85344"/>
                    </a:cubicBezTo>
                    <a:cubicBezTo>
                      <a:pt x="103632" y="85344"/>
                      <a:pt x="105374" y="84474"/>
                      <a:pt x="107115" y="84474"/>
                    </a:cubicBezTo>
                    <a:cubicBezTo>
                      <a:pt x="109728" y="84474"/>
                      <a:pt x="111470" y="85344"/>
                      <a:pt x="111470" y="87957"/>
                    </a:cubicBezTo>
                    <a:cubicBezTo>
                      <a:pt x="111470" y="89699"/>
                      <a:pt x="111470" y="91441"/>
                      <a:pt x="111470" y="92311"/>
                    </a:cubicBezTo>
                    <a:cubicBezTo>
                      <a:pt x="111470" y="94053"/>
                      <a:pt x="112341" y="94924"/>
                      <a:pt x="114082" y="95795"/>
                    </a:cubicBezTo>
                    <a:cubicBezTo>
                      <a:pt x="117566" y="96666"/>
                      <a:pt x="120178" y="95795"/>
                      <a:pt x="121920" y="93182"/>
                    </a:cubicBezTo>
                    <a:cubicBezTo>
                      <a:pt x="122791" y="91441"/>
                      <a:pt x="124532" y="89699"/>
                      <a:pt x="126274" y="87957"/>
                    </a:cubicBezTo>
                    <a:cubicBezTo>
                      <a:pt x="129758" y="85344"/>
                      <a:pt x="133241" y="87086"/>
                      <a:pt x="134983" y="91441"/>
                    </a:cubicBezTo>
                    <a:cubicBezTo>
                      <a:pt x="135854" y="92311"/>
                      <a:pt x="135854" y="94053"/>
                      <a:pt x="135854" y="94924"/>
                    </a:cubicBezTo>
                    <a:cubicBezTo>
                      <a:pt x="136725" y="95795"/>
                      <a:pt x="137595" y="96666"/>
                      <a:pt x="138466" y="97537"/>
                    </a:cubicBezTo>
                    <a:cubicBezTo>
                      <a:pt x="139337" y="97537"/>
                      <a:pt x="140208" y="96666"/>
                      <a:pt x="140208" y="95795"/>
                    </a:cubicBezTo>
                    <a:cubicBezTo>
                      <a:pt x="141079" y="94924"/>
                      <a:pt x="141079" y="93182"/>
                      <a:pt x="141079" y="92311"/>
                    </a:cubicBezTo>
                    <a:cubicBezTo>
                      <a:pt x="141079" y="89699"/>
                      <a:pt x="142821" y="87957"/>
                      <a:pt x="145433" y="87957"/>
                    </a:cubicBezTo>
                    <a:cubicBezTo>
                      <a:pt x="147175" y="87957"/>
                      <a:pt x="148917" y="87957"/>
                      <a:pt x="151529" y="87957"/>
                    </a:cubicBezTo>
                    <a:cubicBezTo>
                      <a:pt x="150658" y="92311"/>
                      <a:pt x="150658" y="96666"/>
                      <a:pt x="149788" y="101020"/>
                    </a:cubicBezTo>
                    <a:cubicBezTo>
                      <a:pt x="148917" y="103633"/>
                      <a:pt x="148917" y="106245"/>
                      <a:pt x="148046" y="108858"/>
                    </a:cubicBezTo>
                    <a:cubicBezTo>
                      <a:pt x="146304" y="117566"/>
                      <a:pt x="135854" y="117566"/>
                      <a:pt x="129758" y="112341"/>
                    </a:cubicBezTo>
                    <a:cubicBezTo>
                      <a:pt x="126274" y="108858"/>
                      <a:pt x="125403" y="108858"/>
                      <a:pt x="121920" y="111470"/>
                    </a:cubicBezTo>
                    <a:cubicBezTo>
                      <a:pt x="114953" y="115825"/>
                      <a:pt x="108857" y="114954"/>
                      <a:pt x="101019" y="108858"/>
                    </a:cubicBezTo>
                    <a:cubicBezTo>
                      <a:pt x="101019" y="110600"/>
                      <a:pt x="101019" y="112341"/>
                      <a:pt x="101019" y="114954"/>
                    </a:cubicBezTo>
                    <a:cubicBezTo>
                      <a:pt x="101890" y="124533"/>
                      <a:pt x="101019" y="134984"/>
                      <a:pt x="98407" y="144563"/>
                    </a:cubicBezTo>
                    <a:cubicBezTo>
                      <a:pt x="94923" y="155884"/>
                      <a:pt x="87086" y="164593"/>
                      <a:pt x="77506" y="172431"/>
                    </a:cubicBezTo>
                    <a:cubicBezTo>
                      <a:pt x="63572" y="182881"/>
                      <a:pt x="48768" y="189848"/>
                      <a:pt x="31351" y="195073"/>
                    </a:cubicBezTo>
                    <a:cubicBezTo>
                      <a:pt x="26997" y="195944"/>
                      <a:pt x="22642" y="196815"/>
                      <a:pt x="19159" y="197686"/>
                    </a:cubicBezTo>
                    <a:cubicBezTo>
                      <a:pt x="6967" y="198556"/>
                      <a:pt x="0" y="194202"/>
                      <a:pt x="0" y="181139"/>
                    </a:cubicBezTo>
                    <a:cubicBezTo>
                      <a:pt x="0" y="174172"/>
                      <a:pt x="1742" y="166335"/>
                      <a:pt x="2612" y="158497"/>
                    </a:cubicBezTo>
                    <a:cubicBezTo>
                      <a:pt x="2612" y="156755"/>
                      <a:pt x="3483" y="155013"/>
                      <a:pt x="4354" y="153272"/>
                    </a:cubicBezTo>
                    <a:cubicBezTo>
                      <a:pt x="5225" y="151530"/>
                      <a:pt x="6967" y="149788"/>
                      <a:pt x="7838" y="149788"/>
                    </a:cubicBezTo>
                    <a:cubicBezTo>
                      <a:pt x="8709" y="149788"/>
                      <a:pt x="9579" y="150659"/>
                      <a:pt x="10450" y="151530"/>
                    </a:cubicBezTo>
                    <a:cubicBezTo>
                      <a:pt x="11321" y="153272"/>
                      <a:pt x="11321" y="155013"/>
                      <a:pt x="11321" y="156755"/>
                    </a:cubicBezTo>
                    <a:cubicBezTo>
                      <a:pt x="11321" y="161110"/>
                      <a:pt x="11321" y="165464"/>
                      <a:pt x="12192" y="169818"/>
                    </a:cubicBezTo>
                    <a:cubicBezTo>
                      <a:pt x="13063" y="175914"/>
                      <a:pt x="16546" y="178527"/>
                      <a:pt x="22642" y="178527"/>
                    </a:cubicBezTo>
                    <a:cubicBezTo>
                      <a:pt x="34834" y="178527"/>
                      <a:pt x="46155" y="175043"/>
                      <a:pt x="57477" y="168076"/>
                    </a:cubicBezTo>
                    <a:cubicBezTo>
                      <a:pt x="74023" y="158497"/>
                      <a:pt x="82731" y="146305"/>
                      <a:pt x="87957" y="130629"/>
                    </a:cubicBezTo>
                    <a:cubicBezTo>
                      <a:pt x="89698" y="126275"/>
                      <a:pt x="89698" y="121050"/>
                      <a:pt x="90569" y="115825"/>
                    </a:cubicBezTo>
                    <a:cubicBezTo>
                      <a:pt x="90569" y="114954"/>
                      <a:pt x="89698" y="114083"/>
                      <a:pt x="89698" y="113212"/>
                    </a:cubicBezTo>
                    <a:cubicBezTo>
                      <a:pt x="88828" y="114083"/>
                      <a:pt x="87086" y="114083"/>
                      <a:pt x="87086" y="114954"/>
                    </a:cubicBezTo>
                    <a:cubicBezTo>
                      <a:pt x="86215" y="117566"/>
                      <a:pt x="85344" y="119308"/>
                      <a:pt x="85344" y="121921"/>
                    </a:cubicBezTo>
                    <a:cubicBezTo>
                      <a:pt x="80990" y="136725"/>
                      <a:pt x="74023" y="148917"/>
                      <a:pt x="60960" y="158497"/>
                    </a:cubicBezTo>
                    <a:cubicBezTo>
                      <a:pt x="52251" y="164593"/>
                      <a:pt x="42672" y="168947"/>
                      <a:pt x="33092" y="169818"/>
                    </a:cubicBezTo>
                    <a:cubicBezTo>
                      <a:pt x="21771" y="170689"/>
                      <a:pt x="14805" y="165464"/>
                      <a:pt x="13063" y="155013"/>
                    </a:cubicBezTo>
                    <a:cubicBezTo>
                      <a:pt x="12192" y="146305"/>
                      <a:pt x="14805" y="136725"/>
                      <a:pt x="18288" y="127146"/>
                    </a:cubicBezTo>
                    <a:cubicBezTo>
                      <a:pt x="19159" y="126275"/>
                      <a:pt x="20030" y="124533"/>
                      <a:pt x="21771" y="123663"/>
                    </a:cubicBezTo>
                    <a:cubicBezTo>
                      <a:pt x="22642" y="123663"/>
                      <a:pt x="24384" y="123663"/>
                      <a:pt x="24384" y="125404"/>
                    </a:cubicBezTo>
                    <a:cubicBezTo>
                      <a:pt x="25255" y="129758"/>
                      <a:pt x="25255" y="133242"/>
                      <a:pt x="25255" y="137596"/>
                    </a:cubicBezTo>
                    <a:cubicBezTo>
                      <a:pt x="25255" y="140209"/>
                      <a:pt x="25255" y="141950"/>
                      <a:pt x="25255" y="144563"/>
                    </a:cubicBezTo>
                    <a:cubicBezTo>
                      <a:pt x="26126" y="151530"/>
                      <a:pt x="32222" y="153272"/>
                      <a:pt x="39189" y="150659"/>
                    </a:cubicBezTo>
                    <a:cubicBezTo>
                      <a:pt x="52251" y="145434"/>
                      <a:pt x="62702" y="138467"/>
                      <a:pt x="71410" y="128017"/>
                    </a:cubicBezTo>
                    <a:cubicBezTo>
                      <a:pt x="74023" y="125404"/>
                      <a:pt x="74894" y="121050"/>
                      <a:pt x="76635" y="118437"/>
                    </a:cubicBezTo>
                    <a:cubicBezTo>
                      <a:pt x="74894" y="115825"/>
                      <a:pt x="74894" y="114954"/>
                      <a:pt x="74894" y="112341"/>
                    </a:cubicBezTo>
                    <a:close/>
                    <a:moveTo>
                      <a:pt x="63572" y="104503"/>
                    </a:moveTo>
                    <a:cubicBezTo>
                      <a:pt x="67056" y="104503"/>
                      <a:pt x="67927" y="103633"/>
                      <a:pt x="68798" y="101020"/>
                    </a:cubicBezTo>
                    <a:cubicBezTo>
                      <a:pt x="68798" y="98407"/>
                      <a:pt x="67056" y="96666"/>
                      <a:pt x="65314" y="97537"/>
                    </a:cubicBezTo>
                    <a:cubicBezTo>
                      <a:pt x="63572" y="97537"/>
                      <a:pt x="60089" y="101020"/>
                      <a:pt x="60089" y="102762"/>
                    </a:cubicBezTo>
                    <a:cubicBezTo>
                      <a:pt x="59218" y="105374"/>
                      <a:pt x="61831" y="104503"/>
                      <a:pt x="63572" y="104503"/>
                    </a:cubicBezTo>
                    <a:close/>
                  </a:path>
                </a:pathLst>
              </a:custGeom>
              <a:solidFill>
                <a:srgbClr val="FFFFFF"/>
              </a:solidFill>
              <a:ln w="8709" cap="flat">
                <a:noFill/>
                <a:prstDash val="solid"/>
                <a:miter/>
              </a:ln>
            </p:spPr>
            <p:txBody>
              <a:bodyPr rtlCol="1" anchor="ctr"/>
              <a:lstStyle/>
              <a:p>
                <a:endParaRPr lang="ar-SA"/>
              </a:p>
            </p:txBody>
          </p:sp>
          <p:sp>
            <p:nvSpPr>
              <p:cNvPr id="924" name="شكل حر: شكل 923">
                <a:extLst>
                  <a:ext uri="{FF2B5EF4-FFF2-40B4-BE49-F238E27FC236}">
                    <a16:creationId xmlns:a16="http://schemas.microsoft.com/office/drawing/2014/main" id="{AD842415-EB53-47F2-962A-50A1CBBD5894}"/>
                  </a:ext>
                </a:extLst>
              </p:cNvPr>
              <p:cNvSpPr/>
              <p:nvPr/>
            </p:nvSpPr>
            <p:spPr>
              <a:xfrm>
                <a:off x="3488312" y="7249924"/>
                <a:ext cx="105715" cy="129241"/>
              </a:xfrm>
              <a:custGeom>
                <a:avLst/>
                <a:gdLst>
                  <a:gd name="connsiteX0" fmla="*/ 99619 w 105715"/>
                  <a:gd name="connsiteY0" fmla="*/ 18070 h 129241"/>
                  <a:gd name="connsiteX1" fmla="*/ 103103 w 105715"/>
                  <a:gd name="connsiteY1" fmla="*/ 44196 h 129241"/>
                  <a:gd name="connsiteX2" fmla="*/ 96136 w 105715"/>
                  <a:gd name="connsiteY2" fmla="*/ 59001 h 129241"/>
                  <a:gd name="connsiteX3" fmla="*/ 82202 w 105715"/>
                  <a:gd name="connsiteY3" fmla="*/ 65968 h 129241"/>
                  <a:gd name="connsiteX4" fmla="*/ 75235 w 105715"/>
                  <a:gd name="connsiteY4" fmla="*/ 65097 h 129241"/>
                  <a:gd name="connsiteX5" fmla="*/ 70881 w 105715"/>
                  <a:gd name="connsiteY5" fmla="*/ 62484 h 129241"/>
                  <a:gd name="connsiteX6" fmla="*/ 63043 w 105715"/>
                  <a:gd name="connsiteY6" fmla="*/ 67710 h 129241"/>
                  <a:gd name="connsiteX7" fmla="*/ 63043 w 105715"/>
                  <a:gd name="connsiteY7" fmla="*/ 75547 h 129241"/>
                  <a:gd name="connsiteX8" fmla="*/ 62173 w 105715"/>
                  <a:gd name="connsiteY8" fmla="*/ 107769 h 129241"/>
                  <a:gd name="connsiteX9" fmla="*/ 57818 w 105715"/>
                  <a:gd name="connsiteY9" fmla="*/ 121703 h 129241"/>
                  <a:gd name="connsiteX10" fmla="*/ 51722 w 105715"/>
                  <a:gd name="connsiteY10" fmla="*/ 128670 h 129241"/>
                  <a:gd name="connsiteX11" fmla="*/ 49110 w 105715"/>
                  <a:gd name="connsiteY11" fmla="*/ 127799 h 129241"/>
                  <a:gd name="connsiteX12" fmla="*/ 49980 w 105715"/>
                  <a:gd name="connsiteY12" fmla="*/ 93836 h 129241"/>
                  <a:gd name="connsiteX13" fmla="*/ 49980 w 105715"/>
                  <a:gd name="connsiteY13" fmla="*/ 85998 h 129241"/>
                  <a:gd name="connsiteX14" fmla="*/ 43885 w 105715"/>
                  <a:gd name="connsiteY14" fmla="*/ 82514 h 129241"/>
                  <a:gd name="connsiteX15" fmla="*/ 36047 w 105715"/>
                  <a:gd name="connsiteY15" fmla="*/ 83385 h 129241"/>
                  <a:gd name="connsiteX16" fmla="*/ 30822 w 105715"/>
                  <a:gd name="connsiteY16" fmla="*/ 76418 h 129241"/>
                  <a:gd name="connsiteX17" fmla="*/ 32563 w 105715"/>
                  <a:gd name="connsiteY17" fmla="*/ 51163 h 129241"/>
                  <a:gd name="connsiteX18" fmla="*/ 32563 w 105715"/>
                  <a:gd name="connsiteY18" fmla="*/ 48551 h 129241"/>
                  <a:gd name="connsiteX19" fmla="*/ 31693 w 105715"/>
                  <a:gd name="connsiteY19" fmla="*/ 46809 h 129241"/>
                  <a:gd name="connsiteX20" fmla="*/ 29951 w 105715"/>
                  <a:gd name="connsiteY20" fmla="*/ 49422 h 129241"/>
                  <a:gd name="connsiteX21" fmla="*/ 26467 w 105715"/>
                  <a:gd name="connsiteY21" fmla="*/ 59872 h 129241"/>
                  <a:gd name="connsiteX22" fmla="*/ 23855 w 105715"/>
                  <a:gd name="connsiteY22" fmla="*/ 78160 h 129241"/>
                  <a:gd name="connsiteX23" fmla="*/ 16888 w 105715"/>
                  <a:gd name="connsiteY23" fmla="*/ 90352 h 129241"/>
                  <a:gd name="connsiteX24" fmla="*/ 4696 w 105715"/>
                  <a:gd name="connsiteY24" fmla="*/ 94706 h 129241"/>
                  <a:gd name="connsiteX25" fmla="*/ 342 w 105715"/>
                  <a:gd name="connsiteY25" fmla="*/ 84256 h 129241"/>
                  <a:gd name="connsiteX26" fmla="*/ 2083 w 105715"/>
                  <a:gd name="connsiteY26" fmla="*/ 53776 h 129241"/>
                  <a:gd name="connsiteX27" fmla="*/ 2954 w 105715"/>
                  <a:gd name="connsiteY27" fmla="*/ 50292 h 129241"/>
                  <a:gd name="connsiteX28" fmla="*/ 4696 w 105715"/>
                  <a:gd name="connsiteY28" fmla="*/ 50292 h 129241"/>
                  <a:gd name="connsiteX29" fmla="*/ 7308 w 105715"/>
                  <a:gd name="connsiteY29" fmla="*/ 62484 h 129241"/>
                  <a:gd name="connsiteX30" fmla="*/ 9050 w 105715"/>
                  <a:gd name="connsiteY30" fmla="*/ 72935 h 129241"/>
                  <a:gd name="connsiteX31" fmla="*/ 10792 w 105715"/>
                  <a:gd name="connsiteY31" fmla="*/ 75547 h 129241"/>
                  <a:gd name="connsiteX32" fmla="*/ 13405 w 105715"/>
                  <a:gd name="connsiteY32" fmla="*/ 75547 h 129241"/>
                  <a:gd name="connsiteX33" fmla="*/ 16017 w 105715"/>
                  <a:gd name="connsiteY33" fmla="*/ 72064 h 129241"/>
                  <a:gd name="connsiteX34" fmla="*/ 19500 w 105715"/>
                  <a:gd name="connsiteY34" fmla="*/ 59872 h 129241"/>
                  <a:gd name="connsiteX35" fmla="*/ 25596 w 105715"/>
                  <a:gd name="connsiteY35" fmla="*/ 38971 h 129241"/>
                  <a:gd name="connsiteX36" fmla="*/ 31693 w 105715"/>
                  <a:gd name="connsiteY36" fmla="*/ 29392 h 129241"/>
                  <a:gd name="connsiteX37" fmla="*/ 41272 w 105715"/>
                  <a:gd name="connsiteY37" fmla="*/ 26779 h 129241"/>
                  <a:gd name="connsiteX38" fmla="*/ 42143 w 105715"/>
                  <a:gd name="connsiteY38" fmla="*/ 35488 h 129241"/>
                  <a:gd name="connsiteX39" fmla="*/ 40401 w 105715"/>
                  <a:gd name="connsiteY39" fmla="*/ 53776 h 129241"/>
                  <a:gd name="connsiteX40" fmla="*/ 42143 w 105715"/>
                  <a:gd name="connsiteY40" fmla="*/ 61614 h 129241"/>
                  <a:gd name="connsiteX41" fmla="*/ 46497 w 105715"/>
                  <a:gd name="connsiteY41" fmla="*/ 59001 h 129241"/>
                  <a:gd name="connsiteX42" fmla="*/ 47368 w 105715"/>
                  <a:gd name="connsiteY42" fmla="*/ 48551 h 129241"/>
                  <a:gd name="connsiteX43" fmla="*/ 44755 w 105715"/>
                  <a:gd name="connsiteY43" fmla="*/ 25037 h 129241"/>
                  <a:gd name="connsiteX44" fmla="*/ 45626 w 105715"/>
                  <a:gd name="connsiteY44" fmla="*/ 5878 h 129241"/>
                  <a:gd name="connsiteX45" fmla="*/ 49110 w 105715"/>
                  <a:gd name="connsiteY45" fmla="*/ 653 h 129241"/>
                  <a:gd name="connsiteX46" fmla="*/ 53464 w 105715"/>
                  <a:gd name="connsiteY46" fmla="*/ 653 h 129241"/>
                  <a:gd name="connsiteX47" fmla="*/ 57818 w 105715"/>
                  <a:gd name="connsiteY47" fmla="*/ 10233 h 129241"/>
                  <a:gd name="connsiteX48" fmla="*/ 58689 w 105715"/>
                  <a:gd name="connsiteY48" fmla="*/ 33746 h 129241"/>
                  <a:gd name="connsiteX49" fmla="*/ 60431 w 105715"/>
                  <a:gd name="connsiteY49" fmla="*/ 46809 h 129241"/>
                  <a:gd name="connsiteX50" fmla="*/ 61302 w 105715"/>
                  <a:gd name="connsiteY50" fmla="*/ 48551 h 129241"/>
                  <a:gd name="connsiteX51" fmla="*/ 64785 w 105715"/>
                  <a:gd name="connsiteY51" fmla="*/ 49422 h 129241"/>
                  <a:gd name="connsiteX52" fmla="*/ 65656 w 105715"/>
                  <a:gd name="connsiteY52" fmla="*/ 45067 h 129241"/>
                  <a:gd name="connsiteX53" fmla="*/ 61302 w 105715"/>
                  <a:gd name="connsiteY53" fmla="*/ 31133 h 129241"/>
                  <a:gd name="connsiteX54" fmla="*/ 63043 w 105715"/>
                  <a:gd name="connsiteY54" fmla="*/ 14587 h 129241"/>
                  <a:gd name="connsiteX55" fmla="*/ 67398 w 105715"/>
                  <a:gd name="connsiteY55" fmla="*/ 9362 h 129241"/>
                  <a:gd name="connsiteX56" fmla="*/ 72623 w 105715"/>
                  <a:gd name="connsiteY56" fmla="*/ 11104 h 129241"/>
                  <a:gd name="connsiteX57" fmla="*/ 76977 w 105715"/>
                  <a:gd name="connsiteY57" fmla="*/ 38971 h 129241"/>
                  <a:gd name="connsiteX58" fmla="*/ 77848 w 105715"/>
                  <a:gd name="connsiteY58" fmla="*/ 42454 h 129241"/>
                  <a:gd name="connsiteX59" fmla="*/ 86556 w 105715"/>
                  <a:gd name="connsiteY59" fmla="*/ 48551 h 129241"/>
                  <a:gd name="connsiteX60" fmla="*/ 89169 w 105715"/>
                  <a:gd name="connsiteY60" fmla="*/ 49422 h 129241"/>
                  <a:gd name="connsiteX61" fmla="*/ 93523 w 105715"/>
                  <a:gd name="connsiteY61" fmla="*/ 45938 h 129241"/>
                  <a:gd name="connsiteX62" fmla="*/ 90911 w 105715"/>
                  <a:gd name="connsiteY62" fmla="*/ 34617 h 129241"/>
                  <a:gd name="connsiteX63" fmla="*/ 84815 w 105715"/>
                  <a:gd name="connsiteY63" fmla="*/ 15458 h 129241"/>
                  <a:gd name="connsiteX64" fmla="*/ 86556 w 105715"/>
                  <a:gd name="connsiteY64" fmla="*/ 8491 h 129241"/>
                  <a:gd name="connsiteX65" fmla="*/ 96136 w 105715"/>
                  <a:gd name="connsiteY65" fmla="*/ 5007 h 129241"/>
                  <a:gd name="connsiteX66" fmla="*/ 105715 w 105715"/>
                  <a:gd name="connsiteY66" fmla="*/ 18941 h 129241"/>
                  <a:gd name="connsiteX67" fmla="*/ 104845 w 105715"/>
                  <a:gd name="connsiteY67" fmla="*/ 21554 h 129241"/>
                  <a:gd name="connsiteX68" fmla="*/ 99619 w 105715"/>
                  <a:gd name="connsiteY68" fmla="*/ 18070 h 12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05715" h="129241">
                    <a:moveTo>
                      <a:pt x="99619" y="18070"/>
                    </a:moveTo>
                    <a:cubicBezTo>
                      <a:pt x="100490" y="26779"/>
                      <a:pt x="102232" y="35488"/>
                      <a:pt x="103103" y="44196"/>
                    </a:cubicBezTo>
                    <a:cubicBezTo>
                      <a:pt x="103974" y="50292"/>
                      <a:pt x="101361" y="55517"/>
                      <a:pt x="96136" y="59001"/>
                    </a:cubicBezTo>
                    <a:cubicBezTo>
                      <a:pt x="91782" y="61614"/>
                      <a:pt x="87427" y="64226"/>
                      <a:pt x="82202" y="65968"/>
                    </a:cubicBezTo>
                    <a:cubicBezTo>
                      <a:pt x="79590" y="66839"/>
                      <a:pt x="76977" y="65968"/>
                      <a:pt x="75235" y="65097"/>
                    </a:cubicBezTo>
                    <a:cubicBezTo>
                      <a:pt x="73494" y="64226"/>
                      <a:pt x="72623" y="63355"/>
                      <a:pt x="70881" y="62484"/>
                    </a:cubicBezTo>
                    <a:cubicBezTo>
                      <a:pt x="67398" y="60743"/>
                      <a:pt x="63914" y="63355"/>
                      <a:pt x="63043" y="67710"/>
                    </a:cubicBezTo>
                    <a:cubicBezTo>
                      <a:pt x="63043" y="70322"/>
                      <a:pt x="62173" y="72935"/>
                      <a:pt x="63043" y="75547"/>
                    </a:cubicBezTo>
                    <a:cubicBezTo>
                      <a:pt x="63914" y="85998"/>
                      <a:pt x="63914" y="96448"/>
                      <a:pt x="62173" y="107769"/>
                    </a:cubicBezTo>
                    <a:cubicBezTo>
                      <a:pt x="61302" y="112123"/>
                      <a:pt x="59560" y="117349"/>
                      <a:pt x="57818" y="121703"/>
                    </a:cubicBezTo>
                    <a:cubicBezTo>
                      <a:pt x="56947" y="124316"/>
                      <a:pt x="54335" y="126057"/>
                      <a:pt x="51722" y="128670"/>
                    </a:cubicBezTo>
                    <a:cubicBezTo>
                      <a:pt x="49980" y="129541"/>
                      <a:pt x="49110" y="129541"/>
                      <a:pt x="49110" y="127799"/>
                    </a:cubicBezTo>
                    <a:cubicBezTo>
                      <a:pt x="49110" y="116478"/>
                      <a:pt x="49110" y="105157"/>
                      <a:pt x="49980" y="93836"/>
                    </a:cubicBezTo>
                    <a:cubicBezTo>
                      <a:pt x="49980" y="91223"/>
                      <a:pt x="49980" y="88610"/>
                      <a:pt x="49980" y="85998"/>
                    </a:cubicBezTo>
                    <a:cubicBezTo>
                      <a:pt x="49980" y="81643"/>
                      <a:pt x="48239" y="80773"/>
                      <a:pt x="43885" y="82514"/>
                    </a:cubicBezTo>
                    <a:cubicBezTo>
                      <a:pt x="41272" y="83385"/>
                      <a:pt x="38659" y="83385"/>
                      <a:pt x="36047" y="83385"/>
                    </a:cubicBezTo>
                    <a:cubicBezTo>
                      <a:pt x="32563" y="83385"/>
                      <a:pt x="30822" y="80773"/>
                      <a:pt x="30822" y="76418"/>
                    </a:cubicBezTo>
                    <a:cubicBezTo>
                      <a:pt x="31693" y="67710"/>
                      <a:pt x="31693" y="59001"/>
                      <a:pt x="32563" y="51163"/>
                    </a:cubicBezTo>
                    <a:cubicBezTo>
                      <a:pt x="32563" y="50292"/>
                      <a:pt x="32563" y="49422"/>
                      <a:pt x="32563" y="48551"/>
                    </a:cubicBezTo>
                    <a:cubicBezTo>
                      <a:pt x="32563" y="47680"/>
                      <a:pt x="31693" y="47680"/>
                      <a:pt x="31693" y="46809"/>
                    </a:cubicBezTo>
                    <a:cubicBezTo>
                      <a:pt x="30822" y="47680"/>
                      <a:pt x="29951" y="48551"/>
                      <a:pt x="29951" y="49422"/>
                    </a:cubicBezTo>
                    <a:cubicBezTo>
                      <a:pt x="29080" y="52905"/>
                      <a:pt x="27338" y="56388"/>
                      <a:pt x="26467" y="59872"/>
                    </a:cubicBezTo>
                    <a:cubicBezTo>
                      <a:pt x="25596" y="65968"/>
                      <a:pt x="24726" y="72064"/>
                      <a:pt x="23855" y="78160"/>
                    </a:cubicBezTo>
                    <a:cubicBezTo>
                      <a:pt x="22984" y="82514"/>
                      <a:pt x="21242" y="86868"/>
                      <a:pt x="16888" y="90352"/>
                    </a:cubicBezTo>
                    <a:cubicBezTo>
                      <a:pt x="12534" y="94706"/>
                      <a:pt x="8179" y="96448"/>
                      <a:pt x="4696" y="94706"/>
                    </a:cubicBezTo>
                    <a:cubicBezTo>
                      <a:pt x="2083" y="92965"/>
                      <a:pt x="1213" y="88610"/>
                      <a:pt x="342" y="84256"/>
                    </a:cubicBezTo>
                    <a:cubicBezTo>
                      <a:pt x="-529" y="75547"/>
                      <a:pt x="342" y="64226"/>
                      <a:pt x="2083" y="53776"/>
                    </a:cubicBezTo>
                    <a:cubicBezTo>
                      <a:pt x="2083" y="52905"/>
                      <a:pt x="2954" y="52034"/>
                      <a:pt x="2954" y="50292"/>
                    </a:cubicBezTo>
                    <a:cubicBezTo>
                      <a:pt x="3825" y="50292"/>
                      <a:pt x="4696" y="49422"/>
                      <a:pt x="4696" y="50292"/>
                    </a:cubicBezTo>
                    <a:cubicBezTo>
                      <a:pt x="5567" y="53776"/>
                      <a:pt x="6438" y="58130"/>
                      <a:pt x="7308" y="62484"/>
                    </a:cubicBezTo>
                    <a:cubicBezTo>
                      <a:pt x="8179" y="65968"/>
                      <a:pt x="9050" y="69451"/>
                      <a:pt x="9050" y="72935"/>
                    </a:cubicBezTo>
                    <a:cubicBezTo>
                      <a:pt x="9050" y="73806"/>
                      <a:pt x="9921" y="74676"/>
                      <a:pt x="10792" y="75547"/>
                    </a:cubicBezTo>
                    <a:cubicBezTo>
                      <a:pt x="11663" y="76418"/>
                      <a:pt x="12534" y="76418"/>
                      <a:pt x="13405" y="75547"/>
                    </a:cubicBezTo>
                    <a:cubicBezTo>
                      <a:pt x="14275" y="74676"/>
                      <a:pt x="16017" y="72935"/>
                      <a:pt x="16017" y="72064"/>
                    </a:cubicBezTo>
                    <a:cubicBezTo>
                      <a:pt x="16888" y="67710"/>
                      <a:pt x="17759" y="63355"/>
                      <a:pt x="19500" y="59872"/>
                    </a:cubicBezTo>
                    <a:cubicBezTo>
                      <a:pt x="21242" y="52905"/>
                      <a:pt x="23855" y="45938"/>
                      <a:pt x="25596" y="38971"/>
                    </a:cubicBezTo>
                    <a:cubicBezTo>
                      <a:pt x="26467" y="35488"/>
                      <a:pt x="29080" y="32004"/>
                      <a:pt x="31693" y="29392"/>
                    </a:cubicBezTo>
                    <a:cubicBezTo>
                      <a:pt x="36047" y="24167"/>
                      <a:pt x="40401" y="22425"/>
                      <a:pt x="41272" y="26779"/>
                    </a:cubicBezTo>
                    <a:cubicBezTo>
                      <a:pt x="42143" y="29392"/>
                      <a:pt x="42143" y="32004"/>
                      <a:pt x="42143" y="35488"/>
                    </a:cubicBezTo>
                    <a:cubicBezTo>
                      <a:pt x="42143" y="41584"/>
                      <a:pt x="41272" y="47680"/>
                      <a:pt x="40401" y="53776"/>
                    </a:cubicBezTo>
                    <a:cubicBezTo>
                      <a:pt x="39530" y="57259"/>
                      <a:pt x="40401" y="59872"/>
                      <a:pt x="42143" y="61614"/>
                    </a:cubicBezTo>
                    <a:cubicBezTo>
                      <a:pt x="43885" y="62484"/>
                      <a:pt x="46497" y="61614"/>
                      <a:pt x="46497" y="59001"/>
                    </a:cubicBezTo>
                    <a:cubicBezTo>
                      <a:pt x="47368" y="55517"/>
                      <a:pt x="47368" y="52034"/>
                      <a:pt x="47368" y="48551"/>
                    </a:cubicBezTo>
                    <a:cubicBezTo>
                      <a:pt x="46497" y="40713"/>
                      <a:pt x="44755" y="32875"/>
                      <a:pt x="44755" y="25037"/>
                    </a:cubicBezTo>
                    <a:cubicBezTo>
                      <a:pt x="44755" y="18941"/>
                      <a:pt x="44755" y="12845"/>
                      <a:pt x="45626" y="5878"/>
                    </a:cubicBezTo>
                    <a:cubicBezTo>
                      <a:pt x="45626" y="4137"/>
                      <a:pt x="48239" y="1524"/>
                      <a:pt x="49110" y="653"/>
                    </a:cubicBezTo>
                    <a:cubicBezTo>
                      <a:pt x="49980" y="-218"/>
                      <a:pt x="52593" y="-218"/>
                      <a:pt x="53464" y="653"/>
                    </a:cubicBezTo>
                    <a:cubicBezTo>
                      <a:pt x="56947" y="2395"/>
                      <a:pt x="56947" y="6749"/>
                      <a:pt x="57818" y="10233"/>
                    </a:cubicBezTo>
                    <a:cubicBezTo>
                      <a:pt x="58689" y="18070"/>
                      <a:pt x="57818" y="25908"/>
                      <a:pt x="58689" y="33746"/>
                    </a:cubicBezTo>
                    <a:cubicBezTo>
                      <a:pt x="58689" y="38100"/>
                      <a:pt x="59560" y="42454"/>
                      <a:pt x="60431" y="46809"/>
                    </a:cubicBezTo>
                    <a:cubicBezTo>
                      <a:pt x="60431" y="47680"/>
                      <a:pt x="60431" y="48551"/>
                      <a:pt x="61302" y="48551"/>
                    </a:cubicBezTo>
                    <a:cubicBezTo>
                      <a:pt x="62173" y="49422"/>
                      <a:pt x="63914" y="49422"/>
                      <a:pt x="64785" y="49422"/>
                    </a:cubicBezTo>
                    <a:cubicBezTo>
                      <a:pt x="66527" y="48551"/>
                      <a:pt x="66527" y="46809"/>
                      <a:pt x="65656" y="45067"/>
                    </a:cubicBezTo>
                    <a:cubicBezTo>
                      <a:pt x="63914" y="40713"/>
                      <a:pt x="62173" y="35488"/>
                      <a:pt x="61302" y="31133"/>
                    </a:cubicBezTo>
                    <a:cubicBezTo>
                      <a:pt x="60431" y="25908"/>
                      <a:pt x="60431" y="20683"/>
                      <a:pt x="63043" y="14587"/>
                    </a:cubicBezTo>
                    <a:cubicBezTo>
                      <a:pt x="63914" y="11974"/>
                      <a:pt x="64785" y="10233"/>
                      <a:pt x="67398" y="9362"/>
                    </a:cubicBezTo>
                    <a:cubicBezTo>
                      <a:pt x="70010" y="8491"/>
                      <a:pt x="70881" y="9362"/>
                      <a:pt x="72623" y="11104"/>
                    </a:cubicBezTo>
                    <a:cubicBezTo>
                      <a:pt x="78719" y="18070"/>
                      <a:pt x="78719" y="27650"/>
                      <a:pt x="76977" y="38971"/>
                    </a:cubicBezTo>
                    <a:cubicBezTo>
                      <a:pt x="76977" y="39842"/>
                      <a:pt x="76977" y="41584"/>
                      <a:pt x="77848" y="42454"/>
                    </a:cubicBezTo>
                    <a:cubicBezTo>
                      <a:pt x="80460" y="44196"/>
                      <a:pt x="83073" y="46809"/>
                      <a:pt x="86556" y="48551"/>
                    </a:cubicBezTo>
                    <a:cubicBezTo>
                      <a:pt x="87427" y="49422"/>
                      <a:pt x="88298" y="49422"/>
                      <a:pt x="89169" y="49422"/>
                    </a:cubicBezTo>
                    <a:cubicBezTo>
                      <a:pt x="92653" y="49422"/>
                      <a:pt x="93523" y="48551"/>
                      <a:pt x="93523" y="45938"/>
                    </a:cubicBezTo>
                    <a:cubicBezTo>
                      <a:pt x="93523" y="41584"/>
                      <a:pt x="92653" y="38100"/>
                      <a:pt x="90911" y="34617"/>
                    </a:cubicBezTo>
                    <a:cubicBezTo>
                      <a:pt x="87427" y="29392"/>
                      <a:pt x="84815" y="23296"/>
                      <a:pt x="84815" y="15458"/>
                    </a:cubicBezTo>
                    <a:cubicBezTo>
                      <a:pt x="84815" y="12845"/>
                      <a:pt x="85686" y="10233"/>
                      <a:pt x="86556" y="8491"/>
                    </a:cubicBezTo>
                    <a:cubicBezTo>
                      <a:pt x="88298" y="4137"/>
                      <a:pt x="92653" y="3266"/>
                      <a:pt x="96136" y="5007"/>
                    </a:cubicBezTo>
                    <a:cubicBezTo>
                      <a:pt x="101361" y="7620"/>
                      <a:pt x="103974" y="12845"/>
                      <a:pt x="105715" y="18941"/>
                    </a:cubicBezTo>
                    <a:cubicBezTo>
                      <a:pt x="105715" y="19812"/>
                      <a:pt x="104845" y="21554"/>
                      <a:pt x="104845" y="21554"/>
                    </a:cubicBezTo>
                    <a:cubicBezTo>
                      <a:pt x="102232" y="18070"/>
                      <a:pt x="100490" y="18070"/>
                      <a:pt x="99619" y="18070"/>
                    </a:cubicBezTo>
                    <a:close/>
                  </a:path>
                </a:pathLst>
              </a:custGeom>
              <a:solidFill>
                <a:srgbClr val="FFFFFF"/>
              </a:solidFill>
              <a:ln w="8709" cap="flat">
                <a:noFill/>
                <a:prstDash val="solid"/>
                <a:miter/>
              </a:ln>
            </p:spPr>
            <p:txBody>
              <a:bodyPr rtlCol="1" anchor="ctr"/>
              <a:lstStyle/>
              <a:p>
                <a:endParaRPr lang="ar-SA"/>
              </a:p>
            </p:txBody>
          </p:sp>
          <p:sp>
            <p:nvSpPr>
              <p:cNvPr id="925" name="شكل حر: شكل 924">
                <a:extLst>
                  <a:ext uri="{FF2B5EF4-FFF2-40B4-BE49-F238E27FC236}">
                    <a16:creationId xmlns:a16="http://schemas.microsoft.com/office/drawing/2014/main" id="{B2B7D56F-C0EA-4254-8B0A-12F6992A8C9B}"/>
                  </a:ext>
                </a:extLst>
              </p:cNvPr>
              <p:cNvSpPr/>
              <p:nvPr/>
            </p:nvSpPr>
            <p:spPr>
              <a:xfrm>
                <a:off x="3779216" y="7299740"/>
                <a:ext cx="77809" cy="192936"/>
              </a:xfrm>
              <a:custGeom>
                <a:avLst/>
                <a:gdLst>
                  <a:gd name="connsiteX0" fmla="*/ 25558 w 77809"/>
                  <a:gd name="connsiteY0" fmla="*/ 28343 h 192936"/>
                  <a:gd name="connsiteX1" fmla="*/ 26429 w 77809"/>
                  <a:gd name="connsiteY1" fmla="*/ 21377 h 192936"/>
                  <a:gd name="connsiteX2" fmla="*/ 27300 w 77809"/>
                  <a:gd name="connsiteY2" fmla="*/ 18764 h 192936"/>
                  <a:gd name="connsiteX3" fmla="*/ 31654 w 77809"/>
                  <a:gd name="connsiteY3" fmla="*/ 16151 h 192936"/>
                  <a:gd name="connsiteX4" fmla="*/ 35138 w 77809"/>
                  <a:gd name="connsiteY4" fmla="*/ 21377 h 192936"/>
                  <a:gd name="connsiteX5" fmla="*/ 45588 w 77809"/>
                  <a:gd name="connsiteY5" fmla="*/ 44019 h 192936"/>
                  <a:gd name="connsiteX6" fmla="*/ 49072 w 77809"/>
                  <a:gd name="connsiteY6" fmla="*/ 56211 h 192936"/>
                  <a:gd name="connsiteX7" fmla="*/ 49072 w 77809"/>
                  <a:gd name="connsiteY7" fmla="*/ 61436 h 192936"/>
                  <a:gd name="connsiteX8" fmla="*/ 45588 w 77809"/>
                  <a:gd name="connsiteY8" fmla="*/ 57953 h 192936"/>
                  <a:gd name="connsiteX9" fmla="*/ 45588 w 77809"/>
                  <a:gd name="connsiteY9" fmla="*/ 63178 h 192936"/>
                  <a:gd name="connsiteX10" fmla="*/ 46459 w 77809"/>
                  <a:gd name="connsiteY10" fmla="*/ 85820 h 192936"/>
                  <a:gd name="connsiteX11" fmla="*/ 47330 w 77809"/>
                  <a:gd name="connsiteY11" fmla="*/ 91046 h 192936"/>
                  <a:gd name="connsiteX12" fmla="*/ 75197 w 77809"/>
                  <a:gd name="connsiteY12" fmla="*/ 157231 h 192936"/>
                  <a:gd name="connsiteX13" fmla="*/ 77810 w 77809"/>
                  <a:gd name="connsiteY13" fmla="*/ 178132 h 192936"/>
                  <a:gd name="connsiteX14" fmla="*/ 76939 w 77809"/>
                  <a:gd name="connsiteY14" fmla="*/ 185099 h 192936"/>
                  <a:gd name="connsiteX15" fmla="*/ 75197 w 77809"/>
                  <a:gd name="connsiteY15" fmla="*/ 188582 h 192936"/>
                  <a:gd name="connsiteX16" fmla="*/ 48201 w 77809"/>
                  <a:gd name="connsiteY16" fmla="*/ 119784 h 192936"/>
                  <a:gd name="connsiteX17" fmla="*/ 47330 w 77809"/>
                  <a:gd name="connsiteY17" fmla="*/ 139814 h 192936"/>
                  <a:gd name="connsiteX18" fmla="*/ 44717 w 77809"/>
                  <a:gd name="connsiteY18" fmla="*/ 180744 h 192936"/>
                  <a:gd name="connsiteX19" fmla="*/ 34267 w 77809"/>
                  <a:gd name="connsiteY19" fmla="*/ 192936 h 192936"/>
                  <a:gd name="connsiteX20" fmla="*/ 29913 w 77809"/>
                  <a:gd name="connsiteY20" fmla="*/ 192936 h 192936"/>
                  <a:gd name="connsiteX21" fmla="*/ 30783 w 77809"/>
                  <a:gd name="connsiteY21" fmla="*/ 180744 h 192936"/>
                  <a:gd name="connsiteX22" fmla="*/ 33396 w 77809"/>
                  <a:gd name="connsiteY22" fmla="*/ 118042 h 192936"/>
                  <a:gd name="connsiteX23" fmla="*/ 32525 w 77809"/>
                  <a:gd name="connsiteY23" fmla="*/ 87562 h 192936"/>
                  <a:gd name="connsiteX24" fmla="*/ 31654 w 77809"/>
                  <a:gd name="connsiteY24" fmla="*/ 83208 h 192936"/>
                  <a:gd name="connsiteX25" fmla="*/ 4658 w 77809"/>
                  <a:gd name="connsiteY25" fmla="*/ 25731 h 192936"/>
                  <a:gd name="connsiteX26" fmla="*/ 303 w 77809"/>
                  <a:gd name="connsiteY26" fmla="*/ 3088 h 192936"/>
                  <a:gd name="connsiteX27" fmla="*/ 6400 w 77809"/>
                  <a:gd name="connsiteY27" fmla="*/ 2218 h 192936"/>
                  <a:gd name="connsiteX28" fmla="*/ 10754 w 77809"/>
                  <a:gd name="connsiteY28" fmla="*/ 6572 h 192936"/>
                  <a:gd name="connsiteX29" fmla="*/ 25558 w 77809"/>
                  <a:gd name="connsiteY29" fmla="*/ 28343 h 192936"/>
                  <a:gd name="connsiteX30" fmla="*/ 25558 w 77809"/>
                  <a:gd name="connsiteY30" fmla="*/ 28343 h 192936"/>
                  <a:gd name="connsiteX31" fmla="*/ 27300 w 77809"/>
                  <a:gd name="connsiteY31" fmla="*/ 47502 h 192936"/>
                  <a:gd name="connsiteX32" fmla="*/ 27300 w 77809"/>
                  <a:gd name="connsiteY32" fmla="*/ 47502 h 192936"/>
                  <a:gd name="connsiteX33" fmla="*/ 27300 w 77809"/>
                  <a:gd name="connsiteY33" fmla="*/ 41406 h 192936"/>
                  <a:gd name="connsiteX34" fmla="*/ 22075 w 77809"/>
                  <a:gd name="connsiteY34" fmla="*/ 37052 h 192936"/>
                  <a:gd name="connsiteX35" fmla="*/ 27300 w 77809"/>
                  <a:gd name="connsiteY35" fmla="*/ 47502 h 192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7809" h="192936">
                    <a:moveTo>
                      <a:pt x="25558" y="28343"/>
                    </a:moveTo>
                    <a:cubicBezTo>
                      <a:pt x="25558" y="25731"/>
                      <a:pt x="26429" y="23118"/>
                      <a:pt x="26429" y="21377"/>
                    </a:cubicBezTo>
                    <a:cubicBezTo>
                      <a:pt x="26429" y="20506"/>
                      <a:pt x="27300" y="18764"/>
                      <a:pt x="27300" y="18764"/>
                    </a:cubicBezTo>
                    <a:cubicBezTo>
                      <a:pt x="28171" y="17893"/>
                      <a:pt x="29913" y="17022"/>
                      <a:pt x="31654" y="16151"/>
                    </a:cubicBezTo>
                    <a:cubicBezTo>
                      <a:pt x="32525" y="17893"/>
                      <a:pt x="34267" y="19635"/>
                      <a:pt x="35138" y="21377"/>
                    </a:cubicBezTo>
                    <a:cubicBezTo>
                      <a:pt x="38621" y="29214"/>
                      <a:pt x="42105" y="36181"/>
                      <a:pt x="45588" y="44019"/>
                    </a:cubicBezTo>
                    <a:cubicBezTo>
                      <a:pt x="47330" y="48373"/>
                      <a:pt x="48201" y="52728"/>
                      <a:pt x="49072" y="56211"/>
                    </a:cubicBezTo>
                    <a:cubicBezTo>
                      <a:pt x="49072" y="57953"/>
                      <a:pt x="49072" y="58824"/>
                      <a:pt x="49072" y="61436"/>
                    </a:cubicBezTo>
                    <a:cubicBezTo>
                      <a:pt x="47330" y="59694"/>
                      <a:pt x="46459" y="58824"/>
                      <a:pt x="45588" y="57953"/>
                    </a:cubicBezTo>
                    <a:cubicBezTo>
                      <a:pt x="45588" y="59694"/>
                      <a:pt x="45588" y="61436"/>
                      <a:pt x="45588" y="63178"/>
                    </a:cubicBezTo>
                    <a:cubicBezTo>
                      <a:pt x="45588" y="71016"/>
                      <a:pt x="46459" y="77983"/>
                      <a:pt x="46459" y="85820"/>
                    </a:cubicBezTo>
                    <a:cubicBezTo>
                      <a:pt x="46459" y="87562"/>
                      <a:pt x="47330" y="89304"/>
                      <a:pt x="47330" y="91046"/>
                    </a:cubicBezTo>
                    <a:cubicBezTo>
                      <a:pt x="57780" y="113688"/>
                      <a:pt x="66489" y="135460"/>
                      <a:pt x="75197" y="157231"/>
                    </a:cubicBezTo>
                    <a:cubicBezTo>
                      <a:pt x="77810" y="165069"/>
                      <a:pt x="77810" y="171165"/>
                      <a:pt x="77810" y="178132"/>
                    </a:cubicBezTo>
                    <a:cubicBezTo>
                      <a:pt x="77810" y="180744"/>
                      <a:pt x="76939" y="182486"/>
                      <a:pt x="76939" y="185099"/>
                    </a:cubicBezTo>
                    <a:cubicBezTo>
                      <a:pt x="76939" y="185969"/>
                      <a:pt x="76068" y="186840"/>
                      <a:pt x="75197" y="188582"/>
                    </a:cubicBezTo>
                    <a:cubicBezTo>
                      <a:pt x="65618" y="165940"/>
                      <a:pt x="56909" y="143297"/>
                      <a:pt x="48201" y="119784"/>
                    </a:cubicBezTo>
                    <a:cubicBezTo>
                      <a:pt x="47330" y="126751"/>
                      <a:pt x="47330" y="133718"/>
                      <a:pt x="47330" y="139814"/>
                    </a:cubicBezTo>
                    <a:cubicBezTo>
                      <a:pt x="46459" y="153747"/>
                      <a:pt x="46459" y="167681"/>
                      <a:pt x="44717" y="180744"/>
                    </a:cubicBezTo>
                    <a:cubicBezTo>
                      <a:pt x="43846" y="186840"/>
                      <a:pt x="40363" y="191195"/>
                      <a:pt x="34267" y="192936"/>
                    </a:cubicBezTo>
                    <a:cubicBezTo>
                      <a:pt x="33396" y="192936"/>
                      <a:pt x="31654" y="192936"/>
                      <a:pt x="29913" y="192936"/>
                    </a:cubicBezTo>
                    <a:cubicBezTo>
                      <a:pt x="29913" y="188582"/>
                      <a:pt x="29913" y="184228"/>
                      <a:pt x="30783" y="180744"/>
                    </a:cubicBezTo>
                    <a:cubicBezTo>
                      <a:pt x="32525" y="160715"/>
                      <a:pt x="33396" y="138943"/>
                      <a:pt x="33396" y="118042"/>
                    </a:cubicBezTo>
                    <a:cubicBezTo>
                      <a:pt x="33396" y="107592"/>
                      <a:pt x="32525" y="98012"/>
                      <a:pt x="32525" y="87562"/>
                    </a:cubicBezTo>
                    <a:cubicBezTo>
                      <a:pt x="32525" y="86691"/>
                      <a:pt x="31654" y="84949"/>
                      <a:pt x="31654" y="83208"/>
                    </a:cubicBezTo>
                    <a:cubicBezTo>
                      <a:pt x="22946" y="64049"/>
                      <a:pt x="14237" y="44890"/>
                      <a:pt x="4658" y="25731"/>
                    </a:cubicBezTo>
                    <a:cubicBezTo>
                      <a:pt x="303" y="17022"/>
                      <a:pt x="-567" y="10055"/>
                      <a:pt x="303" y="3088"/>
                    </a:cubicBezTo>
                    <a:cubicBezTo>
                      <a:pt x="1174" y="-395"/>
                      <a:pt x="2916" y="-1266"/>
                      <a:pt x="6400" y="2218"/>
                    </a:cubicBezTo>
                    <a:cubicBezTo>
                      <a:pt x="8141" y="3959"/>
                      <a:pt x="9883" y="4830"/>
                      <a:pt x="10754" y="6572"/>
                    </a:cubicBezTo>
                    <a:cubicBezTo>
                      <a:pt x="15108" y="12668"/>
                      <a:pt x="20333" y="20506"/>
                      <a:pt x="25558" y="28343"/>
                    </a:cubicBezTo>
                    <a:cubicBezTo>
                      <a:pt x="25558" y="27472"/>
                      <a:pt x="25558" y="28343"/>
                      <a:pt x="25558" y="28343"/>
                    </a:cubicBezTo>
                    <a:close/>
                    <a:moveTo>
                      <a:pt x="27300" y="47502"/>
                    </a:moveTo>
                    <a:cubicBezTo>
                      <a:pt x="28171" y="47502"/>
                      <a:pt x="28171" y="47502"/>
                      <a:pt x="27300" y="47502"/>
                    </a:cubicBezTo>
                    <a:cubicBezTo>
                      <a:pt x="27300" y="45761"/>
                      <a:pt x="27300" y="43148"/>
                      <a:pt x="27300" y="41406"/>
                    </a:cubicBezTo>
                    <a:cubicBezTo>
                      <a:pt x="26429" y="37923"/>
                      <a:pt x="25558" y="37052"/>
                      <a:pt x="22075" y="37052"/>
                    </a:cubicBezTo>
                    <a:cubicBezTo>
                      <a:pt x="24687" y="40535"/>
                      <a:pt x="25558" y="44019"/>
                      <a:pt x="27300" y="47502"/>
                    </a:cubicBezTo>
                    <a:close/>
                  </a:path>
                </a:pathLst>
              </a:custGeom>
              <a:solidFill>
                <a:srgbClr val="FFFFFF"/>
              </a:solidFill>
              <a:ln w="8709" cap="flat">
                <a:noFill/>
                <a:prstDash val="solid"/>
                <a:miter/>
              </a:ln>
            </p:spPr>
            <p:txBody>
              <a:bodyPr rtlCol="1" anchor="ctr"/>
              <a:lstStyle/>
              <a:p>
                <a:endParaRPr lang="ar-SA"/>
              </a:p>
            </p:txBody>
          </p:sp>
          <p:sp>
            <p:nvSpPr>
              <p:cNvPr id="926" name="شكل حر: شكل 925">
                <a:extLst>
                  <a:ext uri="{FF2B5EF4-FFF2-40B4-BE49-F238E27FC236}">
                    <a16:creationId xmlns:a16="http://schemas.microsoft.com/office/drawing/2014/main" id="{2613BB78-2E05-4BE0-8B6F-4784FC55285E}"/>
                  </a:ext>
                </a:extLst>
              </p:cNvPr>
              <p:cNvSpPr/>
              <p:nvPr/>
            </p:nvSpPr>
            <p:spPr>
              <a:xfrm>
                <a:off x="3668585" y="7262769"/>
                <a:ext cx="126609" cy="102761"/>
              </a:xfrm>
              <a:custGeom>
                <a:avLst/>
                <a:gdLst>
                  <a:gd name="connsiteX0" fmla="*/ 45620 w 126609"/>
                  <a:gd name="connsiteY0" fmla="*/ 37447 h 102761"/>
                  <a:gd name="connsiteX1" fmla="*/ 44749 w 126609"/>
                  <a:gd name="connsiteY1" fmla="*/ 49639 h 102761"/>
                  <a:gd name="connsiteX2" fmla="*/ 50845 w 126609"/>
                  <a:gd name="connsiteY2" fmla="*/ 60960 h 102761"/>
                  <a:gd name="connsiteX3" fmla="*/ 61295 w 126609"/>
                  <a:gd name="connsiteY3" fmla="*/ 63573 h 102761"/>
                  <a:gd name="connsiteX4" fmla="*/ 67392 w 126609"/>
                  <a:gd name="connsiteY4" fmla="*/ 52252 h 102761"/>
                  <a:gd name="connsiteX5" fmla="*/ 65650 w 126609"/>
                  <a:gd name="connsiteY5" fmla="*/ 29609 h 102761"/>
                  <a:gd name="connsiteX6" fmla="*/ 71746 w 126609"/>
                  <a:gd name="connsiteY6" fmla="*/ 11321 h 102761"/>
                  <a:gd name="connsiteX7" fmla="*/ 75229 w 126609"/>
                  <a:gd name="connsiteY7" fmla="*/ 13934 h 102761"/>
                  <a:gd name="connsiteX8" fmla="*/ 78713 w 126609"/>
                  <a:gd name="connsiteY8" fmla="*/ 35705 h 102761"/>
                  <a:gd name="connsiteX9" fmla="*/ 79583 w 126609"/>
                  <a:gd name="connsiteY9" fmla="*/ 63573 h 102761"/>
                  <a:gd name="connsiteX10" fmla="*/ 81325 w 126609"/>
                  <a:gd name="connsiteY10" fmla="*/ 71411 h 102761"/>
                  <a:gd name="connsiteX11" fmla="*/ 89163 w 126609"/>
                  <a:gd name="connsiteY11" fmla="*/ 79249 h 102761"/>
                  <a:gd name="connsiteX12" fmla="*/ 95259 w 126609"/>
                  <a:gd name="connsiteY12" fmla="*/ 75765 h 102761"/>
                  <a:gd name="connsiteX13" fmla="*/ 93517 w 126609"/>
                  <a:gd name="connsiteY13" fmla="*/ 60089 h 102761"/>
                  <a:gd name="connsiteX14" fmla="*/ 89163 w 126609"/>
                  <a:gd name="connsiteY14" fmla="*/ 47897 h 102761"/>
                  <a:gd name="connsiteX15" fmla="*/ 90034 w 126609"/>
                  <a:gd name="connsiteY15" fmla="*/ 29609 h 102761"/>
                  <a:gd name="connsiteX16" fmla="*/ 103968 w 126609"/>
                  <a:gd name="connsiteY16" fmla="*/ 34834 h 102761"/>
                  <a:gd name="connsiteX17" fmla="*/ 110934 w 126609"/>
                  <a:gd name="connsiteY17" fmla="*/ 50510 h 102761"/>
                  <a:gd name="connsiteX18" fmla="*/ 105709 w 126609"/>
                  <a:gd name="connsiteY18" fmla="*/ 53994 h 102761"/>
                  <a:gd name="connsiteX19" fmla="*/ 103097 w 126609"/>
                  <a:gd name="connsiteY19" fmla="*/ 54864 h 102761"/>
                  <a:gd name="connsiteX20" fmla="*/ 103097 w 126609"/>
                  <a:gd name="connsiteY20" fmla="*/ 56606 h 102761"/>
                  <a:gd name="connsiteX21" fmla="*/ 106580 w 126609"/>
                  <a:gd name="connsiteY21" fmla="*/ 76636 h 102761"/>
                  <a:gd name="connsiteX22" fmla="*/ 119643 w 126609"/>
                  <a:gd name="connsiteY22" fmla="*/ 87957 h 102761"/>
                  <a:gd name="connsiteX23" fmla="*/ 122255 w 126609"/>
                  <a:gd name="connsiteY23" fmla="*/ 87086 h 102761"/>
                  <a:gd name="connsiteX24" fmla="*/ 125739 w 126609"/>
                  <a:gd name="connsiteY24" fmla="*/ 88828 h 102761"/>
                  <a:gd name="connsiteX25" fmla="*/ 126610 w 126609"/>
                  <a:gd name="connsiteY25" fmla="*/ 92311 h 102761"/>
                  <a:gd name="connsiteX26" fmla="*/ 117030 w 126609"/>
                  <a:gd name="connsiteY26" fmla="*/ 102762 h 102761"/>
                  <a:gd name="connsiteX27" fmla="*/ 115289 w 126609"/>
                  <a:gd name="connsiteY27" fmla="*/ 102762 h 102761"/>
                  <a:gd name="connsiteX28" fmla="*/ 111805 w 126609"/>
                  <a:gd name="connsiteY28" fmla="*/ 100149 h 102761"/>
                  <a:gd name="connsiteX29" fmla="*/ 111805 w 126609"/>
                  <a:gd name="connsiteY29" fmla="*/ 95795 h 102761"/>
                  <a:gd name="connsiteX30" fmla="*/ 112676 w 126609"/>
                  <a:gd name="connsiteY30" fmla="*/ 92311 h 102761"/>
                  <a:gd name="connsiteX31" fmla="*/ 108322 w 126609"/>
                  <a:gd name="connsiteY31" fmla="*/ 91441 h 102761"/>
                  <a:gd name="connsiteX32" fmla="*/ 104838 w 126609"/>
                  <a:gd name="connsiteY32" fmla="*/ 94924 h 102761"/>
                  <a:gd name="connsiteX33" fmla="*/ 86550 w 126609"/>
                  <a:gd name="connsiteY33" fmla="*/ 94053 h 102761"/>
                  <a:gd name="connsiteX34" fmla="*/ 79583 w 126609"/>
                  <a:gd name="connsiteY34" fmla="*/ 85345 h 102761"/>
                  <a:gd name="connsiteX35" fmla="*/ 77842 w 126609"/>
                  <a:gd name="connsiteY35" fmla="*/ 80990 h 102761"/>
                  <a:gd name="connsiteX36" fmla="*/ 70004 w 126609"/>
                  <a:gd name="connsiteY36" fmla="*/ 75765 h 102761"/>
                  <a:gd name="connsiteX37" fmla="*/ 63037 w 126609"/>
                  <a:gd name="connsiteY37" fmla="*/ 79249 h 102761"/>
                  <a:gd name="connsiteX38" fmla="*/ 46491 w 126609"/>
                  <a:gd name="connsiteY38" fmla="*/ 76636 h 102761"/>
                  <a:gd name="connsiteX39" fmla="*/ 36041 w 126609"/>
                  <a:gd name="connsiteY39" fmla="*/ 57477 h 102761"/>
                  <a:gd name="connsiteX40" fmla="*/ 36041 w 126609"/>
                  <a:gd name="connsiteY40" fmla="*/ 39189 h 102761"/>
                  <a:gd name="connsiteX41" fmla="*/ 35170 w 126609"/>
                  <a:gd name="connsiteY41" fmla="*/ 35705 h 102761"/>
                  <a:gd name="connsiteX42" fmla="*/ 32557 w 126609"/>
                  <a:gd name="connsiteY42" fmla="*/ 37447 h 102761"/>
                  <a:gd name="connsiteX43" fmla="*/ 29074 w 126609"/>
                  <a:gd name="connsiteY43" fmla="*/ 46156 h 102761"/>
                  <a:gd name="connsiteX44" fmla="*/ 24720 w 126609"/>
                  <a:gd name="connsiteY44" fmla="*/ 54864 h 102761"/>
                  <a:gd name="connsiteX45" fmla="*/ 9044 w 126609"/>
                  <a:gd name="connsiteY45" fmla="*/ 51381 h 102761"/>
                  <a:gd name="connsiteX46" fmla="*/ 2948 w 126609"/>
                  <a:gd name="connsiteY46" fmla="*/ 38318 h 102761"/>
                  <a:gd name="connsiteX47" fmla="*/ 2948 w 126609"/>
                  <a:gd name="connsiteY47" fmla="*/ 1742 h 102761"/>
                  <a:gd name="connsiteX48" fmla="*/ 4690 w 126609"/>
                  <a:gd name="connsiteY48" fmla="*/ 0 h 102761"/>
                  <a:gd name="connsiteX49" fmla="*/ 6432 w 126609"/>
                  <a:gd name="connsiteY49" fmla="*/ 3483 h 102761"/>
                  <a:gd name="connsiteX50" fmla="*/ 9044 w 126609"/>
                  <a:gd name="connsiteY50" fmla="*/ 22642 h 102761"/>
                  <a:gd name="connsiteX51" fmla="*/ 12528 w 126609"/>
                  <a:gd name="connsiteY51" fmla="*/ 38318 h 102761"/>
                  <a:gd name="connsiteX52" fmla="*/ 15140 w 126609"/>
                  <a:gd name="connsiteY52" fmla="*/ 41802 h 102761"/>
                  <a:gd name="connsiteX53" fmla="*/ 17753 w 126609"/>
                  <a:gd name="connsiteY53" fmla="*/ 40060 h 102761"/>
                  <a:gd name="connsiteX54" fmla="*/ 22978 w 126609"/>
                  <a:gd name="connsiteY54" fmla="*/ 27868 h 102761"/>
                  <a:gd name="connsiteX55" fmla="*/ 33428 w 126609"/>
                  <a:gd name="connsiteY55" fmla="*/ 13934 h 102761"/>
                  <a:gd name="connsiteX56" fmla="*/ 35170 w 126609"/>
                  <a:gd name="connsiteY56" fmla="*/ 13063 h 102761"/>
                  <a:gd name="connsiteX57" fmla="*/ 43008 w 126609"/>
                  <a:gd name="connsiteY57" fmla="*/ 13063 h 102761"/>
                  <a:gd name="connsiteX58" fmla="*/ 46491 w 126609"/>
                  <a:gd name="connsiteY58" fmla="*/ 21772 h 102761"/>
                  <a:gd name="connsiteX59" fmla="*/ 45620 w 126609"/>
                  <a:gd name="connsiteY59" fmla="*/ 37447 h 102761"/>
                  <a:gd name="connsiteX60" fmla="*/ 45620 w 126609"/>
                  <a:gd name="connsiteY60" fmla="*/ 37447 h 10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26609" h="102761">
                    <a:moveTo>
                      <a:pt x="45620" y="37447"/>
                    </a:moveTo>
                    <a:cubicBezTo>
                      <a:pt x="45620" y="41802"/>
                      <a:pt x="44749" y="45285"/>
                      <a:pt x="44749" y="49639"/>
                    </a:cubicBezTo>
                    <a:cubicBezTo>
                      <a:pt x="44749" y="53994"/>
                      <a:pt x="47362" y="57477"/>
                      <a:pt x="50845" y="60960"/>
                    </a:cubicBezTo>
                    <a:cubicBezTo>
                      <a:pt x="54329" y="64444"/>
                      <a:pt x="58683" y="65315"/>
                      <a:pt x="61295" y="63573"/>
                    </a:cubicBezTo>
                    <a:cubicBezTo>
                      <a:pt x="64779" y="60960"/>
                      <a:pt x="67392" y="58348"/>
                      <a:pt x="67392" y="52252"/>
                    </a:cubicBezTo>
                    <a:cubicBezTo>
                      <a:pt x="67392" y="45285"/>
                      <a:pt x="67392" y="37447"/>
                      <a:pt x="65650" y="29609"/>
                    </a:cubicBezTo>
                    <a:cubicBezTo>
                      <a:pt x="63037" y="20030"/>
                      <a:pt x="67392" y="15676"/>
                      <a:pt x="71746" y="11321"/>
                    </a:cubicBezTo>
                    <a:cubicBezTo>
                      <a:pt x="73488" y="10450"/>
                      <a:pt x="74358" y="11321"/>
                      <a:pt x="75229" y="13934"/>
                    </a:cubicBezTo>
                    <a:cubicBezTo>
                      <a:pt x="77842" y="21772"/>
                      <a:pt x="78713" y="28739"/>
                      <a:pt x="78713" y="35705"/>
                    </a:cubicBezTo>
                    <a:cubicBezTo>
                      <a:pt x="78713" y="44414"/>
                      <a:pt x="78713" y="53994"/>
                      <a:pt x="79583" y="63573"/>
                    </a:cubicBezTo>
                    <a:cubicBezTo>
                      <a:pt x="79583" y="66186"/>
                      <a:pt x="80454" y="68798"/>
                      <a:pt x="81325" y="71411"/>
                    </a:cubicBezTo>
                    <a:cubicBezTo>
                      <a:pt x="83067" y="75765"/>
                      <a:pt x="84809" y="77507"/>
                      <a:pt x="89163" y="79249"/>
                    </a:cubicBezTo>
                    <a:cubicBezTo>
                      <a:pt x="92646" y="80119"/>
                      <a:pt x="95259" y="78378"/>
                      <a:pt x="95259" y="75765"/>
                    </a:cubicBezTo>
                    <a:cubicBezTo>
                      <a:pt x="96130" y="71411"/>
                      <a:pt x="95259" y="66186"/>
                      <a:pt x="93517" y="60089"/>
                    </a:cubicBezTo>
                    <a:cubicBezTo>
                      <a:pt x="91775" y="55735"/>
                      <a:pt x="90905" y="52252"/>
                      <a:pt x="89163" y="47897"/>
                    </a:cubicBezTo>
                    <a:cubicBezTo>
                      <a:pt x="85680" y="40060"/>
                      <a:pt x="87421" y="33964"/>
                      <a:pt x="90034" y="29609"/>
                    </a:cubicBezTo>
                    <a:cubicBezTo>
                      <a:pt x="92646" y="25255"/>
                      <a:pt x="99613" y="27868"/>
                      <a:pt x="103968" y="34834"/>
                    </a:cubicBezTo>
                    <a:cubicBezTo>
                      <a:pt x="106580" y="40060"/>
                      <a:pt x="109193" y="45285"/>
                      <a:pt x="110934" y="50510"/>
                    </a:cubicBezTo>
                    <a:cubicBezTo>
                      <a:pt x="112676" y="55735"/>
                      <a:pt x="110063" y="57477"/>
                      <a:pt x="105709" y="53994"/>
                    </a:cubicBezTo>
                    <a:cubicBezTo>
                      <a:pt x="103968" y="52252"/>
                      <a:pt x="103097" y="53123"/>
                      <a:pt x="103097" y="54864"/>
                    </a:cubicBezTo>
                    <a:cubicBezTo>
                      <a:pt x="103097" y="55735"/>
                      <a:pt x="103097" y="56606"/>
                      <a:pt x="103097" y="56606"/>
                    </a:cubicBezTo>
                    <a:cubicBezTo>
                      <a:pt x="103968" y="63573"/>
                      <a:pt x="105709" y="69669"/>
                      <a:pt x="106580" y="76636"/>
                    </a:cubicBezTo>
                    <a:cubicBezTo>
                      <a:pt x="108322" y="83603"/>
                      <a:pt x="113547" y="88828"/>
                      <a:pt x="119643" y="87957"/>
                    </a:cubicBezTo>
                    <a:cubicBezTo>
                      <a:pt x="120514" y="87957"/>
                      <a:pt x="121385" y="87086"/>
                      <a:pt x="122255" y="87086"/>
                    </a:cubicBezTo>
                    <a:cubicBezTo>
                      <a:pt x="123126" y="87086"/>
                      <a:pt x="124868" y="87957"/>
                      <a:pt x="125739" y="88828"/>
                    </a:cubicBezTo>
                    <a:cubicBezTo>
                      <a:pt x="126610" y="89699"/>
                      <a:pt x="126610" y="91441"/>
                      <a:pt x="126610" y="92311"/>
                    </a:cubicBezTo>
                    <a:cubicBezTo>
                      <a:pt x="124868" y="96666"/>
                      <a:pt x="122255" y="101020"/>
                      <a:pt x="117030" y="102762"/>
                    </a:cubicBezTo>
                    <a:cubicBezTo>
                      <a:pt x="116160" y="102762"/>
                      <a:pt x="116160" y="102762"/>
                      <a:pt x="115289" y="102762"/>
                    </a:cubicBezTo>
                    <a:cubicBezTo>
                      <a:pt x="113547" y="101891"/>
                      <a:pt x="111805" y="101891"/>
                      <a:pt x="111805" y="100149"/>
                    </a:cubicBezTo>
                    <a:cubicBezTo>
                      <a:pt x="110934" y="99278"/>
                      <a:pt x="110934" y="97537"/>
                      <a:pt x="111805" y="95795"/>
                    </a:cubicBezTo>
                    <a:cubicBezTo>
                      <a:pt x="111805" y="94924"/>
                      <a:pt x="111805" y="94053"/>
                      <a:pt x="112676" y="92311"/>
                    </a:cubicBezTo>
                    <a:cubicBezTo>
                      <a:pt x="110934" y="92311"/>
                      <a:pt x="109193" y="90570"/>
                      <a:pt x="108322" y="91441"/>
                    </a:cubicBezTo>
                    <a:cubicBezTo>
                      <a:pt x="106580" y="92311"/>
                      <a:pt x="105709" y="94053"/>
                      <a:pt x="104838" y="94924"/>
                    </a:cubicBezTo>
                    <a:cubicBezTo>
                      <a:pt x="100484" y="100149"/>
                      <a:pt x="95259" y="100149"/>
                      <a:pt x="86550" y="94053"/>
                    </a:cubicBezTo>
                    <a:cubicBezTo>
                      <a:pt x="83067" y="91441"/>
                      <a:pt x="81325" y="88828"/>
                      <a:pt x="79583" y="85345"/>
                    </a:cubicBezTo>
                    <a:cubicBezTo>
                      <a:pt x="78713" y="83603"/>
                      <a:pt x="78713" y="82732"/>
                      <a:pt x="77842" y="80990"/>
                    </a:cubicBezTo>
                    <a:cubicBezTo>
                      <a:pt x="76100" y="76636"/>
                      <a:pt x="72617" y="74894"/>
                      <a:pt x="70004" y="75765"/>
                    </a:cubicBezTo>
                    <a:cubicBezTo>
                      <a:pt x="67392" y="76636"/>
                      <a:pt x="65650" y="77507"/>
                      <a:pt x="63037" y="79249"/>
                    </a:cubicBezTo>
                    <a:cubicBezTo>
                      <a:pt x="57812" y="81861"/>
                      <a:pt x="52587" y="80990"/>
                      <a:pt x="46491" y="76636"/>
                    </a:cubicBezTo>
                    <a:cubicBezTo>
                      <a:pt x="39524" y="71411"/>
                      <a:pt x="36912" y="64444"/>
                      <a:pt x="36041" y="57477"/>
                    </a:cubicBezTo>
                    <a:cubicBezTo>
                      <a:pt x="35170" y="51381"/>
                      <a:pt x="36041" y="45285"/>
                      <a:pt x="36041" y="39189"/>
                    </a:cubicBezTo>
                    <a:cubicBezTo>
                      <a:pt x="36041" y="38318"/>
                      <a:pt x="35170" y="36576"/>
                      <a:pt x="35170" y="35705"/>
                    </a:cubicBezTo>
                    <a:cubicBezTo>
                      <a:pt x="34299" y="36576"/>
                      <a:pt x="32557" y="36576"/>
                      <a:pt x="32557" y="37447"/>
                    </a:cubicBezTo>
                    <a:cubicBezTo>
                      <a:pt x="30815" y="40060"/>
                      <a:pt x="30815" y="43543"/>
                      <a:pt x="29074" y="46156"/>
                    </a:cubicBezTo>
                    <a:cubicBezTo>
                      <a:pt x="27332" y="49639"/>
                      <a:pt x="26461" y="52252"/>
                      <a:pt x="24720" y="54864"/>
                    </a:cubicBezTo>
                    <a:cubicBezTo>
                      <a:pt x="21236" y="60960"/>
                      <a:pt x="12528" y="56606"/>
                      <a:pt x="9044" y="51381"/>
                    </a:cubicBezTo>
                    <a:cubicBezTo>
                      <a:pt x="6432" y="47027"/>
                      <a:pt x="4690" y="42672"/>
                      <a:pt x="2948" y="38318"/>
                    </a:cubicBezTo>
                    <a:cubicBezTo>
                      <a:pt x="-1406" y="25255"/>
                      <a:pt x="-535" y="13063"/>
                      <a:pt x="2948" y="1742"/>
                    </a:cubicBezTo>
                    <a:cubicBezTo>
                      <a:pt x="2948" y="871"/>
                      <a:pt x="4690" y="0"/>
                      <a:pt x="4690" y="0"/>
                    </a:cubicBezTo>
                    <a:cubicBezTo>
                      <a:pt x="5561" y="871"/>
                      <a:pt x="6432" y="2613"/>
                      <a:pt x="6432" y="3483"/>
                    </a:cubicBezTo>
                    <a:cubicBezTo>
                      <a:pt x="7302" y="9580"/>
                      <a:pt x="8173" y="15676"/>
                      <a:pt x="9044" y="22642"/>
                    </a:cubicBezTo>
                    <a:cubicBezTo>
                      <a:pt x="9915" y="27868"/>
                      <a:pt x="9044" y="33093"/>
                      <a:pt x="12528" y="38318"/>
                    </a:cubicBezTo>
                    <a:cubicBezTo>
                      <a:pt x="13398" y="39189"/>
                      <a:pt x="14269" y="41802"/>
                      <a:pt x="15140" y="41802"/>
                    </a:cubicBezTo>
                    <a:cubicBezTo>
                      <a:pt x="16011" y="41802"/>
                      <a:pt x="17753" y="40931"/>
                      <a:pt x="17753" y="40060"/>
                    </a:cubicBezTo>
                    <a:cubicBezTo>
                      <a:pt x="19494" y="35705"/>
                      <a:pt x="21236" y="31351"/>
                      <a:pt x="22978" y="27868"/>
                    </a:cubicBezTo>
                    <a:cubicBezTo>
                      <a:pt x="25590" y="21772"/>
                      <a:pt x="29074" y="17417"/>
                      <a:pt x="33428" y="13934"/>
                    </a:cubicBezTo>
                    <a:cubicBezTo>
                      <a:pt x="34299" y="13063"/>
                      <a:pt x="34299" y="13063"/>
                      <a:pt x="35170" y="13063"/>
                    </a:cubicBezTo>
                    <a:cubicBezTo>
                      <a:pt x="36912" y="12192"/>
                      <a:pt x="39524" y="10450"/>
                      <a:pt x="43008" y="13063"/>
                    </a:cubicBezTo>
                    <a:cubicBezTo>
                      <a:pt x="46491" y="15676"/>
                      <a:pt x="46491" y="19159"/>
                      <a:pt x="46491" y="21772"/>
                    </a:cubicBezTo>
                    <a:cubicBezTo>
                      <a:pt x="45620" y="26997"/>
                      <a:pt x="44749" y="32222"/>
                      <a:pt x="45620" y="37447"/>
                    </a:cubicBezTo>
                    <a:cubicBezTo>
                      <a:pt x="44749" y="37447"/>
                      <a:pt x="44749" y="37447"/>
                      <a:pt x="45620" y="37447"/>
                    </a:cubicBezTo>
                    <a:close/>
                  </a:path>
                </a:pathLst>
              </a:custGeom>
              <a:solidFill>
                <a:srgbClr val="FFFFFF"/>
              </a:solidFill>
              <a:ln w="8709" cap="flat">
                <a:noFill/>
                <a:prstDash val="solid"/>
                <a:miter/>
              </a:ln>
            </p:spPr>
            <p:txBody>
              <a:bodyPr rtlCol="1" anchor="ctr"/>
              <a:lstStyle/>
              <a:p>
                <a:endParaRPr lang="ar-SA"/>
              </a:p>
            </p:txBody>
          </p:sp>
          <p:sp>
            <p:nvSpPr>
              <p:cNvPr id="927" name="شكل حر: شكل 926">
                <a:extLst>
                  <a:ext uri="{FF2B5EF4-FFF2-40B4-BE49-F238E27FC236}">
                    <a16:creationId xmlns:a16="http://schemas.microsoft.com/office/drawing/2014/main" id="{4D473CD0-BF96-4A13-8879-BC5F93626DF4}"/>
                  </a:ext>
                </a:extLst>
              </p:cNvPr>
              <p:cNvSpPr/>
              <p:nvPr/>
            </p:nvSpPr>
            <p:spPr>
              <a:xfrm>
                <a:off x="3976096" y="7323497"/>
                <a:ext cx="59782" cy="207497"/>
              </a:xfrm>
              <a:custGeom>
                <a:avLst/>
                <a:gdLst>
                  <a:gd name="connsiteX0" fmla="*/ 3721 w 59782"/>
                  <a:gd name="connsiteY0" fmla="*/ 207497 h 207497"/>
                  <a:gd name="connsiteX1" fmla="*/ 237 w 59782"/>
                  <a:gd name="connsiteY1" fmla="*/ 206626 h 207497"/>
                  <a:gd name="connsiteX2" fmla="*/ 1979 w 59782"/>
                  <a:gd name="connsiteY2" fmla="*/ 201401 h 207497"/>
                  <a:gd name="connsiteX3" fmla="*/ 11558 w 59782"/>
                  <a:gd name="connsiteY3" fmla="*/ 190950 h 207497"/>
                  <a:gd name="connsiteX4" fmla="*/ 35943 w 59782"/>
                  <a:gd name="connsiteY4" fmla="*/ 158729 h 207497"/>
                  <a:gd name="connsiteX5" fmla="*/ 40297 w 59782"/>
                  <a:gd name="connsiteY5" fmla="*/ 144795 h 207497"/>
                  <a:gd name="connsiteX6" fmla="*/ 40297 w 59782"/>
                  <a:gd name="connsiteY6" fmla="*/ 108219 h 207497"/>
                  <a:gd name="connsiteX7" fmla="*/ 39426 w 59782"/>
                  <a:gd name="connsiteY7" fmla="*/ 73384 h 207497"/>
                  <a:gd name="connsiteX8" fmla="*/ 36813 w 59782"/>
                  <a:gd name="connsiteY8" fmla="*/ 36808 h 207497"/>
                  <a:gd name="connsiteX9" fmla="*/ 35943 w 59782"/>
                  <a:gd name="connsiteY9" fmla="*/ 18520 h 207497"/>
                  <a:gd name="connsiteX10" fmla="*/ 41167 w 59782"/>
                  <a:gd name="connsiteY10" fmla="*/ 2844 h 207497"/>
                  <a:gd name="connsiteX11" fmla="*/ 44651 w 59782"/>
                  <a:gd name="connsiteY11" fmla="*/ 232 h 207497"/>
                  <a:gd name="connsiteX12" fmla="*/ 56843 w 59782"/>
                  <a:gd name="connsiteY12" fmla="*/ 10682 h 207497"/>
                  <a:gd name="connsiteX13" fmla="*/ 59456 w 59782"/>
                  <a:gd name="connsiteY13" fmla="*/ 13295 h 207497"/>
                  <a:gd name="connsiteX14" fmla="*/ 56843 w 59782"/>
                  <a:gd name="connsiteY14" fmla="*/ 19391 h 207497"/>
                  <a:gd name="connsiteX15" fmla="*/ 53360 w 59782"/>
                  <a:gd name="connsiteY15" fmla="*/ 26358 h 207497"/>
                  <a:gd name="connsiteX16" fmla="*/ 55101 w 59782"/>
                  <a:gd name="connsiteY16" fmla="*/ 44646 h 207497"/>
                  <a:gd name="connsiteX17" fmla="*/ 56843 w 59782"/>
                  <a:gd name="connsiteY17" fmla="*/ 78609 h 207497"/>
                  <a:gd name="connsiteX18" fmla="*/ 53360 w 59782"/>
                  <a:gd name="connsiteY18" fmla="*/ 140441 h 207497"/>
                  <a:gd name="connsiteX19" fmla="*/ 42909 w 59782"/>
                  <a:gd name="connsiteY19" fmla="*/ 171792 h 207497"/>
                  <a:gd name="connsiteX20" fmla="*/ 15042 w 59782"/>
                  <a:gd name="connsiteY20" fmla="*/ 201401 h 207497"/>
                  <a:gd name="connsiteX21" fmla="*/ 3721 w 59782"/>
                  <a:gd name="connsiteY21" fmla="*/ 207497 h 207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9782" h="207497">
                    <a:moveTo>
                      <a:pt x="3721" y="207497"/>
                    </a:moveTo>
                    <a:cubicBezTo>
                      <a:pt x="2850" y="207497"/>
                      <a:pt x="237" y="207497"/>
                      <a:pt x="237" y="206626"/>
                    </a:cubicBezTo>
                    <a:cubicBezTo>
                      <a:pt x="-634" y="205755"/>
                      <a:pt x="1108" y="202272"/>
                      <a:pt x="1979" y="201401"/>
                    </a:cubicBezTo>
                    <a:cubicBezTo>
                      <a:pt x="4592" y="197917"/>
                      <a:pt x="8075" y="193563"/>
                      <a:pt x="11558" y="190950"/>
                    </a:cubicBezTo>
                    <a:cubicBezTo>
                      <a:pt x="22009" y="182242"/>
                      <a:pt x="29846" y="170921"/>
                      <a:pt x="35943" y="158729"/>
                    </a:cubicBezTo>
                    <a:cubicBezTo>
                      <a:pt x="38555" y="154374"/>
                      <a:pt x="39426" y="148278"/>
                      <a:pt x="40297" y="144795"/>
                    </a:cubicBezTo>
                    <a:cubicBezTo>
                      <a:pt x="41167" y="132603"/>
                      <a:pt x="41167" y="119540"/>
                      <a:pt x="40297" y="108219"/>
                    </a:cubicBezTo>
                    <a:cubicBezTo>
                      <a:pt x="40297" y="96026"/>
                      <a:pt x="39426" y="84705"/>
                      <a:pt x="39426" y="73384"/>
                    </a:cubicBezTo>
                    <a:cubicBezTo>
                      <a:pt x="38555" y="61192"/>
                      <a:pt x="37684" y="49000"/>
                      <a:pt x="36813" y="36808"/>
                    </a:cubicBezTo>
                    <a:cubicBezTo>
                      <a:pt x="36813" y="30712"/>
                      <a:pt x="35943" y="24616"/>
                      <a:pt x="35943" y="18520"/>
                    </a:cubicBezTo>
                    <a:cubicBezTo>
                      <a:pt x="35943" y="14165"/>
                      <a:pt x="37684" y="8069"/>
                      <a:pt x="41167" y="2844"/>
                    </a:cubicBezTo>
                    <a:cubicBezTo>
                      <a:pt x="42038" y="1103"/>
                      <a:pt x="42909" y="-639"/>
                      <a:pt x="44651" y="232"/>
                    </a:cubicBezTo>
                    <a:cubicBezTo>
                      <a:pt x="49005" y="3715"/>
                      <a:pt x="53360" y="7199"/>
                      <a:pt x="56843" y="10682"/>
                    </a:cubicBezTo>
                    <a:cubicBezTo>
                      <a:pt x="57714" y="11553"/>
                      <a:pt x="58585" y="12424"/>
                      <a:pt x="59456" y="13295"/>
                    </a:cubicBezTo>
                    <a:cubicBezTo>
                      <a:pt x="60326" y="15036"/>
                      <a:pt x="59456" y="16778"/>
                      <a:pt x="56843" y="19391"/>
                    </a:cubicBezTo>
                    <a:cubicBezTo>
                      <a:pt x="52489" y="22874"/>
                      <a:pt x="52489" y="22874"/>
                      <a:pt x="53360" y="26358"/>
                    </a:cubicBezTo>
                    <a:cubicBezTo>
                      <a:pt x="54230" y="32454"/>
                      <a:pt x="55101" y="38550"/>
                      <a:pt x="55101" y="44646"/>
                    </a:cubicBezTo>
                    <a:cubicBezTo>
                      <a:pt x="55972" y="55967"/>
                      <a:pt x="56843" y="66417"/>
                      <a:pt x="56843" y="78609"/>
                    </a:cubicBezTo>
                    <a:cubicBezTo>
                      <a:pt x="55972" y="98639"/>
                      <a:pt x="55101" y="119540"/>
                      <a:pt x="53360" y="140441"/>
                    </a:cubicBezTo>
                    <a:cubicBezTo>
                      <a:pt x="52489" y="149149"/>
                      <a:pt x="49876" y="160470"/>
                      <a:pt x="42909" y="171792"/>
                    </a:cubicBezTo>
                    <a:cubicBezTo>
                      <a:pt x="35072" y="184855"/>
                      <a:pt x="25492" y="195305"/>
                      <a:pt x="15042" y="201401"/>
                    </a:cubicBezTo>
                    <a:cubicBezTo>
                      <a:pt x="11558" y="203143"/>
                      <a:pt x="8075" y="204884"/>
                      <a:pt x="3721" y="207497"/>
                    </a:cubicBezTo>
                    <a:close/>
                  </a:path>
                </a:pathLst>
              </a:custGeom>
              <a:solidFill>
                <a:srgbClr val="FFFFFF"/>
              </a:solidFill>
              <a:ln w="8709" cap="flat">
                <a:noFill/>
                <a:prstDash val="solid"/>
                <a:miter/>
              </a:ln>
            </p:spPr>
            <p:txBody>
              <a:bodyPr rtlCol="1" anchor="ctr"/>
              <a:lstStyle/>
              <a:p>
                <a:endParaRPr lang="ar-SA"/>
              </a:p>
            </p:txBody>
          </p:sp>
          <p:sp>
            <p:nvSpPr>
              <p:cNvPr id="928" name="شكل حر: شكل 927">
                <a:extLst>
                  <a:ext uri="{FF2B5EF4-FFF2-40B4-BE49-F238E27FC236}">
                    <a16:creationId xmlns:a16="http://schemas.microsoft.com/office/drawing/2014/main" id="{36874730-C79C-4BF4-8443-2C41468033FA}"/>
                  </a:ext>
                </a:extLst>
              </p:cNvPr>
              <p:cNvSpPr/>
              <p:nvPr/>
            </p:nvSpPr>
            <p:spPr>
              <a:xfrm>
                <a:off x="3814883" y="7339405"/>
                <a:ext cx="59873" cy="182716"/>
              </a:xfrm>
              <a:custGeom>
                <a:avLst/>
                <a:gdLst>
                  <a:gd name="connsiteX0" fmla="*/ 10792 w 59873"/>
                  <a:gd name="connsiteY0" fmla="*/ 181139 h 182716"/>
                  <a:gd name="connsiteX1" fmla="*/ 342 w 59873"/>
                  <a:gd name="connsiteY1" fmla="*/ 168947 h 182716"/>
                  <a:gd name="connsiteX2" fmla="*/ 2083 w 59873"/>
                  <a:gd name="connsiteY2" fmla="*/ 166335 h 182716"/>
                  <a:gd name="connsiteX3" fmla="*/ 40401 w 59873"/>
                  <a:gd name="connsiteY3" fmla="*/ 152401 h 182716"/>
                  <a:gd name="connsiteX4" fmla="*/ 43885 w 59873"/>
                  <a:gd name="connsiteY4" fmla="*/ 146305 h 182716"/>
                  <a:gd name="connsiteX5" fmla="*/ 43885 w 59873"/>
                  <a:gd name="connsiteY5" fmla="*/ 124533 h 182716"/>
                  <a:gd name="connsiteX6" fmla="*/ 43014 w 59873"/>
                  <a:gd name="connsiteY6" fmla="*/ 93182 h 182716"/>
                  <a:gd name="connsiteX7" fmla="*/ 42143 w 59873"/>
                  <a:gd name="connsiteY7" fmla="*/ 53122 h 182716"/>
                  <a:gd name="connsiteX8" fmla="*/ 40401 w 59873"/>
                  <a:gd name="connsiteY8" fmla="*/ 20030 h 182716"/>
                  <a:gd name="connsiteX9" fmla="*/ 47368 w 59873"/>
                  <a:gd name="connsiteY9" fmla="*/ 871 h 182716"/>
                  <a:gd name="connsiteX10" fmla="*/ 49980 w 59873"/>
                  <a:gd name="connsiteY10" fmla="*/ 1742 h 182716"/>
                  <a:gd name="connsiteX11" fmla="*/ 59560 w 59873"/>
                  <a:gd name="connsiteY11" fmla="*/ 29609 h 182716"/>
                  <a:gd name="connsiteX12" fmla="*/ 56076 w 59873"/>
                  <a:gd name="connsiteY12" fmla="*/ 34835 h 182716"/>
                  <a:gd name="connsiteX13" fmla="*/ 54335 w 59873"/>
                  <a:gd name="connsiteY13" fmla="*/ 36576 h 182716"/>
                  <a:gd name="connsiteX14" fmla="*/ 55206 w 59873"/>
                  <a:gd name="connsiteY14" fmla="*/ 49639 h 182716"/>
                  <a:gd name="connsiteX15" fmla="*/ 57818 w 59873"/>
                  <a:gd name="connsiteY15" fmla="*/ 100149 h 182716"/>
                  <a:gd name="connsiteX16" fmla="*/ 56076 w 59873"/>
                  <a:gd name="connsiteY16" fmla="*/ 143692 h 182716"/>
                  <a:gd name="connsiteX17" fmla="*/ 50851 w 59873"/>
                  <a:gd name="connsiteY17" fmla="*/ 160239 h 182716"/>
                  <a:gd name="connsiteX18" fmla="*/ 30822 w 59873"/>
                  <a:gd name="connsiteY18" fmla="*/ 180268 h 182716"/>
                  <a:gd name="connsiteX19" fmla="*/ 10792 w 59873"/>
                  <a:gd name="connsiteY19" fmla="*/ 181139 h 182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873" h="182716">
                    <a:moveTo>
                      <a:pt x="10792" y="181139"/>
                    </a:moveTo>
                    <a:cubicBezTo>
                      <a:pt x="7308" y="179397"/>
                      <a:pt x="2083" y="173302"/>
                      <a:pt x="342" y="168947"/>
                    </a:cubicBezTo>
                    <a:cubicBezTo>
                      <a:pt x="-529" y="167205"/>
                      <a:pt x="342" y="166335"/>
                      <a:pt x="2083" y="166335"/>
                    </a:cubicBezTo>
                    <a:cubicBezTo>
                      <a:pt x="16888" y="166335"/>
                      <a:pt x="29080" y="160239"/>
                      <a:pt x="40401" y="152401"/>
                    </a:cubicBezTo>
                    <a:cubicBezTo>
                      <a:pt x="42143" y="151530"/>
                      <a:pt x="43014" y="148917"/>
                      <a:pt x="43885" y="146305"/>
                    </a:cubicBezTo>
                    <a:cubicBezTo>
                      <a:pt x="44755" y="139338"/>
                      <a:pt x="43885" y="131500"/>
                      <a:pt x="43885" y="124533"/>
                    </a:cubicBezTo>
                    <a:cubicBezTo>
                      <a:pt x="43885" y="114083"/>
                      <a:pt x="43885" y="103633"/>
                      <a:pt x="43014" y="93182"/>
                    </a:cubicBezTo>
                    <a:cubicBezTo>
                      <a:pt x="43014" y="80119"/>
                      <a:pt x="42143" y="66185"/>
                      <a:pt x="42143" y="53122"/>
                    </a:cubicBezTo>
                    <a:cubicBezTo>
                      <a:pt x="42143" y="41801"/>
                      <a:pt x="40401" y="31351"/>
                      <a:pt x="40401" y="20030"/>
                    </a:cubicBezTo>
                    <a:cubicBezTo>
                      <a:pt x="40401" y="12192"/>
                      <a:pt x="43014" y="6096"/>
                      <a:pt x="47368" y="871"/>
                    </a:cubicBezTo>
                    <a:cubicBezTo>
                      <a:pt x="48239" y="0"/>
                      <a:pt x="49110" y="-871"/>
                      <a:pt x="49980" y="1742"/>
                    </a:cubicBezTo>
                    <a:cubicBezTo>
                      <a:pt x="54335" y="11321"/>
                      <a:pt x="57818" y="20030"/>
                      <a:pt x="59560" y="29609"/>
                    </a:cubicBezTo>
                    <a:cubicBezTo>
                      <a:pt x="60431" y="33964"/>
                      <a:pt x="59560" y="34835"/>
                      <a:pt x="56076" y="34835"/>
                    </a:cubicBezTo>
                    <a:cubicBezTo>
                      <a:pt x="55206" y="34835"/>
                      <a:pt x="54335" y="35705"/>
                      <a:pt x="54335" y="36576"/>
                    </a:cubicBezTo>
                    <a:cubicBezTo>
                      <a:pt x="54335" y="40930"/>
                      <a:pt x="54335" y="45285"/>
                      <a:pt x="55206" y="49639"/>
                    </a:cubicBezTo>
                    <a:cubicBezTo>
                      <a:pt x="56947" y="67056"/>
                      <a:pt x="58689" y="83603"/>
                      <a:pt x="57818" y="100149"/>
                    </a:cubicBezTo>
                    <a:cubicBezTo>
                      <a:pt x="57818" y="114954"/>
                      <a:pt x="56947" y="129758"/>
                      <a:pt x="56076" y="143692"/>
                    </a:cubicBezTo>
                    <a:cubicBezTo>
                      <a:pt x="56076" y="149788"/>
                      <a:pt x="54335" y="155884"/>
                      <a:pt x="50851" y="160239"/>
                    </a:cubicBezTo>
                    <a:cubicBezTo>
                      <a:pt x="45626" y="168947"/>
                      <a:pt x="39530" y="176785"/>
                      <a:pt x="30822" y="180268"/>
                    </a:cubicBezTo>
                    <a:cubicBezTo>
                      <a:pt x="24726" y="182881"/>
                      <a:pt x="18630" y="183752"/>
                      <a:pt x="10792" y="181139"/>
                    </a:cubicBezTo>
                    <a:close/>
                  </a:path>
                </a:pathLst>
              </a:custGeom>
              <a:solidFill>
                <a:srgbClr val="FFFFFF"/>
              </a:solidFill>
              <a:ln w="8709" cap="flat">
                <a:noFill/>
                <a:prstDash val="solid"/>
                <a:miter/>
              </a:ln>
            </p:spPr>
            <p:txBody>
              <a:bodyPr rtlCol="1" anchor="ctr"/>
              <a:lstStyle/>
              <a:p>
                <a:endParaRPr lang="ar-SA"/>
              </a:p>
            </p:txBody>
          </p:sp>
          <p:sp>
            <p:nvSpPr>
              <p:cNvPr id="929" name="شكل حر: شكل 928">
                <a:extLst>
                  <a:ext uri="{FF2B5EF4-FFF2-40B4-BE49-F238E27FC236}">
                    <a16:creationId xmlns:a16="http://schemas.microsoft.com/office/drawing/2014/main" id="{13EC173D-C3D5-4242-A204-5FC3DC60D3A3}"/>
                  </a:ext>
                </a:extLst>
              </p:cNvPr>
              <p:cNvSpPr/>
              <p:nvPr/>
            </p:nvSpPr>
            <p:spPr>
              <a:xfrm>
                <a:off x="3878628" y="7343759"/>
                <a:ext cx="24008" cy="166334"/>
              </a:xfrm>
              <a:custGeom>
                <a:avLst/>
                <a:gdLst>
                  <a:gd name="connsiteX0" fmla="*/ 8006 w 24008"/>
                  <a:gd name="connsiteY0" fmla="*/ 166334 h 166334"/>
                  <a:gd name="connsiteX1" fmla="*/ 8006 w 24008"/>
                  <a:gd name="connsiteY1" fmla="*/ 161980 h 166334"/>
                  <a:gd name="connsiteX2" fmla="*/ 8877 w 24008"/>
                  <a:gd name="connsiteY2" fmla="*/ 121921 h 166334"/>
                  <a:gd name="connsiteX3" fmla="*/ 169 w 24008"/>
                  <a:gd name="connsiteY3" fmla="*/ 28738 h 166334"/>
                  <a:gd name="connsiteX4" fmla="*/ 5394 w 24008"/>
                  <a:gd name="connsiteY4" fmla="*/ 2612 h 166334"/>
                  <a:gd name="connsiteX5" fmla="*/ 8006 w 24008"/>
                  <a:gd name="connsiteY5" fmla="*/ 0 h 166334"/>
                  <a:gd name="connsiteX6" fmla="*/ 8877 w 24008"/>
                  <a:gd name="connsiteY6" fmla="*/ 871 h 166334"/>
                  <a:gd name="connsiteX7" fmla="*/ 21069 w 24008"/>
                  <a:gd name="connsiteY7" fmla="*/ 27867 h 166334"/>
                  <a:gd name="connsiteX8" fmla="*/ 23682 w 24008"/>
                  <a:gd name="connsiteY8" fmla="*/ 33093 h 166334"/>
                  <a:gd name="connsiteX9" fmla="*/ 21069 w 24008"/>
                  <a:gd name="connsiteY9" fmla="*/ 36576 h 166334"/>
                  <a:gd name="connsiteX10" fmla="*/ 16715 w 24008"/>
                  <a:gd name="connsiteY10" fmla="*/ 40930 h 166334"/>
                  <a:gd name="connsiteX11" fmla="*/ 19328 w 24008"/>
                  <a:gd name="connsiteY11" fmla="*/ 72281 h 166334"/>
                  <a:gd name="connsiteX12" fmla="*/ 21940 w 24008"/>
                  <a:gd name="connsiteY12" fmla="*/ 109728 h 166334"/>
                  <a:gd name="connsiteX13" fmla="*/ 22811 w 24008"/>
                  <a:gd name="connsiteY13" fmla="*/ 136725 h 166334"/>
                  <a:gd name="connsiteX14" fmla="*/ 15844 w 24008"/>
                  <a:gd name="connsiteY14" fmla="*/ 161980 h 166334"/>
                  <a:gd name="connsiteX15" fmla="*/ 8006 w 24008"/>
                  <a:gd name="connsiteY15" fmla="*/ 166334 h 166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008" h="166334">
                    <a:moveTo>
                      <a:pt x="8006" y="166334"/>
                    </a:moveTo>
                    <a:cubicBezTo>
                      <a:pt x="8006" y="164593"/>
                      <a:pt x="8006" y="163722"/>
                      <a:pt x="8006" y="161980"/>
                    </a:cubicBezTo>
                    <a:cubicBezTo>
                      <a:pt x="8006" y="148917"/>
                      <a:pt x="8877" y="135854"/>
                      <a:pt x="8877" y="121921"/>
                    </a:cubicBezTo>
                    <a:cubicBezTo>
                      <a:pt x="8006" y="91441"/>
                      <a:pt x="3652" y="60089"/>
                      <a:pt x="169" y="28738"/>
                    </a:cubicBezTo>
                    <a:cubicBezTo>
                      <a:pt x="-702" y="19159"/>
                      <a:pt x="1911" y="10450"/>
                      <a:pt x="5394" y="2612"/>
                    </a:cubicBezTo>
                    <a:cubicBezTo>
                      <a:pt x="6265" y="1742"/>
                      <a:pt x="7136" y="871"/>
                      <a:pt x="8006" y="0"/>
                    </a:cubicBezTo>
                    <a:cubicBezTo>
                      <a:pt x="8877" y="871"/>
                      <a:pt x="8877" y="871"/>
                      <a:pt x="8877" y="871"/>
                    </a:cubicBezTo>
                    <a:cubicBezTo>
                      <a:pt x="13232" y="9579"/>
                      <a:pt x="16715" y="19159"/>
                      <a:pt x="21069" y="27867"/>
                    </a:cubicBezTo>
                    <a:cubicBezTo>
                      <a:pt x="21940" y="29609"/>
                      <a:pt x="22811" y="31351"/>
                      <a:pt x="23682" y="33093"/>
                    </a:cubicBezTo>
                    <a:cubicBezTo>
                      <a:pt x="24553" y="35705"/>
                      <a:pt x="23682" y="36576"/>
                      <a:pt x="21069" y="36576"/>
                    </a:cubicBezTo>
                    <a:cubicBezTo>
                      <a:pt x="16715" y="35705"/>
                      <a:pt x="15844" y="35705"/>
                      <a:pt x="16715" y="40930"/>
                    </a:cubicBezTo>
                    <a:cubicBezTo>
                      <a:pt x="17586" y="51381"/>
                      <a:pt x="18457" y="61831"/>
                      <a:pt x="19328" y="72281"/>
                    </a:cubicBezTo>
                    <a:cubicBezTo>
                      <a:pt x="20199" y="84473"/>
                      <a:pt x="21069" y="96665"/>
                      <a:pt x="21940" y="109728"/>
                    </a:cubicBezTo>
                    <a:cubicBezTo>
                      <a:pt x="22811" y="118437"/>
                      <a:pt x="22811" y="128017"/>
                      <a:pt x="22811" y="136725"/>
                    </a:cubicBezTo>
                    <a:cubicBezTo>
                      <a:pt x="22811" y="146305"/>
                      <a:pt x="21069" y="155013"/>
                      <a:pt x="15844" y="161980"/>
                    </a:cubicBezTo>
                    <a:cubicBezTo>
                      <a:pt x="13232" y="163722"/>
                      <a:pt x="11490" y="166334"/>
                      <a:pt x="8006" y="166334"/>
                    </a:cubicBezTo>
                    <a:close/>
                  </a:path>
                </a:pathLst>
              </a:custGeom>
              <a:solidFill>
                <a:srgbClr val="FFFFFF"/>
              </a:solidFill>
              <a:ln w="8709" cap="flat">
                <a:noFill/>
                <a:prstDash val="solid"/>
                <a:miter/>
              </a:ln>
            </p:spPr>
            <p:txBody>
              <a:bodyPr rtlCol="1" anchor="ctr"/>
              <a:lstStyle/>
              <a:p>
                <a:endParaRPr lang="ar-SA"/>
              </a:p>
            </p:txBody>
          </p:sp>
          <p:sp>
            <p:nvSpPr>
              <p:cNvPr id="930" name="شكل حر: شكل 929">
                <a:extLst>
                  <a:ext uri="{FF2B5EF4-FFF2-40B4-BE49-F238E27FC236}">
                    <a16:creationId xmlns:a16="http://schemas.microsoft.com/office/drawing/2014/main" id="{6D278808-54F1-465E-BA19-5331FD126E0A}"/>
                  </a:ext>
                </a:extLst>
              </p:cNvPr>
              <p:cNvSpPr/>
              <p:nvPr/>
            </p:nvSpPr>
            <p:spPr>
              <a:xfrm>
                <a:off x="3618411" y="7245543"/>
                <a:ext cx="48211" cy="44564"/>
              </a:xfrm>
              <a:custGeom>
                <a:avLst/>
                <a:gdLst>
                  <a:gd name="connsiteX0" fmla="*/ 46155 w 48211"/>
                  <a:gd name="connsiteY0" fmla="*/ 24193 h 44564"/>
                  <a:gd name="connsiteX1" fmla="*/ 43543 w 48211"/>
                  <a:gd name="connsiteY1" fmla="*/ 25935 h 44564"/>
                  <a:gd name="connsiteX2" fmla="*/ 20901 w 48211"/>
                  <a:gd name="connsiteY2" fmla="*/ 42481 h 44564"/>
                  <a:gd name="connsiteX3" fmla="*/ 11321 w 48211"/>
                  <a:gd name="connsiteY3" fmla="*/ 44223 h 44564"/>
                  <a:gd name="connsiteX4" fmla="*/ 0 w 48211"/>
                  <a:gd name="connsiteY4" fmla="*/ 42481 h 44564"/>
                  <a:gd name="connsiteX5" fmla="*/ 0 w 48211"/>
                  <a:gd name="connsiteY5" fmla="*/ 41610 h 44564"/>
                  <a:gd name="connsiteX6" fmla="*/ 2612 w 48211"/>
                  <a:gd name="connsiteY6" fmla="*/ 38997 h 44564"/>
                  <a:gd name="connsiteX7" fmla="*/ 26997 w 48211"/>
                  <a:gd name="connsiteY7" fmla="*/ 25064 h 44564"/>
                  <a:gd name="connsiteX8" fmla="*/ 33092 w 48211"/>
                  <a:gd name="connsiteY8" fmla="*/ 21580 h 44564"/>
                  <a:gd name="connsiteX9" fmla="*/ 33092 w 48211"/>
                  <a:gd name="connsiteY9" fmla="*/ 16355 h 44564"/>
                  <a:gd name="connsiteX10" fmla="*/ 29609 w 48211"/>
                  <a:gd name="connsiteY10" fmla="*/ 11130 h 44564"/>
                  <a:gd name="connsiteX11" fmla="*/ 40930 w 48211"/>
                  <a:gd name="connsiteY11" fmla="*/ 680 h 44564"/>
                  <a:gd name="connsiteX12" fmla="*/ 47897 w 48211"/>
                  <a:gd name="connsiteY12" fmla="*/ 8517 h 44564"/>
                  <a:gd name="connsiteX13" fmla="*/ 44414 w 48211"/>
                  <a:gd name="connsiteY13" fmla="*/ 17226 h 44564"/>
                  <a:gd name="connsiteX14" fmla="*/ 44414 w 48211"/>
                  <a:gd name="connsiteY14" fmla="*/ 21580 h 44564"/>
                  <a:gd name="connsiteX15" fmla="*/ 46155 w 48211"/>
                  <a:gd name="connsiteY15" fmla="*/ 24193 h 44564"/>
                  <a:gd name="connsiteX16" fmla="*/ 40059 w 48211"/>
                  <a:gd name="connsiteY16" fmla="*/ 14613 h 44564"/>
                  <a:gd name="connsiteX17" fmla="*/ 36576 w 48211"/>
                  <a:gd name="connsiteY17" fmla="*/ 8517 h 44564"/>
                  <a:gd name="connsiteX18" fmla="*/ 34834 w 48211"/>
                  <a:gd name="connsiteY18" fmla="*/ 10259 h 44564"/>
                  <a:gd name="connsiteX19" fmla="*/ 38318 w 48211"/>
                  <a:gd name="connsiteY19" fmla="*/ 15484 h 44564"/>
                  <a:gd name="connsiteX20" fmla="*/ 40059 w 48211"/>
                  <a:gd name="connsiteY20" fmla="*/ 14613 h 44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211" h="44564">
                    <a:moveTo>
                      <a:pt x="46155" y="24193"/>
                    </a:moveTo>
                    <a:cubicBezTo>
                      <a:pt x="45285" y="25064"/>
                      <a:pt x="44414" y="25935"/>
                      <a:pt x="43543" y="25935"/>
                    </a:cubicBezTo>
                    <a:cubicBezTo>
                      <a:pt x="35705" y="31160"/>
                      <a:pt x="28738" y="36385"/>
                      <a:pt x="20901" y="42481"/>
                    </a:cubicBezTo>
                    <a:cubicBezTo>
                      <a:pt x="18288" y="44223"/>
                      <a:pt x="14805" y="45094"/>
                      <a:pt x="11321" y="44223"/>
                    </a:cubicBezTo>
                    <a:cubicBezTo>
                      <a:pt x="7838" y="43352"/>
                      <a:pt x="3483" y="42481"/>
                      <a:pt x="0" y="42481"/>
                    </a:cubicBezTo>
                    <a:cubicBezTo>
                      <a:pt x="0" y="42481"/>
                      <a:pt x="0" y="41610"/>
                      <a:pt x="0" y="41610"/>
                    </a:cubicBezTo>
                    <a:cubicBezTo>
                      <a:pt x="871" y="40739"/>
                      <a:pt x="1742" y="39868"/>
                      <a:pt x="2612" y="38997"/>
                    </a:cubicBezTo>
                    <a:cubicBezTo>
                      <a:pt x="10450" y="33772"/>
                      <a:pt x="19159" y="29418"/>
                      <a:pt x="26997" y="25064"/>
                    </a:cubicBezTo>
                    <a:cubicBezTo>
                      <a:pt x="28738" y="24193"/>
                      <a:pt x="31351" y="22451"/>
                      <a:pt x="33092" y="21580"/>
                    </a:cubicBezTo>
                    <a:cubicBezTo>
                      <a:pt x="35705" y="19839"/>
                      <a:pt x="35705" y="18968"/>
                      <a:pt x="33092" y="16355"/>
                    </a:cubicBezTo>
                    <a:cubicBezTo>
                      <a:pt x="32222" y="14613"/>
                      <a:pt x="30480" y="12872"/>
                      <a:pt x="29609" y="11130"/>
                    </a:cubicBezTo>
                    <a:cubicBezTo>
                      <a:pt x="26997" y="3292"/>
                      <a:pt x="33092" y="-1933"/>
                      <a:pt x="40930" y="680"/>
                    </a:cubicBezTo>
                    <a:cubicBezTo>
                      <a:pt x="44414" y="2421"/>
                      <a:pt x="47026" y="4163"/>
                      <a:pt x="47897" y="8517"/>
                    </a:cubicBezTo>
                    <a:cubicBezTo>
                      <a:pt x="48768" y="12872"/>
                      <a:pt x="47897" y="15484"/>
                      <a:pt x="44414" y="17226"/>
                    </a:cubicBezTo>
                    <a:cubicBezTo>
                      <a:pt x="42672" y="18097"/>
                      <a:pt x="42672" y="18968"/>
                      <a:pt x="44414" y="21580"/>
                    </a:cubicBezTo>
                    <a:cubicBezTo>
                      <a:pt x="44414" y="21580"/>
                      <a:pt x="45285" y="23322"/>
                      <a:pt x="46155" y="24193"/>
                    </a:cubicBezTo>
                    <a:close/>
                    <a:moveTo>
                      <a:pt x="40059" y="14613"/>
                    </a:moveTo>
                    <a:cubicBezTo>
                      <a:pt x="40059" y="12001"/>
                      <a:pt x="38318" y="8517"/>
                      <a:pt x="36576" y="8517"/>
                    </a:cubicBezTo>
                    <a:cubicBezTo>
                      <a:pt x="35705" y="8517"/>
                      <a:pt x="34834" y="9388"/>
                      <a:pt x="34834" y="10259"/>
                    </a:cubicBezTo>
                    <a:cubicBezTo>
                      <a:pt x="34834" y="12001"/>
                      <a:pt x="36576" y="15484"/>
                      <a:pt x="38318" y="15484"/>
                    </a:cubicBezTo>
                    <a:cubicBezTo>
                      <a:pt x="39189" y="15484"/>
                      <a:pt x="40059" y="14613"/>
                      <a:pt x="40059" y="14613"/>
                    </a:cubicBezTo>
                    <a:close/>
                  </a:path>
                </a:pathLst>
              </a:custGeom>
              <a:solidFill>
                <a:srgbClr val="FFFFFF"/>
              </a:solidFill>
              <a:ln w="8709" cap="flat">
                <a:noFill/>
                <a:prstDash val="solid"/>
                <a:miter/>
              </a:ln>
            </p:spPr>
            <p:txBody>
              <a:bodyPr rtlCol="1" anchor="ctr"/>
              <a:lstStyle/>
              <a:p>
                <a:endParaRPr lang="ar-SA"/>
              </a:p>
            </p:txBody>
          </p:sp>
          <p:sp>
            <p:nvSpPr>
              <p:cNvPr id="931" name="شكل حر: شكل 930">
                <a:extLst>
                  <a:ext uri="{FF2B5EF4-FFF2-40B4-BE49-F238E27FC236}">
                    <a16:creationId xmlns:a16="http://schemas.microsoft.com/office/drawing/2014/main" id="{8C898017-1169-49D0-81D9-F07CBF9A81DA}"/>
                  </a:ext>
                </a:extLst>
              </p:cNvPr>
              <p:cNvSpPr/>
              <p:nvPr/>
            </p:nvSpPr>
            <p:spPr>
              <a:xfrm>
                <a:off x="3909977" y="7396555"/>
                <a:ext cx="29780" cy="36902"/>
              </a:xfrm>
              <a:custGeom>
                <a:avLst/>
                <a:gdLst>
                  <a:gd name="connsiteX0" fmla="*/ 29781 w 29780"/>
                  <a:gd name="connsiteY0" fmla="*/ 15131 h 36902"/>
                  <a:gd name="connsiteX1" fmla="*/ 27168 w 29780"/>
                  <a:gd name="connsiteY1" fmla="*/ 15131 h 36902"/>
                  <a:gd name="connsiteX2" fmla="*/ 22814 w 29780"/>
                  <a:gd name="connsiteY2" fmla="*/ 18615 h 36902"/>
                  <a:gd name="connsiteX3" fmla="*/ 20201 w 29780"/>
                  <a:gd name="connsiteY3" fmla="*/ 36903 h 36902"/>
                  <a:gd name="connsiteX4" fmla="*/ 15847 w 29780"/>
                  <a:gd name="connsiteY4" fmla="*/ 35161 h 36902"/>
                  <a:gd name="connsiteX5" fmla="*/ 1042 w 29780"/>
                  <a:gd name="connsiteY5" fmla="*/ 19486 h 36902"/>
                  <a:gd name="connsiteX6" fmla="*/ 5397 w 29780"/>
                  <a:gd name="connsiteY6" fmla="*/ 7294 h 36902"/>
                  <a:gd name="connsiteX7" fmla="*/ 10622 w 29780"/>
                  <a:gd name="connsiteY7" fmla="*/ 9906 h 36902"/>
                  <a:gd name="connsiteX8" fmla="*/ 11493 w 29780"/>
                  <a:gd name="connsiteY8" fmla="*/ 11648 h 36902"/>
                  <a:gd name="connsiteX9" fmla="*/ 14976 w 29780"/>
                  <a:gd name="connsiteY9" fmla="*/ 12519 h 36902"/>
                  <a:gd name="connsiteX10" fmla="*/ 15847 w 29780"/>
                  <a:gd name="connsiteY10" fmla="*/ 9906 h 36902"/>
                  <a:gd name="connsiteX11" fmla="*/ 15847 w 29780"/>
                  <a:gd name="connsiteY11" fmla="*/ 7294 h 36902"/>
                  <a:gd name="connsiteX12" fmla="*/ 21072 w 29780"/>
                  <a:gd name="connsiteY12" fmla="*/ 326 h 36902"/>
                  <a:gd name="connsiteX13" fmla="*/ 28910 w 29780"/>
                  <a:gd name="connsiteY13" fmla="*/ 2939 h 36902"/>
                  <a:gd name="connsiteX14" fmla="*/ 29781 w 29780"/>
                  <a:gd name="connsiteY14" fmla="*/ 15131 h 36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780" h="36902">
                    <a:moveTo>
                      <a:pt x="29781" y="15131"/>
                    </a:moveTo>
                    <a:cubicBezTo>
                      <a:pt x="28039" y="15131"/>
                      <a:pt x="27168" y="15131"/>
                      <a:pt x="27168" y="15131"/>
                    </a:cubicBezTo>
                    <a:cubicBezTo>
                      <a:pt x="23685" y="14260"/>
                      <a:pt x="22814" y="15131"/>
                      <a:pt x="22814" y="18615"/>
                    </a:cubicBezTo>
                    <a:cubicBezTo>
                      <a:pt x="21943" y="24711"/>
                      <a:pt x="21072" y="30807"/>
                      <a:pt x="20201" y="36903"/>
                    </a:cubicBezTo>
                    <a:cubicBezTo>
                      <a:pt x="18460" y="36032"/>
                      <a:pt x="16718" y="36032"/>
                      <a:pt x="15847" y="35161"/>
                    </a:cubicBezTo>
                    <a:cubicBezTo>
                      <a:pt x="9751" y="31678"/>
                      <a:pt x="4526" y="26452"/>
                      <a:pt x="1042" y="19486"/>
                    </a:cubicBezTo>
                    <a:cubicBezTo>
                      <a:pt x="-1570" y="14260"/>
                      <a:pt x="1042" y="8164"/>
                      <a:pt x="5397" y="7294"/>
                    </a:cubicBezTo>
                    <a:cubicBezTo>
                      <a:pt x="8009" y="7294"/>
                      <a:pt x="9751" y="7294"/>
                      <a:pt x="10622" y="9906"/>
                    </a:cubicBezTo>
                    <a:cubicBezTo>
                      <a:pt x="10622" y="10777"/>
                      <a:pt x="10622" y="11648"/>
                      <a:pt x="11493" y="11648"/>
                    </a:cubicBezTo>
                    <a:cubicBezTo>
                      <a:pt x="12363" y="12519"/>
                      <a:pt x="13234" y="12519"/>
                      <a:pt x="14976" y="12519"/>
                    </a:cubicBezTo>
                    <a:cubicBezTo>
                      <a:pt x="14976" y="12519"/>
                      <a:pt x="15847" y="10777"/>
                      <a:pt x="15847" y="9906"/>
                    </a:cubicBezTo>
                    <a:cubicBezTo>
                      <a:pt x="15847" y="9035"/>
                      <a:pt x="15847" y="8164"/>
                      <a:pt x="15847" y="7294"/>
                    </a:cubicBezTo>
                    <a:cubicBezTo>
                      <a:pt x="15847" y="3810"/>
                      <a:pt x="17589" y="1197"/>
                      <a:pt x="21072" y="326"/>
                    </a:cubicBezTo>
                    <a:cubicBezTo>
                      <a:pt x="24555" y="-544"/>
                      <a:pt x="27168" y="326"/>
                      <a:pt x="28910" y="2939"/>
                    </a:cubicBezTo>
                    <a:cubicBezTo>
                      <a:pt x="28039" y="7294"/>
                      <a:pt x="28910" y="11648"/>
                      <a:pt x="29781" y="15131"/>
                    </a:cubicBezTo>
                    <a:close/>
                  </a:path>
                </a:pathLst>
              </a:custGeom>
              <a:solidFill>
                <a:srgbClr val="FFFFFF"/>
              </a:solidFill>
              <a:ln w="8709" cap="flat">
                <a:noFill/>
                <a:prstDash val="solid"/>
                <a:miter/>
              </a:ln>
            </p:spPr>
            <p:txBody>
              <a:bodyPr rtlCol="1" anchor="ctr"/>
              <a:lstStyle/>
              <a:p>
                <a:endParaRPr lang="ar-SA"/>
              </a:p>
            </p:txBody>
          </p:sp>
          <p:sp>
            <p:nvSpPr>
              <p:cNvPr id="932" name="شكل حر: شكل 931">
                <a:extLst>
                  <a:ext uri="{FF2B5EF4-FFF2-40B4-BE49-F238E27FC236}">
                    <a16:creationId xmlns:a16="http://schemas.microsoft.com/office/drawing/2014/main" id="{C892EB09-5B58-4A1F-ADBE-C5926C59CD5B}"/>
                  </a:ext>
                </a:extLst>
              </p:cNvPr>
              <p:cNvSpPr/>
              <p:nvPr/>
            </p:nvSpPr>
            <p:spPr>
              <a:xfrm>
                <a:off x="3486911" y="7338849"/>
                <a:ext cx="49638" cy="52807"/>
              </a:xfrm>
              <a:custGeom>
                <a:avLst/>
                <a:gdLst>
                  <a:gd name="connsiteX0" fmla="*/ 49639 w 49638"/>
                  <a:gd name="connsiteY0" fmla="*/ 4910 h 52807"/>
                  <a:gd name="connsiteX1" fmla="*/ 47897 w 49638"/>
                  <a:gd name="connsiteY1" fmla="*/ 6652 h 52807"/>
                  <a:gd name="connsiteX2" fmla="*/ 0 w 49638"/>
                  <a:gd name="connsiteY2" fmla="*/ 52808 h 52807"/>
                  <a:gd name="connsiteX3" fmla="*/ 871 w 49638"/>
                  <a:gd name="connsiteY3" fmla="*/ 48453 h 52807"/>
                  <a:gd name="connsiteX4" fmla="*/ 13063 w 49638"/>
                  <a:gd name="connsiteY4" fmla="*/ 27552 h 52807"/>
                  <a:gd name="connsiteX5" fmla="*/ 36576 w 49638"/>
                  <a:gd name="connsiteY5" fmla="*/ 4039 h 52807"/>
                  <a:gd name="connsiteX6" fmla="*/ 41801 w 49638"/>
                  <a:gd name="connsiteY6" fmla="*/ 1427 h 52807"/>
                  <a:gd name="connsiteX7" fmla="*/ 49639 w 49638"/>
                  <a:gd name="connsiteY7" fmla="*/ 4910 h 5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638" h="52807">
                    <a:moveTo>
                      <a:pt x="49639" y="4910"/>
                    </a:moveTo>
                    <a:cubicBezTo>
                      <a:pt x="48768" y="5781"/>
                      <a:pt x="48768" y="5781"/>
                      <a:pt x="47897" y="6652"/>
                    </a:cubicBezTo>
                    <a:cubicBezTo>
                      <a:pt x="32222" y="18844"/>
                      <a:pt x="16546" y="33649"/>
                      <a:pt x="0" y="52808"/>
                    </a:cubicBezTo>
                    <a:cubicBezTo>
                      <a:pt x="0" y="51066"/>
                      <a:pt x="871" y="50195"/>
                      <a:pt x="871" y="48453"/>
                    </a:cubicBezTo>
                    <a:cubicBezTo>
                      <a:pt x="3483" y="41486"/>
                      <a:pt x="7838" y="34519"/>
                      <a:pt x="13063" y="27552"/>
                    </a:cubicBezTo>
                    <a:cubicBezTo>
                      <a:pt x="20030" y="17973"/>
                      <a:pt x="27868" y="9264"/>
                      <a:pt x="36576" y="4039"/>
                    </a:cubicBezTo>
                    <a:cubicBezTo>
                      <a:pt x="38318" y="3168"/>
                      <a:pt x="40059" y="2297"/>
                      <a:pt x="41801" y="1427"/>
                    </a:cubicBezTo>
                    <a:cubicBezTo>
                      <a:pt x="47026" y="-1186"/>
                      <a:pt x="47026" y="-315"/>
                      <a:pt x="49639" y="4910"/>
                    </a:cubicBezTo>
                    <a:close/>
                  </a:path>
                </a:pathLst>
              </a:custGeom>
              <a:solidFill>
                <a:srgbClr val="FFFFFF"/>
              </a:solidFill>
              <a:ln w="8709" cap="flat">
                <a:noFill/>
                <a:prstDash val="solid"/>
                <a:miter/>
              </a:ln>
            </p:spPr>
            <p:txBody>
              <a:bodyPr rtlCol="1" anchor="ctr"/>
              <a:lstStyle/>
              <a:p>
                <a:endParaRPr lang="ar-SA"/>
              </a:p>
            </p:txBody>
          </p:sp>
          <p:sp>
            <p:nvSpPr>
              <p:cNvPr id="933" name="شكل حر: شكل 932">
                <a:extLst>
                  <a:ext uri="{FF2B5EF4-FFF2-40B4-BE49-F238E27FC236}">
                    <a16:creationId xmlns:a16="http://schemas.microsoft.com/office/drawing/2014/main" id="{513A496F-24F6-4FDF-8631-6FC5B5030B12}"/>
                  </a:ext>
                </a:extLst>
              </p:cNvPr>
              <p:cNvSpPr/>
              <p:nvPr/>
            </p:nvSpPr>
            <p:spPr>
              <a:xfrm>
                <a:off x="3476461" y="7408203"/>
                <a:ext cx="20900" cy="48785"/>
              </a:xfrm>
              <a:custGeom>
                <a:avLst/>
                <a:gdLst>
                  <a:gd name="connsiteX0" fmla="*/ 12192 w 20900"/>
                  <a:gd name="connsiteY0" fmla="*/ 31351 h 48785"/>
                  <a:gd name="connsiteX1" fmla="*/ 14804 w 20900"/>
                  <a:gd name="connsiteY1" fmla="*/ 26126 h 48785"/>
                  <a:gd name="connsiteX2" fmla="*/ 18288 w 20900"/>
                  <a:gd name="connsiteY2" fmla="*/ 22642 h 48785"/>
                  <a:gd name="connsiteX3" fmla="*/ 20901 w 20900"/>
                  <a:gd name="connsiteY3" fmla="*/ 23513 h 48785"/>
                  <a:gd name="connsiteX4" fmla="*/ 14804 w 20900"/>
                  <a:gd name="connsiteY4" fmla="*/ 41801 h 48785"/>
                  <a:gd name="connsiteX5" fmla="*/ 1742 w 20900"/>
                  <a:gd name="connsiteY5" fmla="*/ 47897 h 48785"/>
                  <a:gd name="connsiteX6" fmla="*/ 0 w 20900"/>
                  <a:gd name="connsiteY6" fmla="*/ 42672 h 48785"/>
                  <a:gd name="connsiteX7" fmla="*/ 9579 w 20900"/>
                  <a:gd name="connsiteY7" fmla="*/ 5225 h 48785"/>
                  <a:gd name="connsiteX8" fmla="*/ 13063 w 20900"/>
                  <a:gd name="connsiteY8" fmla="*/ 0 h 48785"/>
                  <a:gd name="connsiteX9" fmla="*/ 11321 w 20900"/>
                  <a:gd name="connsiteY9" fmla="*/ 31351 h 48785"/>
                  <a:gd name="connsiteX10" fmla="*/ 12192 w 20900"/>
                  <a:gd name="connsiteY10" fmla="*/ 31351 h 48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900" h="48785">
                    <a:moveTo>
                      <a:pt x="12192" y="31351"/>
                    </a:moveTo>
                    <a:cubicBezTo>
                      <a:pt x="13063" y="29609"/>
                      <a:pt x="13934" y="27867"/>
                      <a:pt x="14804" y="26126"/>
                    </a:cubicBezTo>
                    <a:cubicBezTo>
                      <a:pt x="15675" y="24384"/>
                      <a:pt x="17417" y="22642"/>
                      <a:pt x="18288" y="22642"/>
                    </a:cubicBezTo>
                    <a:cubicBezTo>
                      <a:pt x="19159" y="22642"/>
                      <a:pt x="20901" y="22642"/>
                      <a:pt x="20901" y="23513"/>
                    </a:cubicBezTo>
                    <a:cubicBezTo>
                      <a:pt x="20901" y="28738"/>
                      <a:pt x="20030" y="34834"/>
                      <a:pt x="14804" y="41801"/>
                    </a:cubicBezTo>
                    <a:cubicBezTo>
                      <a:pt x="11321" y="47027"/>
                      <a:pt x="4354" y="50510"/>
                      <a:pt x="1742" y="47897"/>
                    </a:cubicBezTo>
                    <a:cubicBezTo>
                      <a:pt x="871" y="47027"/>
                      <a:pt x="0" y="45285"/>
                      <a:pt x="0" y="42672"/>
                    </a:cubicBezTo>
                    <a:cubicBezTo>
                      <a:pt x="0" y="32222"/>
                      <a:pt x="2612" y="19159"/>
                      <a:pt x="9579" y="5225"/>
                    </a:cubicBezTo>
                    <a:cubicBezTo>
                      <a:pt x="10450" y="3483"/>
                      <a:pt x="11321" y="1742"/>
                      <a:pt x="13063" y="0"/>
                    </a:cubicBezTo>
                    <a:cubicBezTo>
                      <a:pt x="12192" y="10450"/>
                      <a:pt x="8709" y="23513"/>
                      <a:pt x="11321" y="31351"/>
                    </a:cubicBezTo>
                    <a:cubicBezTo>
                      <a:pt x="11321" y="31351"/>
                      <a:pt x="12192" y="31351"/>
                      <a:pt x="12192" y="31351"/>
                    </a:cubicBezTo>
                    <a:close/>
                  </a:path>
                </a:pathLst>
              </a:custGeom>
              <a:solidFill>
                <a:srgbClr val="FFFFFF"/>
              </a:solidFill>
              <a:ln w="8709" cap="flat">
                <a:noFill/>
                <a:prstDash val="solid"/>
                <a:miter/>
              </a:ln>
            </p:spPr>
            <p:txBody>
              <a:bodyPr rtlCol="1" anchor="ctr"/>
              <a:lstStyle/>
              <a:p>
                <a:endParaRPr lang="ar-SA"/>
              </a:p>
            </p:txBody>
          </p:sp>
          <p:sp>
            <p:nvSpPr>
              <p:cNvPr id="934" name="شكل حر: شكل 933">
                <a:extLst>
                  <a:ext uri="{FF2B5EF4-FFF2-40B4-BE49-F238E27FC236}">
                    <a16:creationId xmlns:a16="http://schemas.microsoft.com/office/drawing/2014/main" id="{9EC7BCC3-D1C6-44A0-AFF1-B9350E177270}"/>
                  </a:ext>
                </a:extLst>
              </p:cNvPr>
              <p:cNvSpPr/>
              <p:nvPr/>
            </p:nvSpPr>
            <p:spPr>
              <a:xfrm>
                <a:off x="3912761" y="7432466"/>
                <a:ext cx="34834" cy="32559"/>
              </a:xfrm>
              <a:custGeom>
                <a:avLst/>
                <a:gdLst>
                  <a:gd name="connsiteX0" fmla="*/ 33964 w 34834"/>
                  <a:gd name="connsiteY0" fmla="*/ 5346 h 32559"/>
                  <a:gd name="connsiteX1" fmla="*/ 29609 w 34834"/>
                  <a:gd name="connsiteY1" fmla="*/ 14054 h 32559"/>
                  <a:gd name="connsiteX2" fmla="*/ 4354 w 34834"/>
                  <a:gd name="connsiteY2" fmla="*/ 31472 h 32559"/>
                  <a:gd name="connsiteX3" fmla="*/ 0 w 34834"/>
                  <a:gd name="connsiteY3" fmla="*/ 28859 h 32559"/>
                  <a:gd name="connsiteX4" fmla="*/ 4354 w 34834"/>
                  <a:gd name="connsiteY4" fmla="*/ 20151 h 32559"/>
                  <a:gd name="connsiteX5" fmla="*/ 30480 w 34834"/>
                  <a:gd name="connsiteY5" fmla="*/ 1862 h 32559"/>
                  <a:gd name="connsiteX6" fmla="*/ 34834 w 34834"/>
                  <a:gd name="connsiteY6" fmla="*/ 2733 h 32559"/>
                  <a:gd name="connsiteX7" fmla="*/ 33964 w 34834"/>
                  <a:gd name="connsiteY7" fmla="*/ 5346 h 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34" h="32559">
                    <a:moveTo>
                      <a:pt x="33964" y="5346"/>
                    </a:moveTo>
                    <a:cubicBezTo>
                      <a:pt x="33964" y="8829"/>
                      <a:pt x="32222" y="11442"/>
                      <a:pt x="29609" y="14054"/>
                    </a:cubicBezTo>
                    <a:cubicBezTo>
                      <a:pt x="20901" y="20151"/>
                      <a:pt x="12192" y="26246"/>
                      <a:pt x="4354" y="31472"/>
                    </a:cubicBezTo>
                    <a:cubicBezTo>
                      <a:pt x="871" y="33213"/>
                      <a:pt x="0" y="33213"/>
                      <a:pt x="0" y="28859"/>
                    </a:cubicBezTo>
                    <a:cubicBezTo>
                      <a:pt x="0" y="25376"/>
                      <a:pt x="871" y="22763"/>
                      <a:pt x="4354" y="20151"/>
                    </a:cubicBezTo>
                    <a:cubicBezTo>
                      <a:pt x="13063" y="14925"/>
                      <a:pt x="21771" y="8829"/>
                      <a:pt x="30480" y="1862"/>
                    </a:cubicBezTo>
                    <a:cubicBezTo>
                      <a:pt x="33964" y="-750"/>
                      <a:pt x="33964" y="-750"/>
                      <a:pt x="34834" y="2733"/>
                    </a:cubicBezTo>
                    <a:cubicBezTo>
                      <a:pt x="33964" y="3604"/>
                      <a:pt x="33964" y="4475"/>
                      <a:pt x="33964" y="5346"/>
                    </a:cubicBezTo>
                    <a:close/>
                  </a:path>
                </a:pathLst>
              </a:custGeom>
              <a:solidFill>
                <a:srgbClr val="FFFFFF"/>
              </a:solidFill>
              <a:ln w="8709" cap="flat">
                <a:noFill/>
                <a:prstDash val="solid"/>
                <a:miter/>
              </a:ln>
            </p:spPr>
            <p:txBody>
              <a:bodyPr rtlCol="1" anchor="ctr"/>
              <a:lstStyle/>
              <a:p>
                <a:endParaRPr lang="ar-SA"/>
              </a:p>
            </p:txBody>
          </p:sp>
          <p:sp>
            <p:nvSpPr>
              <p:cNvPr id="935" name="شكل حر: شكل 934">
                <a:extLst>
                  <a:ext uri="{FF2B5EF4-FFF2-40B4-BE49-F238E27FC236}">
                    <a16:creationId xmlns:a16="http://schemas.microsoft.com/office/drawing/2014/main" id="{E4ECEB0B-2A17-4765-9CC2-3F73412E2B61}"/>
                  </a:ext>
                </a:extLst>
              </p:cNvPr>
              <p:cNvSpPr/>
              <p:nvPr/>
            </p:nvSpPr>
            <p:spPr>
              <a:xfrm>
                <a:off x="3770424" y="7466550"/>
                <a:ext cx="31737" cy="24725"/>
              </a:xfrm>
              <a:custGeom>
                <a:avLst/>
                <a:gdLst>
                  <a:gd name="connsiteX0" fmla="*/ 7354 w 31737"/>
                  <a:gd name="connsiteY0" fmla="*/ 14805 h 24725"/>
                  <a:gd name="connsiteX1" fmla="*/ 3000 w 31737"/>
                  <a:gd name="connsiteY1" fmla="*/ 7838 h 24725"/>
                  <a:gd name="connsiteX2" fmla="*/ 387 w 31737"/>
                  <a:gd name="connsiteY2" fmla="*/ 6096 h 24725"/>
                  <a:gd name="connsiteX3" fmla="*/ 387 w 31737"/>
                  <a:gd name="connsiteY3" fmla="*/ 2613 h 24725"/>
                  <a:gd name="connsiteX4" fmla="*/ 9096 w 31737"/>
                  <a:gd name="connsiteY4" fmla="*/ 0 h 24725"/>
                  <a:gd name="connsiteX5" fmla="*/ 13450 w 31737"/>
                  <a:gd name="connsiteY5" fmla="*/ 2613 h 24725"/>
                  <a:gd name="connsiteX6" fmla="*/ 13450 w 31737"/>
                  <a:gd name="connsiteY6" fmla="*/ 6096 h 24725"/>
                  <a:gd name="connsiteX7" fmla="*/ 12579 w 31737"/>
                  <a:gd name="connsiteY7" fmla="*/ 11321 h 24725"/>
                  <a:gd name="connsiteX8" fmla="*/ 16933 w 31737"/>
                  <a:gd name="connsiteY8" fmla="*/ 15676 h 24725"/>
                  <a:gd name="connsiteX9" fmla="*/ 28255 w 31737"/>
                  <a:gd name="connsiteY9" fmla="*/ 17417 h 24725"/>
                  <a:gd name="connsiteX10" fmla="*/ 31738 w 31737"/>
                  <a:gd name="connsiteY10" fmla="*/ 22642 h 24725"/>
                  <a:gd name="connsiteX11" fmla="*/ 29125 w 31737"/>
                  <a:gd name="connsiteY11" fmla="*/ 24384 h 24725"/>
                  <a:gd name="connsiteX12" fmla="*/ 13450 w 31737"/>
                  <a:gd name="connsiteY12" fmla="*/ 22642 h 24725"/>
                  <a:gd name="connsiteX13" fmla="*/ 7354 w 31737"/>
                  <a:gd name="connsiteY13" fmla="*/ 14805 h 2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737" h="24725">
                    <a:moveTo>
                      <a:pt x="7354" y="14805"/>
                    </a:moveTo>
                    <a:cubicBezTo>
                      <a:pt x="8225" y="10450"/>
                      <a:pt x="7354" y="9580"/>
                      <a:pt x="3000" y="7838"/>
                    </a:cubicBezTo>
                    <a:cubicBezTo>
                      <a:pt x="2129" y="7838"/>
                      <a:pt x="387" y="6096"/>
                      <a:pt x="387" y="6096"/>
                    </a:cubicBezTo>
                    <a:cubicBezTo>
                      <a:pt x="387" y="5225"/>
                      <a:pt x="-484" y="2613"/>
                      <a:pt x="387" y="2613"/>
                    </a:cubicBezTo>
                    <a:cubicBezTo>
                      <a:pt x="3000" y="1742"/>
                      <a:pt x="6483" y="0"/>
                      <a:pt x="9096" y="0"/>
                    </a:cubicBezTo>
                    <a:cubicBezTo>
                      <a:pt x="9967" y="0"/>
                      <a:pt x="12579" y="1742"/>
                      <a:pt x="13450" y="2613"/>
                    </a:cubicBezTo>
                    <a:cubicBezTo>
                      <a:pt x="14321" y="3484"/>
                      <a:pt x="13450" y="5225"/>
                      <a:pt x="13450" y="6096"/>
                    </a:cubicBezTo>
                    <a:cubicBezTo>
                      <a:pt x="13450" y="7838"/>
                      <a:pt x="12579" y="9580"/>
                      <a:pt x="12579" y="11321"/>
                    </a:cubicBezTo>
                    <a:cubicBezTo>
                      <a:pt x="12579" y="13934"/>
                      <a:pt x="14321" y="16547"/>
                      <a:pt x="16933" y="15676"/>
                    </a:cubicBezTo>
                    <a:cubicBezTo>
                      <a:pt x="20417" y="14805"/>
                      <a:pt x="23900" y="16547"/>
                      <a:pt x="28255" y="17417"/>
                    </a:cubicBezTo>
                    <a:cubicBezTo>
                      <a:pt x="30867" y="18288"/>
                      <a:pt x="31738" y="20030"/>
                      <a:pt x="31738" y="22642"/>
                    </a:cubicBezTo>
                    <a:cubicBezTo>
                      <a:pt x="31738" y="24384"/>
                      <a:pt x="30867" y="25255"/>
                      <a:pt x="29125" y="24384"/>
                    </a:cubicBezTo>
                    <a:cubicBezTo>
                      <a:pt x="23900" y="23513"/>
                      <a:pt x="18675" y="22642"/>
                      <a:pt x="13450" y="22642"/>
                    </a:cubicBezTo>
                    <a:cubicBezTo>
                      <a:pt x="8225" y="22642"/>
                      <a:pt x="6483" y="20030"/>
                      <a:pt x="7354" y="14805"/>
                    </a:cubicBezTo>
                    <a:close/>
                  </a:path>
                </a:pathLst>
              </a:custGeom>
              <a:solidFill>
                <a:srgbClr val="FFFFFF"/>
              </a:solidFill>
              <a:ln w="8709" cap="flat">
                <a:noFill/>
                <a:prstDash val="solid"/>
                <a:miter/>
              </a:ln>
            </p:spPr>
            <p:txBody>
              <a:bodyPr rtlCol="1" anchor="ctr"/>
              <a:lstStyle/>
              <a:p>
                <a:endParaRPr lang="ar-SA"/>
              </a:p>
            </p:txBody>
          </p:sp>
          <p:sp>
            <p:nvSpPr>
              <p:cNvPr id="936" name="شكل حر: شكل 935">
                <a:extLst>
                  <a:ext uri="{FF2B5EF4-FFF2-40B4-BE49-F238E27FC236}">
                    <a16:creationId xmlns:a16="http://schemas.microsoft.com/office/drawing/2014/main" id="{E73AC75F-0370-4970-BE80-8951A05101C9}"/>
                  </a:ext>
                </a:extLst>
              </p:cNvPr>
              <p:cNvSpPr/>
              <p:nvPr/>
            </p:nvSpPr>
            <p:spPr>
              <a:xfrm>
                <a:off x="3958916" y="7506828"/>
                <a:ext cx="22003" cy="25908"/>
              </a:xfrm>
              <a:custGeom>
                <a:avLst/>
                <a:gdLst>
                  <a:gd name="connsiteX0" fmla="*/ 9579 w 22003"/>
                  <a:gd name="connsiteY0" fmla="*/ 1524 h 25908"/>
                  <a:gd name="connsiteX1" fmla="*/ 11321 w 22003"/>
                  <a:gd name="connsiteY1" fmla="*/ 653 h 25908"/>
                  <a:gd name="connsiteX2" fmla="*/ 14804 w 22003"/>
                  <a:gd name="connsiteY2" fmla="*/ 5878 h 25908"/>
                  <a:gd name="connsiteX3" fmla="*/ 14804 w 22003"/>
                  <a:gd name="connsiteY3" fmla="*/ 5878 h 25908"/>
                  <a:gd name="connsiteX4" fmla="*/ 17417 w 22003"/>
                  <a:gd name="connsiteY4" fmla="*/ 9362 h 25908"/>
                  <a:gd name="connsiteX5" fmla="*/ 21771 w 22003"/>
                  <a:gd name="connsiteY5" fmla="*/ 9362 h 25908"/>
                  <a:gd name="connsiteX6" fmla="*/ 19159 w 22003"/>
                  <a:gd name="connsiteY6" fmla="*/ 14587 h 25908"/>
                  <a:gd name="connsiteX7" fmla="*/ 6096 w 22003"/>
                  <a:gd name="connsiteY7" fmla="*/ 25037 h 25908"/>
                  <a:gd name="connsiteX8" fmla="*/ 3483 w 22003"/>
                  <a:gd name="connsiteY8" fmla="*/ 25908 h 25908"/>
                  <a:gd name="connsiteX9" fmla="*/ 0 w 22003"/>
                  <a:gd name="connsiteY9" fmla="*/ 25037 h 25908"/>
                  <a:gd name="connsiteX10" fmla="*/ 1742 w 22003"/>
                  <a:gd name="connsiteY10" fmla="*/ 20683 h 25908"/>
                  <a:gd name="connsiteX11" fmla="*/ 6096 w 22003"/>
                  <a:gd name="connsiteY11" fmla="*/ 15458 h 25908"/>
                  <a:gd name="connsiteX12" fmla="*/ 6096 w 22003"/>
                  <a:gd name="connsiteY12" fmla="*/ 9362 h 25908"/>
                  <a:gd name="connsiteX13" fmla="*/ 3483 w 22003"/>
                  <a:gd name="connsiteY13" fmla="*/ 5008 h 25908"/>
                  <a:gd name="connsiteX14" fmla="*/ 8709 w 22003"/>
                  <a:gd name="connsiteY14" fmla="*/ 653 h 25908"/>
                  <a:gd name="connsiteX15" fmla="*/ 9579 w 22003"/>
                  <a:gd name="connsiteY15" fmla="*/ 1524 h 25908"/>
                  <a:gd name="connsiteX16" fmla="*/ 9579 w 22003"/>
                  <a:gd name="connsiteY16" fmla="*/ 1524 h 25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003" h="25908">
                    <a:moveTo>
                      <a:pt x="9579" y="1524"/>
                    </a:moveTo>
                    <a:cubicBezTo>
                      <a:pt x="10450" y="1524"/>
                      <a:pt x="11321" y="653"/>
                      <a:pt x="11321" y="653"/>
                    </a:cubicBezTo>
                    <a:cubicBezTo>
                      <a:pt x="16546" y="-1089"/>
                      <a:pt x="17417" y="653"/>
                      <a:pt x="14804" y="5878"/>
                    </a:cubicBezTo>
                    <a:cubicBezTo>
                      <a:pt x="14804" y="5878"/>
                      <a:pt x="14804" y="5878"/>
                      <a:pt x="14804" y="5878"/>
                    </a:cubicBezTo>
                    <a:cubicBezTo>
                      <a:pt x="12192" y="10233"/>
                      <a:pt x="13063" y="11104"/>
                      <a:pt x="17417" y="9362"/>
                    </a:cubicBezTo>
                    <a:cubicBezTo>
                      <a:pt x="19159" y="8491"/>
                      <a:pt x="20901" y="8491"/>
                      <a:pt x="21771" y="9362"/>
                    </a:cubicBezTo>
                    <a:cubicBezTo>
                      <a:pt x="22642" y="11104"/>
                      <a:pt x="20901" y="12845"/>
                      <a:pt x="19159" y="14587"/>
                    </a:cubicBezTo>
                    <a:cubicBezTo>
                      <a:pt x="14804" y="18070"/>
                      <a:pt x="10450" y="21554"/>
                      <a:pt x="6096" y="25037"/>
                    </a:cubicBezTo>
                    <a:cubicBezTo>
                      <a:pt x="5225" y="25908"/>
                      <a:pt x="4354" y="25908"/>
                      <a:pt x="3483" y="25908"/>
                    </a:cubicBezTo>
                    <a:cubicBezTo>
                      <a:pt x="1742" y="25908"/>
                      <a:pt x="0" y="25908"/>
                      <a:pt x="0" y="25037"/>
                    </a:cubicBezTo>
                    <a:cubicBezTo>
                      <a:pt x="0" y="24167"/>
                      <a:pt x="871" y="22425"/>
                      <a:pt x="1742" y="20683"/>
                    </a:cubicBezTo>
                    <a:cubicBezTo>
                      <a:pt x="3483" y="18941"/>
                      <a:pt x="5225" y="17200"/>
                      <a:pt x="6096" y="15458"/>
                    </a:cubicBezTo>
                    <a:cubicBezTo>
                      <a:pt x="8709" y="12845"/>
                      <a:pt x="8709" y="10233"/>
                      <a:pt x="6096" y="9362"/>
                    </a:cubicBezTo>
                    <a:cubicBezTo>
                      <a:pt x="4354" y="8491"/>
                      <a:pt x="2612" y="7620"/>
                      <a:pt x="3483" y="5008"/>
                    </a:cubicBezTo>
                    <a:cubicBezTo>
                      <a:pt x="4354" y="2395"/>
                      <a:pt x="6967" y="1524"/>
                      <a:pt x="8709" y="653"/>
                    </a:cubicBezTo>
                    <a:cubicBezTo>
                      <a:pt x="8709" y="2395"/>
                      <a:pt x="9579" y="2395"/>
                      <a:pt x="9579" y="1524"/>
                    </a:cubicBezTo>
                    <a:cubicBezTo>
                      <a:pt x="9579" y="1524"/>
                      <a:pt x="9579" y="1524"/>
                      <a:pt x="9579" y="1524"/>
                    </a:cubicBezTo>
                    <a:close/>
                  </a:path>
                </a:pathLst>
              </a:custGeom>
              <a:solidFill>
                <a:srgbClr val="FFFFFF"/>
              </a:solidFill>
              <a:ln w="8709" cap="flat">
                <a:noFill/>
                <a:prstDash val="solid"/>
                <a:miter/>
              </a:ln>
            </p:spPr>
            <p:txBody>
              <a:bodyPr rtlCol="1" anchor="ctr"/>
              <a:lstStyle/>
              <a:p>
                <a:endParaRPr lang="ar-SA"/>
              </a:p>
            </p:txBody>
          </p:sp>
          <p:sp>
            <p:nvSpPr>
              <p:cNvPr id="937" name="شكل حر: شكل 936">
                <a:extLst>
                  <a:ext uri="{FF2B5EF4-FFF2-40B4-BE49-F238E27FC236}">
                    <a16:creationId xmlns:a16="http://schemas.microsoft.com/office/drawing/2014/main" id="{EADB0ABF-95C3-4B05-B6A4-F31FE3953133}"/>
                  </a:ext>
                </a:extLst>
              </p:cNvPr>
              <p:cNvSpPr/>
              <p:nvPr/>
            </p:nvSpPr>
            <p:spPr>
              <a:xfrm>
                <a:off x="3933661" y="7453146"/>
                <a:ext cx="11796" cy="33513"/>
              </a:xfrm>
              <a:custGeom>
                <a:avLst/>
                <a:gdLst>
                  <a:gd name="connsiteX0" fmla="*/ 3483 w 11796"/>
                  <a:gd name="connsiteY0" fmla="*/ 26467 h 33513"/>
                  <a:gd name="connsiteX1" fmla="*/ 1742 w 11796"/>
                  <a:gd name="connsiteY1" fmla="*/ 15146 h 33513"/>
                  <a:gd name="connsiteX2" fmla="*/ 0 w 11796"/>
                  <a:gd name="connsiteY2" fmla="*/ 5567 h 33513"/>
                  <a:gd name="connsiteX3" fmla="*/ 3483 w 11796"/>
                  <a:gd name="connsiteY3" fmla="*/ 342 h 33513"/>
                  <a:gd name="connsiteX4" fmla="*/ 8709 w 11796"/>
                  <a:gd name="connsiteY4" fmla="*/ 2083 h 33513"/>
                  <a:gd name="connsiteX5" fmla="*/ 9579 w 11796"/>
                  <a:gd name="connsiteY5" fmla="*/ 27338 h 33513"/>
                  <a:gd name="connsiteX6" fmla="*/ 6096 w 11796"/>
                  <a:gd name="connsiteY6" fmla="*/ 32564 h 33513"/>
                  <a:gd name="connsiteX7" fmla="*/ 3483 w 11796"/>
                  <a:gd name="connsiteY7" fmla="*/ 31693 h 33513"/>
                  <a:gd name="connsiteX8" fmla="*/ 3483 w 11796"/>
                  <a:gd name="connsiteY8" fmla="*/ 26467 h 33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96" h="33513">
                    <a:moveTo>
                      <a:pt x="3483" y="26467"/>
                    </a:moveTo>
                    <a:cubicBezTo>
                      <a:pt x="4354" y="22113"/>
                      <a:pt x="2612" y="18630"/>
                      <a:pt x="1742" y="15146"/>
                    </a:cubicBezTo>
                    <a:cubicBezTo>
                      <a:pt x="871" y="11663"/>
                      <a:pt x="0" y="9050"/>
                      <a:pt x="0" y="5567"/>
                    </a:cubicBezTo>
                    <a:cubicBezTo>
                      <a:pt x="0" y="2954"/>
                      <a:pt x="1742" y="1212"/>
                      <a:pt x="3483" y="342"/>
                    </a:cubicBezTo>
                    <a:cubicBezTo>
                      <a:pt x="6096" y="-529"/>
                      <a:pt x="7838" y="342"/>
                      <a:pt x="8709" y="2083"/>
                    </a:cubicBezTo>
                    <a:cubicBezTo>
                      <a:pt x="12192" y="9921"/>
                      <a:pt x="13063" y="17759"/>
                      <a:pt x="9579" y="27338"/>
                    </a:cubicBezTo>
                    <a:cubicBezTo>
                      <a:pt x="8709" y="29080"/>
                      <a:pt x="6967" y="31693"/>
                      <a:pt x="6096" y="32564"/>
                    </a:cubicBezTo>
                    <a:cubicBezTo>
                      <a:pt x="4354" y="34305"/>
                      <a:pt x="3483" y="33434"/>
                      <a:pt x="3483" y="31693"/>
                    </a:cubicBezTo>
                    <a:cubicBezTo>
                      <a:pt x="3483" y="30822"/>
                      <a:pt x="3483" y="29080"/>
                      <a:pt x="3483" y="26467"/>
                    </a:cubicBezTo>
                    <a:close/>
                  </a:path>
                </a:pathLst>
              </a:custGeom>
              <a:solidFill>
                <a:srgbClr val="FFFFFF"/>
              </a:solidFill>
              <a:ln w="8709" cap="flat">
                <a:noFill/>
                <a:prstDash val="solid"/>
                <a:miter/>
              </a:ln>
            </p:spPr>
            <p:txBody>
              <a:bodyPr rtlCol="1" anchor="ctr"/>
              <a:lstStyle/>
              <a:p>
                <a:endParaRPr lang="ar-SA"/>
              </a:p>
            </p:txBody>
          </p:sp>
          <p:sp>
            <p:nvSpPr>
              <p:cNvPr id="938" name="شكل حر: شكل 937">
                <a:extLst>
                  <a:ext uri="{FF2B5EF4-FFF2-40B4-BE49-F238E27FC236}">
                    <a16:creationId xmlns:a16="http://schemas.microsoft.com/office/drawing/2014/main" id="{138D1275-799B-42EF-BA83-1C2D3865E797}"/>
                  </a:ext>
                </a:extLst>
              </p:cNvPr>
              <p:cNvSpPr/>
              <p:nvPr/>
            </p:nvSpPr>
            <p:spPr>
              <a:xfrm>
                <a:off x="3728294" y="7353556"/>
                <a:ext cx="20910" cy="21836"/>
              </a:xfrm>
              <a:custGeom>
                <a:avLst/>
                <a:gdLst>
                  <a:gd name="connsiteX0" fmla="*/ 13778 w 20910"/>
                  <a:gd name="connsiteY0" fmla="*/ 11975 h 21836"/>
                  <a:gd name="connsiteX1" fmla="*/ 14649 w 20910"/>
                  <a:gd name="connsiteY1" fmla="*/ 9362 h 21836"/>
                  <a:gd name="connsiteX2" fmla="*/ 18133 w 20910"/>
                  <a:gd name="connsiteY2" fmla="*/ 7620 h 21836"/>
                  <a:gd name="connsiteX3" fmla="*/ 20745 w 20910"/>
                  <a:gd name="connsiteY3" fmla="*/ 11975 h 21836"/>
                  <a:gd name="connsiteX4" fmla="*/ 20745 w 20910"/>
                  <a:gd name="connsiteY4" fmla="*/ 14587 h 21836"/>
                  <a:gd name="connsiteX5" fmla="*/ 13778 w 20910"/>
                  <a:gd name="connsiteY5" fmla="*/ 20683 h 21836"/>
                  <a:gd name="connsiteX6" fmla="*/ 5940 w 20910"/>
                  <a:gd name="connsiteY6" fmla="*/ 16329 h 21836"/>
                  <a:gd name="connsiteX7" fmla="*/ 1586 w 20910"/>
                  <a:gd name="connsiteY7" fmla="*/ 653 h 21836"/>
                  <a:gd name="connsiteX8" fmla="*/ 4199 w 20910"/>
                  <a:gd name="connsiteY8" fmla="*/ 653 h 21836"/>
                  <a:gd name="connsiteX9" fmla="*/ 5940 w 20910"/>
                  <a:gd name="connsiteY9" fmla="*/ 4137 h 21836"/>
                  <a:gd name="connsiteX10" fmla="*/ 7682 w 20910"/>
                  <a:gd name="connsiteY10" fmla="*/ 6749 h 21836"/>
                  <a:gd name="connsiteX11" fmla="*/ 9424 w 20910"/>
                  <a:gd name="connsiteY11" fmla="*/ 5007 h 21836"/>
                  <a:gd name="connsiteX12" fmla="*/ 12036 w 20910"/>
                  <a:gd name="connsiteY12" fmla="*/ 3266 h 21836"/>
                  <a:gd name="connsiteX13" fmla="*/ 13778 w 20910"/>
                  <a:gd name="connsiteY13" fmla="*/ 6749 h 21836"/>
                  <a:gd name="connsiteX14" fmla="*/ 14649 w 20910"/>
                  <a:gd name="connsiteY14" fmla="*/ 10233 h 21836"/>
                  <a:gd name="connsiteX15" fmla="*/ 13778 w 20910"/>
                  <a:gd name="connsiteY15" fmla="*/ 11975 h 21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910" h="21836">
                    <a:moveTo>
                      <a:pt x="13778" y="11975"/>
                    </a:moveTo>
                    <a:cubicBezTo>
                      <a:pt x="13778" y="11104"/>
                      <a:pt x="13778" y="10233"/>
                      <a:pt x="14649" y="9362"/>
                    </a:cubicBezTo>
                    <a:cubicBezTo>
                      <a:pt x="15520" y="8491"/>
                      <a:pt x="16391" y="7620"/>
                      <a:pt x="18133" y="7620"/>
                    </a:cubicBezTo>
                    <a:cubicBezTo>
                      <a:pt x="19874" y="8491"/>
                      <a:pt x="20745" y="10233"/>
                      <a:pt x="20745" y="11975"/>
                    </a:cubicBezTo>
                    <a:cubicBezTo>
                      <a:pt x="20745" y="12845"/>
                      <a:pt x="20745" y="13716"/>
                      <a:pt x="20745" y="14587"/>
                    </a:cubicBezTo>
                    <a:cubicBezTo>
                      <a:pt x="21616" y="21554"/>
                      <a:pt x="19003" y="23296"/>
                      <a:pt x="13778" y="20683"/>
                    </a:cubicBezTo>
                    <a:cubicBezTo>
                      <a:pt x="11166" y="19812"/>
                      <a:pt x="8553" y="18070"/>
                      <a:pt x="5940" y="16329"/>
                    </a:cubicBezTo>
                    <a:cubicBezTo>
                      <a:pt x="715" y="12845"/>
                      <a:pt x="-1897" y="4137"/>
                      <a:pt x="1586" y="653"/>
                    </a:cubicBezTo>
                    <a:cubicBezTo>
                      <a:pt x="2457" y="-218"/>
                      <a:pt x="3328" y="-218"/>
                      <a:pt x="4199" y="653"/>
                    </a:cubicBezTo>
                    <a:cubicBezTo>
                      <a:pt x="5070" y="653"/>
                      <a:pt x="5070" y="3266"/>
                      <a:pt x="5940" y="4137"/>
                    </a:cubicBezTo>
                    <a:cubicBezTo>
                      <a:pt x="6811" y="5007"/>
                      <a:pt x="6811" y="5878"/>
                      <a:pt x="7682" y="6749"/>
                    </a:cubicBezTo>
                    <a:cubicBezTo>
                      <a:pt x="8553" y="5878"/>
                      <a:pt x="8553" y="5878"/>
                      <a:pt x="9424" y="5007"/>
                    </a:cubicBezTo>
                    <a:cubicBezTo>
                      <a:pt x="10295" y="4137"/>
                      <a:pt x="11166" y="4137"/>
                      <a:pt x="12036" y="3266"/>
                    </a:cubicBezTo>
                    <a:cubicBezTo>
                      <a:pt x="12907" y="4137"/>
                      <a:pt x="13778" y="5878"/>
                      <a:pt x="13778" y="6749"/>
                    </a:cubicBezTo>
                    <a:cubicBezTo>
                      <a:pt x="14649" y="7620"/>
                      <a:pt x="14649" y="9362"/>
                      <a:pt x="14649" y="10233"/>
                    </a:cubicBezTo>
                    <a:cubicBezTo>
                      <a:pt x="13778" y="11975"/>
                      <a:pt x="13778" y="11975"/>
                      <a:pt x="13778" y="11975"/>
                    </a:cubicBezTo>
                    <a:close/>
                  </a:path>
                </a:pathLst>
              </a:custGeom>
              <a:solidFill>
                <a:srgbClr val="FFFFFF"/>
              </a:solidFill>
              <a:ln w="8709" cap="flat">
                <a:noFill/>
                <a:prstDash val="solid"/>
                <a:miter/>
              </a:ln>
            </p:spPr>
            <p:txBody>
              <a:bodyPr rtlCol="1" anchor="ctr"/>
              <a:lstStyle/>
              <a:p>
                <a:endParaRPr lang="ar-SA"/>
              </a:p>
            </p:txBody>
          </p:sp>
          <p:sp>
            <p:nvSpPr>
              <p:cNvPr id="939" name="شكل حر: شكل 938">
                <a:extLst>
                  <a:ext uri="{FF2B5EF4-FFF2-40B4-BE49-F238E27FC236}">
                    <a16:creationId xmlns:a16="http://schemas.microsoft.com/office/drawing/2014/main" id="{2E6A9062-3C39-429E-8528-BB9654A2FAC6}"/>
                  </a:ext>
                </a:extLst>
              </p:cNvPr>
              <p:cNvSpPr/>
              <p:nvPr/>
            </p:nvSpPr>
            <p:spPr>
              <a:xfrm>
                <a:off x="3829994" y="7372715"/>
                <a:ext cx="22028" cy="19978"/>
              </a:xfrm>
              <a:custGeom>
                <a:avLst/>
                <a:gdLst>
                  <a:gd name="connsiteX0" fmla="*/ 15711 w 22028"/>
                  <a:gd name="connsiteY0" fmla="*/ 10233 h 19978"/>
                  <a:gd name="connsiteX1" fmla="*/ 16582 w 22028"/>
                  <a:gd name="connsiteY1" fmla="*/ 6749 h 19978"/>
                  <a:gd name="connsiteX2" fmla="*/ 20065 w 22028"/>
                  <a:gd name="connsiteY2" fmla="*/ 5878 h 19978"/>
                  <a:gd name="connsiteX3" fmla="*/ 21807 w 22028"/>
                  <a:gd name="connsiteY3" fmla="*/ 9362 h 19978"/>
                  <a:gd name="connsiteX4" fmla="*/ 17452 w 22028"/>
                  <a:gd name="connsiteY4" fmla="*/ 19812 h 19978"/>
                  <a:gd name="connsiteX5" fmla="*/ 2648 w 22028"/>
                  <a:gd name="connsiteY5" fmla="*/ 13716 h 19978"/>
                  <a:gd name="connsiteX6" fmla="*/ 906 w 22028"/>
                  <a:gd name="connsiteY6" fmla="*/ 653 h 19978"/>
                  <a:gd name="connsiteX7" fmla="*/ 3519 w 22028"/>
                  <a:gd name="connsiteY7" fmla="*/ 653 h 19978"/>
                  <a:gd name="connsiteX8" fmla="*/ 5260 w 22028"/>
                  <a:gd name="connsiteY8" fmla="*/ 3266 h 19978"/>
                  <a:gd name="connsiteX9" fmla="*/ 7002 w 22028"/>
                  <a:gd name="connsiteY9" fmla="*/ 5878 h 19978"/>
                  <a:gd name="connsiteX10" fmla="*/ 8744 w 22028"/>
                  <a:gd name="connsiteY10" fmla="*/ 4137 h 19978"/>
                  <a:gd name="connsiteX11" fmla="*/ 10486 w 22028"/>
                  <a:gd name="connsiteY11" fmla="*/ 2395 h 19978"/>
                  <a:gd name="connsiteX12" fmla="*/ 12227 w 22028"/>
                  <a:gd name="connsiteY12" fmla="*/ 5007 h 19978"/>
                  <a:gd name="connsiteX13" fmla="*/ 15711 w 22028"/>
                  <a:gd name="connsiteY13" fmla="*/ 10233 h 19978"/>
                  <a:gd name="connsiteX14" fmla="*/ 15711 w 22028"/>
                  <a:gd name="connsiteY14" fmla="*/ 10233 h 19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028" h="19978">
                    <a:moveTo>
                      <a:pt x="15711" y="10233"/>
                    </a:moveTo>
                    <a:cubicBezTo>
                      <a:pt x="15711" y="9362"/>
                      <a:pt x="15711" y="7620"/>
                      <a:pt x="16582" y="6749"/>
                    </a:cubicBezTo>
                    <a:cubicBezTo>
                      <a:pt x="17452" y="5878"/>
                      <a:pt x="18323" y="5007"/>
                      <a:pt x="20065" y="5878"/>
                    </a:cubicBezTo>
                    <a:cubicBezTo>
                      <a:pt x="20936" y="5878"/>
                      <a:pt x="21807" y="8491"/>
                      <a:pt x="21807" y="9362"/>
                    </a:cubicBezTo>
                    <a:cubicBezTo>
                      <a:pt x="22678" y="14587"/>
                      <a:pt x="20936" y="18941"/>
                      <a:pt x="17452" y="19812"/>
                    </a:cubicBezTo>
                    <a:cubicBezTo>
                      <a:pt x="13098" y="20683"/>
                      <a:pt x="6131" y="18070"/>
                      <a:pt x="2648" y="13716"/>
                    </a:cubicBezTo>
                    <a:cubicBezTo>
                      <a:pt x="35" y="10233"/>
                      <a:pt x="-835" y="3266"/>
                      <a:pt x="906" y="653"/>
                    </a:cubicBezTo>
                    <a:cubicBezTo>
                      <a:pt x="1777" y="-218"/>
                      <a:pt x="2648" y="-218"/>
                      <a:pt x="3519" y="653"/>
                    </a:cubicBezTo>
                    <a:cubicBezTo>
                      <a:pt x="4389" y="653"/>
                      <a:pt x="4389" y="2395"/>
                      <a:pt x="5260" y="3266"/>
                    </a:cubicBezTo>
                    <a:cubicBezTo>
                      <a:pt x="6131" y="4137"/>
                      <a:pt x="6131" y="5007"/>
                      <a:pt x="7002" y="5878"/>
                    </a:cubicBezTo>
                    <a:cubicBezTo>
                      <a:pt x="7873" y="5007"/>
                      <a:pt x="7873" y="5007"/>
                      <a:pt x="8744" y="4137"/>
                    </a:cubicBezTo>
                    <a:cubicBezTo>
                      <a:pt x="9615" y="3266"/>
                      <a:pt x="10486" y="3266"/>
                      <a:pt x="10486" y="2395"/>
                    </a:cubicBezTo>
                    <a:cubicBezTo>
                      <a:pt x="11356" y="3266"/>
                      <a:pt x="12227" y="4137"/>
                      <a:pt x="12227" y="5007"/>
                    </a:cubicBezTo>
                    <a:cubicBezTo>
                      <a:pt x="13969" y="7620"/>
                      <a:pt x="13969" y="8491"/>
                      <a:pt x="15711" y="10233"/>
                    </a:cubicBezTo>
                    <a:cubicBezTo>
                      <a:pt x="14840" y="10233"/>
                      <a:pt x="14840" y="10233"/>
                      <a:pt x="15711" y="10233"/>
                    </a:cubicBezTo>
                    <a:close/>
                  </a:path>
                </a:pathLst>
              </a:custGeom>
              <a:solidFill>
                <a:srgbClr val="FFFFFF"/>
              </a:solidFill>
              <a:ln w="8709" cap="flat">
                <a:noFill/>
                <a:prstDash val="solid"/>
                <a:miter/>
              </a:ln>
            </p:spPr>
            <p:txBody>
              <a:bodyPr rtlCol="1" anchor="ctr"/>
              <a:lstStyle/>
              <a:p>
                <a:endParaRPr lang="ar-SA"/>
              </a:p>
            </p:txBody>
          </p:sp>
          <p:sp>
            <p:nvSpPr>
              <p:cNvPr id="940" name="شكل حر: شكل 939">
                <a:extLst>
                  <a:ext uri="{FF2B5EF4-FFF2-40B4-BE49-F238E27FC236}">
                    <a16:creationId xmlns:a16="http://schemas.microsoft.com/office/drawing/2014/main" id="{A28E9969-EBEE-43B6-8AE3-097FD1BEC295}"/>
                  </a:ext>
                </a:extLst>
              </p:cNvPr>
              <p:cNvSpPr/>
              <p:nvPr/>
            </p:nvSpPr>
            <p:spPr>
              <a:xfrm>
                <a:off x="3555288" y="7236643"/>
                <a:ext cx="22414" cy="18118"/>
              </a:xfrm>
              <a:custGeom>
                <a:avLst/>
                <a:gdLst>
                  <a:gd name="connsiteX0" fmla="*/ 16097 w 22414"/>
                  <a:gd name="connsiteY0" fmla="*/ 6096 h 18118"/>
                  <a:gd name="connsiteX1" fmla="*/ 16968 w 22414"/>
                  <a:gd name="connsiteY1" fmla="*/ 2613 h 18118"/>
                  <a:gd name="connsiteX2" fmla="*/ 20451 w 22414"/>
                  <a:gd name="connsiteY2" fmla="*/ 0 h 18118"/>
                  <a:gd name="connsiteX3" fmla="*/ 22193 w 22414"/>
                  <a:gd name="connsiteY3" fmla="*/ 2613 h 18118"/>
                  <a:gd name="connsiteX4" fmla="*/ 17839 w 22414"/>
                  <a:gd name="connsiteY4" fmla="*/ 14805 h 18118"/>
                  <a:gd name="connsiteX5" fmla="*/ 3034 w 22414"/>
                  <a:gd name="connsiteY5" fmla="*/ 17417 h 18118"/>
                  <a:gd name="connsiteX6" fmla="*/ 1292 w 22414"/>
                  <a:gd name="connsiteY6" fmla="*/ 6096 h 18118"/>
                  <a:gd name="connsiteX7" fmla="*/ 3905 w 22414"/>
                  <a:gd name="connsiteY7" fmla="*/ 3483 h 18118"/>
                  <a:gd name="connsiteX8" fmla="*/ 5647 w 22414"/>
                  <a:gd name="connsiteY8" fmla="*/ 5225 h 18118"/>
                  <a:gd name="connsiteX9" fmla="*/ 7388 w 22414"/>
                  <a:gd name="connsiteY9" fmla="*/ 6967 h 18118"/>
                  <a:gd name="connsiteX10" fmla="*/ 9130 w 22414"/>
                  <a:gd name="connsiteY10" fmla="*/ 4354 h 18118"/>
                  <a:gd name="connsiteX11" fmla="*/ 10872 w 22414"/>
                  <a:gd name="connsiteY11" fmla="*/ 1742 h 18118"/>
                  <a:gd name="connsiteX12" fmla="*/ 13484 w 22414"/>
                  <a:gd name="connsiteY12" fmla="*/ 3483 h 18118"/>
                  <a:gd name="connsiteX13" fmla="*/ 14355 w 22414"/>
                  <a:gd name="connsiteY13" fmla="*/ 6096 h 18118"/>
                  <a:gd name="connsiteX14" fmla="*/ 16097 w 22414"/>
                  <a:gd name="connsiteY14" fmla="*/ 6096 h 1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414" h="18118">
                    <a:moveTo>
                      <a:pt x="16097" y="6096"/>
                    </a:moveTo>
                    <a:cubicBezTo>
                      <a:pt x="16097" y="5225"/>
                      <a:pt x="16097" y="3483"/>
                      <a:pt x="16968" y="2613"/>
                    </a:cubicBezTo>
                    <a:cubicBezTo>
                      <a:pt x="17839" y="1742"/>
                      <a:pt x="19580" y="0"/>
                      <a:pt x="20451" y="0"/>
                    </a:cubicBezTo>
                    <a:cubicBezTo>
                      <a:pt x="21322" y="0"/>
                      <a:pt x="22193" y="871"/>
                      <a:pt x="22193" y="2613"/>
                    </a:cubicBezTo>
                    <a:cubicBezTo>
                      <a:pt x="23064" y="7838"/>
                      <a:pt x="21322" y="12192"/>
                      <a:pt x="17839" y="14805"/>
                    </a:cubicBezTo>
                    <a:cubicBezTo>
                      <a:pt x="14355" y="17417"/>
                      <a:pt x="6518" y="19159"/>
                      <a:pt x="3034" y="17417"/>
                    </a:cubicBezTo>
                    <a:cubicBezTo>
                      <a:pt x="421" y="15676"/>
                      <a:pt x="-1320" y="9580"/>
                      <a:pt x="1292" y="6096"/>
                    </a:cubicBezTo>
                    <a:cubicBezTo>
                      <a:pt x="2163" y="5225"/>
                      <a:pt x="3034" y="4354"/>
                      <a:pt x="3905" y="3483"/>
                    </a:cubicBezTo>
                    <a:cubicBezTo>
                      <a:pt x="4776" y="3483"/>
                      <a:pt x="4776" y="4354"/>
                      <a:pt x="5647" y="5225"/>
                    </a:cubicBezTo>
                    <a:cubicBezTo>
                      <a:pt x="6518" y="6096"/>
                      <a:pt x="6518" y="6096"/>
                      <a:pt x="7388" y="6967"/>
                    </a:cubicBezTo>
                    <a:cubicBezTo>
                      <a:pt x="8259" y="6096"/>
                      <a:pt x="8259" y="5225"/>
                      <a:pt x="9130" y="4354"/>
                    </a:cubicBezTo>
                    <a:cubicBezTo>
                      <a:pt x="10001" y="3483"/>
                      <a:pt x="10872" y="2613"/>
                      <a:pt x="10872" y="1742"/>
                    </a:cubicBezTo>
                    <a:cubicBezTo>
                      <a:pt x="11743" y="2613"/>
                      <a:pt x="12614" y="2613"/>
                      <a:pt x="13484" y="3483"/>
                    </a:cubicBezTo>
                    <a:cubicBezTo>
                      <a:pt x="14355" y="4354"/>
                      <a:pt x="14355" y="5225"/>
                      <a:pt x="14355" y="6096"/>
                    </a:cubicBezTo>
                    <a:cubicBezTo>
                      <a:pt x="16097" y="6096"/>
                      <a:pt x="16097" y="6096"/>
                      <a:pt x="16097" y="6096"/>
                    </a:cubicBezTo>
                    <a:close/>
                  </a:path>
                </a:pathLst>
              </a:custGeom>
              <a:solidFill>
                <a:srgbClr val="FFFFFF"/>
              </a:solidFill>
              <a:ln w="8709" cap="flat">
                <a:noFill/>
                <a:prstDash val="solid"/>
                <a:miter/>
              </a:ln>
            </p:spPr>
            <p:txBody>
              <a:bodyPr rtlCol="1" anchor="ctr"/>
              <a:lstStyle/>
              <a:p>
                <a:endParaRPr lang="ar-SA"/>
              </a:p>
            </p:txBody>
          </p:sp>
          <p:sp>
            <p:nvSpPr>
              <p:cNvPr id="941" name="شكل حر: شكل 940">
                <a:extLst>
                  <a:ext uri="{FF2B5EF4-FFF2-40B4-BE49-F238E27FC236}">
                    <a16:creationId xmlns:a16="http://schemas.microsoft.com/office/drawing/2014/main" id="{3870E611-B45C-4ECA-9188-6CBC635CF125}"/>
                  </a:ext>
                </a:extLst>
              </p:cNvPr>
              <p:cNvSpPr/>
              <p:nvPr/>
            </p:nvSpPr>
            <p:spPr>
              <a:xfrm>
                <a:off x="3833812" y="7331340"/>
                <a:ext cx="13803" cy="33319"/>
              </a:xfrm>
              <a:custGeom>
                <a:avLst/>
                <a:gdLst>
                  <a:gd name="connsiteX0" fmla="*/ 13635 w 13803"/>
                  <a:gd name="connsiteY0" fmla="*/ 22869 h 33319"/>
                  <a:gd name="connsiteX1" fmla="*/ 9280 w 13803"/>
                  <a:gd name="connsiteY1" fmla="*/ 32448 h 33319"/>
                  <a:gd name="connsiteX2" fmla="*/ 6668 w 13803"/>
                  <a:gd name="connsiteY2" fmla="*/ 33319 h 33319"/>
                  <a:gd name="connsiteX3" fmla="*/ 5797 w 13803"/>
                  <a:gd name="connsiteY3" fmla="*/ 30707 h 33319"/>
                  <a:gd name="connsiteX4" fmla="*/ 3185 w 13803"/>
                  <a:gd name="connsiteY4" fmla="*/ 12419 h 33319"/>
                  <a:gd name="connsiteX5" fmla="*/ 572 w 13803"/>
                  <a:gd name="connsiteY5" fmla="*/ 6323 h 33319"/>
                  <a:gd name="connsiteX6" fmla="*/ 1443 w 13803"/>
                  <a:gd name="connsiteY6" fmla="*/ 226 h 33319"/>
                  <a:gd name="connsiteX7" fmla="*/ 8410 w 13803"/>
                  <a:gd name="connsiteY7" fmla="*/ 3710 h 33319"/>
                  <a:gd name="connsiteX8" fmla="*/ 13635 w 13803"/>
                  <a:gd name="connsiteY8" fmla="*/ 22869 h 3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03" h="33319">
                    <a:moveTo>
                      <a:pt x="13635" y="22869"/>
                    </a:moveTo>
                    <a:cubicBezTo>
                      <a:pt x="12764" y="24611"/>
                      <a:pt x="11022" y="28965"/>
                      <a:pt x="9280" y="32448"/>
                    </a:cubicBezTo>
                    <a:cubicBezTo>
                      <a:pt x="9280" y="33319"/>
                      <a:pt x="7539" y="33319"/>
                      <a:pt x="6668" y="33319"/>
                    </a:cubicBezTo>
                    <a:cubicBezTo>
                      <a:pt x="6668" y="32448"/>
                      <a:pt x="5797" y="30707"/>
                      <a:pt x="5797" y="30707"/>
                    </a:cubicBezTo>
                    <a:cubicBezTo>
                      <a:pt x="7539" y="24611"/>
                      <a:pt x="6668" y="19386"/>
                      <a:pt x="3185" y="12419"/>
                    </a:cubicBezTo>
                    <a:cubicBezTo>
                      <a:pt x="2314" y="10677"/>
                      <a:pt x="1443" y="8064"/>
                      <a:pt x="572" y="6323"/>
                    </a:cubicBezTo>
                    <a:cubicBezTo>
                      <a:pt x="-299" y="2839"/>
                      <a:pt x="-299" y="1097"/>
                      <a:pt x="1443" y="226"/>
                    </a:cubicBezTo>
                    <a:cubicBezTo>
                      <a:pt x="4056" y="-644"/>
                      <a:pt x="6668" y="1097"/>
                      <a:pt x="8410" y="3710"/>
                    </a:cubicBezTo>
                    <a:cubicBezTo>
                      <a:pt x="11893" y="7194"/>
                      <a:pt x="14506" y="15031"/>
                      <a:pt x="13635" y="22869"/>
                    </a:cubicBezTo>
                    <a:close/>
                  </a:path>
                </a:pathLst>
              </a:custGeom>
              <a:solidFill>
                <a:srgbClr val="FFFFFF"/>
              </a:solidFill>
              <a:ln w="8709" cap="flat">
                <a:noFill/>
                <a:prstDash val="solid"/>
                <a:miter/>
              </a:ln>
            </p:spPr>
            <p:txBody>
              <a:bodyPr rtlCol="1" anchor="ctr"/>
              <a:lstStyle/>
              <a:p>
                <a:endParaRPr lang="ar-SA"/>
              </a:p>
            </p:txBody>
          </p:sp>
          <p:sp>
            <p:nvSpPr>
              <p:cNvPr id="942" name="شكل حر: شكل 941">
                <a:extLst>
                  <a:ext uri="{FF2B5EF4-FFF2-40B4-BE49-F238E27FC236}">
                    <a16:creationId xmlns:a16="http://schemas.microsoft.com/office/drawing/2014/main" id="{E4851320-D37F-4F39-A14D-EAFBA0C45EC7}"/>
                  </a:ext>
                </a:extLst>
              </p:cNvPr>
              <p:cNvSpPr/>
              <p:nvPr/>
            </p:nvSpPr>
            <p:spPr>
              <a:xfrm>
                <a:off x="3993524" y="7350647"/>
                <a:ext cx="13539" cy="33171"/>
              </a:xfrm>
              <a:custGeom>
                <a:avLst/>
                <a:gdLst>
                  <a:gd name="connsiteX0" fmla="*/ 7193 w 13539"/>
                  <a:gd name="connsiteY0" fmla="*/ 23592 h 33171"/>
                  <a:gd name="connsiteX1" fmla="*/ 4581 w 13539"/>
                  <a:gd name="connsiteY1" fmla="*/ 15754 h 33171"/>
                  <a:gd name="connsiteX2" fmla="*/ 227 w 13539"/>
                  <a:gd name="connsiteY2" fmla="*/ 8787 h 33171"/>
                  <a:gd name="connsiteX3" fmla="*/ 3710 w 13539"/>
                  <a:gd name="connsiteY3" fmla="*/ 1820 h 33171"/>
                  <a:gd name="connsiteX4" fmla="*/ 9806 w 13539"/>
                  <a:gd name="connsiteY4" fmla="*/ 949 h 33171"/>
                  <a:gd name="connsiteX5" fmla="*/ 10677 w 13539"/>
                  <a:gd name="connsiteY5" fmla="*/ 26204 h 33171"/>
                  <a:gd name="connsiteX6" fmla="*/ 8935 w 13539"/>
                  <a:gd name="connsiteY6" fmla="*/ 30559 h 33171"/>
                  <a:gd name="connsiteX7" fmla="*/ 7193 w 13539"/>
                  <a:gd name="connsiteY7" fmla="*/ 33171 h 33171"/>
                  <a:gd name="connsiteX8" fmla="*/ 6322 w 13539"/>
                  <a:gd name="connsiteY8" fmla="*/ 31430 h 33171"/>
                  <a:gd name="connsiteX9" fmla="*/ 7193 w 13539"/>
                  <a:gd name="connsiteY9" fmla="*/ 23592 h 3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39" h="33171">
                    <a:moveTo>
                      <a:pt x="7193" y="23592"/>
                    </a:moveTo>
                    <a:cubicBezTo>
                      <a:pt x="8064" y="20108"/>
                      <a:pt x="6322" y="18367"/>
                      <a:pt x="4581" y="15754"/>
                    </a:cubicBezTo>
                    <a:cubicBezTo>
                      <a:pt x="2839" y="13141"/>
                      <a:pt x="1968" y="11400"/>
                      <a:pt x="227" y="8787"/>
                    </a:cubicBezTo>
                    <a:cubicBezTo>
                      <a:pt x="-644" y="7045"/>
                      <a:pt x="1097" y="4433"/>
                      <a:pt x="3710" y="1820"/>
                    </a:cubicBezTo>
                    <a:cubicBezTo>
                      <a:pt x="6322" y="79"/>
                      <a:pt x="8064" y="-792"/>
                      <a:pt x="9806" y="949"/>
                    </a:cubicBezTo>
                    <a:cubicBezTo>
                      <a:pt x="14160" y="7045"/>
                      <a:pt x="15031" y="14883"/>
                      <a:pt x="10677" y="26204"/>
                    </a:cubicBezTo>
                    <a:cubicBezTo>
                      <a:pt x="9806" y="27946"/>
                      <a:pt x="9806" y="29688"/>
                      <a:pt x="8935" y="30559"/>
                    </a:cubicBezTo>
                    <a:cubicBezTo>
                      <a:pt x="8935" y="31430"/>
                      <a:pt x="7193" y="32301"/>
                      <a:pt x="7193" y="33171"/>
                    </a:cubicBezTo>
                    <a:cubicBezTo>
                      <a:pt x="7193" y="32301"/>
                      <a:pt x="6322" y="32301"/>
                      <a:pt x="6322" y="31430"/>
                    </a:cubicBezTo>
                    <a:cubicBezTo>
                      <a:pt x="6322" y="29688"/>
                      <a:pt x="7193" y="27075"/>
                      <a:pt x="7193" y="23592"/>
                    </a:cubicBezTo>
                    <a:close/>
                  </a:path>
                </a:pathLst>
              </a:custGeom>
              <a:solidFill>
                <a:srgbClr val="FFFFFF"/>
              </a:solidFill>
              <a:ln w="8709" cap="flat">
                <a:noFill/>
                <a:prstDash val="solid"/>
                <a:miter/>
              </a:ln>
            </p:spPr>
            <p:txBody>
              <a:bodyPr rtlCol="1" anchor="ctr"/>
              <a:lstStyle/>
              <a:p>
                <a:endParaRPr lang="ar-SA"/>
              </a:p>
            </p:txBody>
          </p:sp>
          <p:sp>
            <p:nvSpPr>
              <p:cNvPr id="943" name="شكل حر: شكل 942">
                <a:extLst>
                  <a:ext uri="{FF2B5EF4-FFF2-40B4-BE49-F238E27FC236}">
                    <a16:creationId xmlns:a16="http://schemas.microsoft.com/office/drawing/2014/main" id="{BACF6A0A-8960-4F85-81F8-34597DCE0488}"/>
                  </a:ext>
                </a:extLst>
              </p:cNvPr>
              <p:cNvSpPr/>
              <p:nvPr/>
            </p:nvSpPr>
            <p:spPr>
              <a:xfrm>
                <a:off x="3640540" y="7288895"/>
                <a:ext cx="18801" cy="21926"/>
              </a:xfrm>
              <a:custGeom>
                <a:avLst/>
                <a:gdLst>
                  <a:gd name="connsiteX0" fmla="*/ 18801 w 18801"/>
                  <a:gd name="connsiteY0" fmla="*/ 13063 h 21926"/>
                  <a:gd name="connsiteX1" fmla="*/ 4867 w 18801"/>
                  <a:gd name="connsiteY1" fmla="*/ 20030 h 21926"/>
                  <a:gd name="connsiteX2" fmla="*/ 1384 w 18801"/>
                  <a:gd name="connsiteY2" fmla="*/ 15676 h 21926"/>
                  <a:gd name="connsiteX3" fmla="*/ 7480 w 18801"/>
                  <a:gd name="connsiteY3" fmla="*/ 0 h 21926"/>
                  <a:gd name="connsiteX4" fmla="*/ 10963 w 18801"/>
                  <a:gd name="connsiteY4" fmla="*/ 871 h 21926"/>
                  <a:gd name="connsiteX5" fmla="*/ 10963 w 18801"/>
                  <a:gd name="connsiteY5" fmla="*/ 4354 h 21926"/>
                  <a:gd name="connsiteX6" fmla="*/ 10092 w 18801"/>
                  <a:gd name="connsiteY6" fmla="*/ 10450 h 21926"/>
                  <a:gd name="connsiteX7" fmla="*/ 14447 w 18801"/>
                  <a:gd name="connsiteY7" fmla="*/ 13934 h 21926"/>
                  <a:gd name="connsiteX8" fmla="*/ 18801 w 18801"/>
                  <a:gd name="connsiteY8" fmla="*/ 13063 h 21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01" h="21926">
                    <a:moveTo>
                      <a:pt x="18801" y="13063"/>
                    </a:moveTo>
                    <a:cubicBezTo>
                      <a:pt x="18801" y="20901"/>
                      <a:pt x="10963" y="24384"/>
                      <a:pt x="4867" y="20030"/>
                    </a:cubicBezTo>
                    <a:cubicBezTo>
                      <a:pt x="3125" y="19159"/>
                      <a:pt x="2255" y="17417"/>
                      <a:pt x="1384" y="15676"/>
                    </a:cubicBezTo>
                    <a:cubicBezTo>
                      <a:pt x="-2100" y="9580"/>
                      <a:pt x="1384" y="1742"/>
                      <a:pt x="7480" y="0"/>
                    </a:cubicBezTo>
                    <a:cubicBezTo>
                      <a:pt x="8351" y="0"/>
                      <a:pt x="10092" y="0"/>
                      <a:pt x="10963" y="871"/>
                    </a:cubicBezTo>
                    <a:cubicBezTo>
                      <a:pt x="10963" y="1742"/>
                      <a:pt x="10963" y="3483"/>
                      <a:pt x="10963" y="4354"/>
                    </a:cubicBezTo>
                    <a:cubicBezTo>
                      <a:pt x="10963" y="6096"/>
                      <a:pt x="10092" y="8709"/>
                      <a:pt x="10092" y="10450"/>
                    </a:cubicBezTo>
                    <a:cubicBezTo>
                      <a:pt x="10092" y="13934"/>
                      <a:pt x="11834" y="14805"/>
                      <a:pt x="14447" y="13934"/>
                    </a:cubicBezTo>
                    <a:cubicBezTo>
                      <a:pt x="15317" y="13934"/>
                      <a:pt x="17059" y="13934"/>
                      <a:pt x="18801" y="13063"/>
                    </a:cubicBezTo>
                    <a:close/>
                  </a:path>
                </a:pathLst>
              </a:custGeom>
              <a:solidFill>
                <a:srgbClr val="FFFFFF"/>
              </a:solidFill>
              <a:ln w="8709" cap="flat">
                <a:noFill/>
                <a:prstDash val="solid"/>
                <a:miter/>
              </a:ln>
            </p:spPr>
            <p:txBody>
              <a:bodyPr rtlCol="1" anchor="ctr"/>
              <a:lstStyle/>
              <a:p>
                <a:endParaRPr lang="ar-SA"/>
              </a:p>
            </p:txBody>
          </p:sp>
          <p:sp>
            <p:nvSpPr>
              <p:cNvPr id="944" name="شكل حر: شكل 943">
                <a:extLst>
                  <a:ext uri="{FF2B5EF4-FFF2-40B4-BE49-F238E27FC236}">
                    <a16:creationId xmlns:a16="http://schemas.microsoft.com/office/drawing/2014/main" id="{03ACCDA9-B138-469F-83EF-F2E3B0B2D32C}"/>
                  </a:ext>
                </a:extLst>
              </p:cNvPr>
              <p:cNvSpPr/>
              <p:nvPr/>
            </p:nvSpPr>
            <p:spPr>
              <a:xfrm>
                <a:off x="3503291" y="7258925"/>
                <a:ext cx="13341" cy="24744"/>
              </a:xfrm>
              <a:custGeom>
                <a:avLst/>
                <a:gdLst>
                  <a:gd name="connsiteX0" fmla="*/ 6263 w 13341"/>
                  <a:gd name="connsiteY0" fmla="*/ 19520 h 24744"/>
                  <a:gd name="connsiteX1" fmla="*/ 3650 w 13341"/>
                  <a:gd name="connsiteY1" fmla="*/ 12553 h 24744"/>
                  <a:gd name="connsiteX2" fmla="*/ 167 w 13341"/>
                  <a:gd name="connsiteY2" fmla="*/ 9069 h 24744"/>
                  <a:gd name="connsiteX3" fmla="*/ 6263 w 13341"/>
                  <a:gd name="connsiteY3" fmla="*/ 361 h 24744"/>
                  <a:gd name="connsiteX4" fmla="*/ 11488 w 13341"/>
                  <a:gd name="connsiteY4" fmla="*/ 1232 h 24744"/>
                  <a:gd name="connsiteX5" fmla="*/ 8875 w 13341"/>
                  <a:gd name="connsiteY5" fmla="*/ 22132 h 24744"/>
                  <a:gd name="connsiteX6" fmla="*/ 7134 w 13341"/>
                  <a:gd name="connsiteY6" fmla="*/ 24745 h 24744"/>
                  <a:gd name="connsiteX7" fmla="*/ 6263 w 13341"/>
                  <a:gd name="connsiteY7" fmla="*/ 23003 h 24744"/>
                  <a:gd name="connsiteX8" fmla="*/ 6263 w 13341"/>
                  <a:gd name="connsiteY8" fmla="*/ 19520 h 2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41" h="24744">
                    <a:moveTo>
                      <a:pt x="6263" y="19520"/>
                    </a:moveTo>
                    <a:cubicBezTo>
                      <a:pt x="7134" y="16036"/>
                      <a:pt x="6263" y="13424"/>
                      <a:pt x="3650" y="12553"/>
                    </a:cubicBezTo>
                    <a:cubicBezTo>
                      <a:pt x="2780" y="11682"/>
                      <a:pt x="1038" y="10811"/>
                      <a:pt x="167" y="9069"/>
                    </a:cubicBezTo>
                    <a:cubicBezTo>
                      <a:pt x="-704" y="6457"/>
                      <a:pt x="1909" y="1232"/>
                      <a:pt x="6263" y="361"/>
                    </a:cubicBezTo>
                    <a:cubicBezTo>
                      <a:pt x="8005" y="-510"/>
                      <a:pt x="10617" y="361"/>
                      <a:pt x="11488" y="1232"/>
                    </a:cubicBezTo>
                    <a:cubicBezTo>
                      <a:pt x="14971" y="5586"/>
                      <a:pt x="13230" y="13424"/>
                      <a:pt x="8875" y="22132"/>
                    </a:cubicBezTo>
                    <a:cubicBezTo>
                      <a:pt x="8875" y="23003"/>
                      <a:pt x="7134" y="23874"/>
                      <a:pt x="7134" y="24745"/>
                    </a:cubicBezTo>
                    <a:cubicBezTo>
                      <a:pt x="7134" y="23874"/>
                      <a:pt x="6263" y="23874"/>
                      <a:pt x="6263" y="23003"/>
                    </a:cubicBezTo>
                    <a:cubicBezTo>
                      <a:pt x="6263" y="22132"/>
                      <a:pt x="6263" y="20390"/>
                      <a:pt x="6263" y="19520"/>
                    </a:cubicBezTo>
                    <a:close/>
                  </a:path>
                </a:pathLst>
              </a:custGeom>
              <a:solidFill>
                <a:srgbClr val="FFFFFF"/>
              </a:solidFill>
              <a:ln w="8709" cap="flat">
                <a:noFill/>
                <a:prstDash val="solid"/>
                <a:miter/>
              </a:ln>
            </p:spPr>
            <p:txBody>
              <a:bodyPr rtlCol="1" anchor="ctr"/>
              <a:lstStyle/>
              <a:p>
                <a:endParaRPr lang="ar-SA"/>
              </a:p>
            </p:txBody>
          </p:sp>
          <p:sp>
            <p:nvSpPr>
              <p:cNvPr id="945" name="شكل حر: شكل 944">
                <a:extLst>
                  <a:ext uri="{FF2B5EF4-FFF2-40B4-BE49-F238E27FC236}">
                    <a16:creationId xmlns:a16="http://schemas.microsoft.com/office/drawing/2014/main" id="{D7ABFD3A-3DB1-4FB2-8045-5A2448571F5E}"/>
                  </a:ext>
                </a:extLst>
              </p:cNvPr>
              <p:cNvSpPr/>
              <p:nvPr/>
            </p:nvSpPr>
            <p:spPr>
              <a:xfrm>
                <a:off x="3716818" y="7268182"/>
                <a:ext cx="11974" cy="24196"/>
              </a:xfrm>
              <a:custGeom>
                <a:avLst/>
                <a:gdLst>
                  <a:gd name="connsiteX0" fmla="*/ 871 w 11974"/>
                  <a:gd name="connsiteY0" fmla="*/ 16359 h 24196"/>
                  <a:gd name="connsiteX1" fmla="*/ 3484 w 11974"/>
                  <a:gd name="connsiteY1" fmla="*/ 5038 h 24196"/>
                  <a:gd name="connsiteX2" fmla="*/ 6967 w 11974"/>
                  <a:gd name="connsiteY2" fmla="*/ 683 h 24196"/>
                  <a:gd name="connsiteX3" fmla="*/ 11321 w 11974"/>
                  <a:gd name="connsiteY3" fmla="*/ 4167 h 24196"/>
                  <a:gd name="connsiteX4" fmla="*/ 11321 w 11974"/>
                  <a:gd name="connsiteY4" fmla="*/ 12004 h 24196"/>
                  <a:gd name="connsiteX5" fmla="*/ 6967 w 11974"/>
                  <a:gd name="connsiteY5" fmla="*/ 22455 h 24196"/>
                  <a:gd name="connsiteX6" fmla="*/ 5225 w 11974"/>
                  <a:gd name="connsiteY6" fmla="*/ 24196 h 24196"/>
                  <a:gd name="connsiteX7" fmla="*/ 1742 w 11974"/>
                  <a:gd name="connsiteY7" fmla="*/ 23326 h 24196"/>
                  <a:gd name="connsiteX8" fmla="*/ 0 w 11974"/>
                  <a:gd name="connsiteY8" fmla="*/ 19842 h 24196"/>
                  <a:gd name="connsiteX9" fmla="*/ 871 w 11974"/>
                  <a:gd name="connsiteY9" fmla="*/ 16359 h 24196"/>
                  <a:gd name="connsiteX10" fmla="*/ 871 w 11974"/>
                  <a:gd name="connsiteY10" fmla="*/ 16359 h 2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974" h="24196">
                    <a:moveTo>
                      <a:pt x="871" y="16359"/>
                    </a:moveTo>
                    <a:cubicBezTo>
                      <a:pt x="1742" y="12875"/>
                      <a:pt x="2613" y="8521"/>
                      <a:pt x="3484" y="5038"/>
                    </a:cubicBezTo>
                    <a:cubicBezTo>
                      <a:pt x="4354" y="3296"/>
                      <a:pt x="5225" y="1554"/>
                      <a:pt x="6967" y="683"/>
                    </a:cubicBezTo>
                    <a:cubicBezTo>
                      <a:pt x="8709" y="-1058"/>
                      <a:pt x="11321" y="683"/>
                      <a:pt x="11321" y="4167"/>
                    </a:cubicBezTo>
                    <a:cubicBezTo>
                      <a:pt x="12192" y="6779"/>
                      <a:pt x="12192" y="9392"/>
                      <a:pt x="11321" y="12004"/>
                    </a:cubicBezTo>
                    <a:cubicBezTo>
                      <a:pt x="10450" y="15488"/>
                      <a:pt x="8709" y="18971"/>
                      <a:pt x="6967" y="22455"/>
                    </a:cubicBezTo>
                    <a:cubicBezTo>
                      <a:pt x="6967" y="23326"/>
                      <a:pt x="6096" y="24196"/>
                      <a:pt x="5225" y="24196"/>
                    </a:cubicBezTo>
                    <a:cubicBezTo>
                      <a:pt x="4354" y="24196"/>
                      <a:pt x="2613" y="24196"/>
                      <a:pt x="1742" y="23326"/>
                    </a:cubicBezTo>
                    <a:cubicBezTo>
                      <a:pt x="871" y="22455"/>
                      <a:pt x="871" y="20713"/>
                      <a:pt x="0" y="19842"/>
                    </a:cubicBezTo>
                    <a:cubicBezTo>
                      <a:pt x="871" y="18101"/>
                      <a:pt x="871" y="17230"/>
                      <a:pt x="871" y="16359"/>
                    </a:cubicBezTo>
                    <a:cubicBezTo>
                      <a:pt x="871" y="16359"/>
                      <a:pt x="871" y="16359"/>
                      <a:pt x="871" y="16359"/>
                    </a:cubicBezTo>
                    <a:close/>
                  </a:path>
                </a:pathLst>
              </a:custGeom>
              <a:solidFill>
                <a:srgbClr val="FFFFFF"/>
              </a:solidFill>
              <a:ln w="8709" cap="flat">
                <a:noFill/>
                <a:prstDash val="solid"/>
                <a:miter/>
              </a:ln>
            </p:spPr>
            <p:txBody>
              <a:bodyPr rtlCol="1" anchor="ctr"/>
              <a:lstStyle/>
              <a:p>
                <a:endParaRPr lang="ar-SA"/>
              </a:p>
            </p:txBody>
          </p:sp>
          <p:sp>
            <p:nvSpPr>
              <p:cNvPr id="946" name="شكل حر: شكل 945">
                <a:extLst>
                  <a:ext uri="{FF2B5EF4-FFF2-40B4-BE49-F238E27FC236}">
                    <a16:creationId xmlns:a16="http://schemas.microsoft.com/office/drawing/2014/main" id="{2ECECCA1-79C1-438A-A572-29C0B2FBC5D3}"/>
                  </a:ext>
                </a:extLst>
              </p:cNvPr>
              <p:cNvSpPr/>
              <p:nvPr/>
            </p:nvSpPr>
            <p:spPr>
              <a:xfrm>
                <a:off x="3624806" y="7358862"/>
                <a:ext cx="12764" cy="25827"/>
              </a:xfrm>
              <a:custGeom>
                <a:avLst/>
                <a:gdLst>
                  <a:gd name="connsiteX0" fmla="*/ 12764 w 12764"/>
                  <a:gd name="connsiteY0" fmla="*/ 16247 h 25827"/>
                  <a:gd name="connsiteX1" fmla="*/ 8410 w 12764"/>
                  <a:gd name="connsiteY1" fmla="*/ 24956 h 25827"/>
                  <a:gd name="connsiteX2" fmla="*/ 6668 w 12764"/>
                  <a:gd name="connsiteY2" fmla="*/ 25827 h 25827"/>
                  <a:gd name="connsiteX3" fmla="*/ 5797 w 12764"/>
                  <a:gd name="connsiteY3" fmla="*/ 23215 h 25827"/>
                  <a:gd name="connsiteX4" fmla="*/ 6668 w 12764"/>
                  <a:gd name="connsiteY4" fmla="*/ 18860 h 25827"/>
                  <a:gd name="connsiteX5" fmla="*/ 3185 w 12764"/>
                  <a:gd name="connsiteY5" fmla="*/ 8410 h 25827"/>
                  <a:gd name="connsiteX6" fmla="*/ 1443 w 12764"/>
                  <a:gd name="connsiteY6" fmla="*/ 6668 h 25827"/>
                  <a:gd name="connsiteX7" fmla="*/ 572 w 12764"/>
                  <a:gd name="connsiteY7" fmla="*/ 572 h 25827"/>
                  <a:gd name="connsiteX8" fmla="*/ 6668 w 12764"/>
                  <a:gd name="connsiteY8" fmla="*/ 1443 h 25827"/>
                  <a:gd name="connsiteX9" fmla="*/ 10151 w 12764"/>
                  <a:gd name="connsiteY9" fmla="*/ 7539 h 25827"/>
                  <a:gd name="connsiteX10" fmla="*/ 12764 w 12764"/>
                  <a:gd name="connsiteY10" fmla="*/ 16247 h 25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64" h="25827">
                    <a:moveTo>
                      <a:pt x="12764" y="16247"/>
                    </a:moveTo>
                    <a:cubicBezTo>
                      <a:pt x="11022" y="18860"/>
                      <a:pt x="10151" y="22344"/>
                      <a:pt x="8410" y="24956"/>
                    </a:cubicBezTo>
                    <a:cubicBezTo>
                      <a:pt x="8410" y="25827"/>
                      <a:pt x="6668" y="25827"/>
                      <a:pt x="6668" y="25827"/>
                    </a:cubicBezTo>
                    <a:cubicBezTo>
                      <a:pt x="6668" y="24956"/>
                      <a:pt x="5797" y="24085"/>
                      <a:pt x="5797" y="23215"/>
                    </a:cubicBezTo>
                    <a:cubicBezTo>
                      <a:pt x="5797" y="21473"/>
                      <a:pt x="5797" y="19731"/>
                      <a:pt x="6668" y="18860"/>
                    </a:cubicBezTo>
                    <a:cubicBezTo>
                      <a:pt x="7539" y="15377"/>
                      <a:pt x="5797" y="11893"/>
                      <a:pt x="3185" y="8410"/>
                    </a:cubicBezTo>
                    <a:cubicBezTo>
                      <a:pt x="2314" y="7539"/>
                      <a:pt x="2314" y="6668"/>
                      <a:pt x="1443" y="6668"/>
                    </a:cubicBezTo>
                    <a:cubicBezTo>
                      <a:pt x="-299" y="4055"/>
                      <a:pt x="-299" y="1443"/>
                      <a:pt x="572" y="572"/>
                    </a:cubicBezTo>
                    <a:cubicBezTo>
                      <a:pt x="2314" y="-299"/>
                      <a:pt x="5797" y="-299"/>
                      <a:pt x="6668" y="1443"/>
                    </a:cubicBezTo>
                    <a:cubicBezTo>
                      <a:pt x="8410" y="3185"/>
                      <a:pt x="9280" y="5797"/>
                      <a:pt x="10151" y="7539"/>
                    </a:cubicBezTo>
                    <a:cubicBezTo>
                      <a:pt x="11893" y="10152"/>
                      <a:pt x="12764" y="12764"/>
                      <a:pt x="12764" y="16247"/>
                    </a:cubicBezTo>
                    <a:close/>
                  </a:path>
                </a:pathLst>
              </a:custGeom>
              <a:solidFill>
                <a:srgbClr val="FFFFFF"/>
              </a:solidFill>
              <a:ln w="8709" cap="flat">
                <a:noFill/>
                <a:prstDash val="solid"/>
                <a:miter/>
              </a:ln>
            </p:spPr>
            <p:txBody>
              <a:bodyPr rtlCol="1" anchor="ctr"/>
              <a:lstStyle/>
              <a:p>
                <a:endParaRPr lang="ar-SA"/>
              </a:p>
            </p:txBody>
          </p:sp>
          <p:sp>
            <p:nvSpPr>
              <p:cNvPr id="947" name="شكل حر: شكل 946">
                <a:extLst>
                  <a:ext uri="{FF2B5EF4-FFF2-40B4-BE49-F238E27FC236}">
                    <a16:creationId xmlns:a16="http://schemas.microsoft.com/office/drawing/2014/main" id="{44FF4D99-FBB7-4626-BB3A-EC577416DDDA}"/>
                  </a:ext>
                </a:extLst>
              </p:cNvPr>
              <p:cNvSpPr/>
              <p:nvPr/>
            </p:nvSpPr>
            <p:spPr>
              <a:xfrm>
                <a:off x="3680242" y="7252319"/>
                <a:ext cx="13062" cy="20029"/>
              </a:xfrm>
              <a:custGeom>
                <a:avLst/>
                <a:gdLst>
                  <a:gd name="connsiteX0" fmla="*/ 12192 w 13062"/>
                  <a:gd name="connsiteY0" fmla="*/ 14804 h 20029"/>
                  <a:gd name="connsiteX1" fmla="*/ 6967 w 13062"/>
                  <a:gd name="connsiteY1" fmla="*/ 20030 h 20029"/>
                  <a:gd name="connsiteX2" fmla="*/ 871 w 13062"/>
                  <a:gd name="connsiteY2" fmla="*/ 15675 h 20029"/>
                  <a:gd name="connsiteX3" fmla="*/ 0 w 13062"/>
                  <a:gd name="connsiteY3" fmla="*/ 13063 h 20029"/>
                  <a:gd name="connsiteX4" fmla="*/ 9579 w 13062"/>
                  <a:gd name="connsiteY4" fmla="*/ 0 h 20029"/>
                  <a:gd name="connsiteX5" fmla="*/ 13063 w 13062"/>
                  <a:gd name="connsiteY5" fmla="*/ 871 h 20029"/>
                  <a:gd name="connsiteX6" fmla="*/ 13063 w 13062"/>
                  <a:gd name="connsiteY6" fmla="*/ 4354 h 20029"/>
                  <a:gd name="connsiteX7" fmla="*/ 11321 w 13062"/>
                  <a:gd name="connsiteY7" fmla="*/ 5225 h 20029"/>
                  <a:gd name="connsiteX8" fmla="*/ 9579 w 13062"/>
                  <a:gd name="connsiteY8" fmla="*/ 6967 h 20029"/>
                  <a:gd name="connsiteX9" fmla="*/ 7838 w 13062"/>
                  <a:gd name="connsiteY9" fmla="*/ 13063 h 20029"/>
                  <a:gd name="connsiteX10" fmla="*/ 12192 w 13062"/>
                  <a:gd name="connsiteY10" fmla="*/ 14804 h 2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062" h="20029">
                    <a:moveTo>
                      <a:pt x="12192" y="14804"/>
                    </a:moveTo>
                    <a:cubicBezTo>
                      <a:pt x="12192" y="18288"/>
                      <a:pt x="10450" y="20030"/>
                      <a:pt x="6967" y="20030"/>
                    </a:cubicBezTo>
                    <a:cubicBezTo>
                      <a:pt x="4354" y="20030"/>
                      <a:pt x="2612" y="18288"/>
                      <a:pt x="871" y="15675"/>
                    </a:cubicBezTo>
                    <a:cubicBezTo>
                      <a:pt x="0" y="14804"/>
                      <a:pt x="0" y="13934"/>
                      <a:pt x="0" y="13063"/>
                    </a:cubicBezTo>
                    <a:cubicBezTo>
                      <a:pt x="0" y="6096"/>
                      <a:pt x="3483" y="1742"/>
                      <a:pt x="9579" y="0"/>
                    </a:cubicBezTo>
                    <a:cubicBezTo>
                      <a:pt x="10450" y="0"/>
                      <a:pt x="11321" y="871"/>
                      <a:pt x="13063" y="871"/>
                    </a:cubicBezTo>
                    <a:cubicBezTo>
                      <a:pt x="13063" y="1742"/>
                      <a:pt x="13063" y="3483"/>
                      <a:pt x="13063" y="4354"/>
                    </a:cubicBezTo>
                    <a:cubicBezTo>
                      <a:pt x="13063" y="5225"/>
                      <a:pt x="12192" y="5225"/>
                      <a:pt x="11321" y="5225"/>
                    </a:cubicBezTo>
                    <a:cubicBezTo>
                      <a:pt x="10450" y="6096"/>
                      <a:pt x="9579" y="6096"/>
                      <a:pt x="9579" y="6967"/>
                    </a:cubicBezTo>
                    <a:cubicBezTo>
                      <a:pt x="7838" y="7838"/>
                      <a:pt x="6967" y="10450"/>
                      <a:pt x="7838" y="13063"/>
                    </a:cubicBezTo>
                    <a:cubicBezTo>
                      <a:pt x="8709" y="13063"/>
                      <a:pt x="10450" y="13934"/>
                      <a:pt x="12192" y="14804"/>
                    </a:cubicBezTo>
                    <a:close/>
                  </a:path>
                </a:pathLst>
              </a:custGeom>
              <a:solidFill>
                <a:srgbClr val="FFFFFF"/>
              </a:solidFill>
              <a:ln w="8709" cap="flat">
                <a:noFill/>
                <a:prstDash val="solid"/>
                <a:miter/>
              </a:ln>
            </p:spPr>
            <p:txBody>
              <a:bodyPr rtlCol="1" anchor="ctr"/>
              <a:lstStyle/>
              <a:p>
                <a:endParaRPr lang="ar-SA"/>
              </a:p>
            </p:txBody>
          </p:sp>
        </p:grpSp>
        <p:sp>
          <p:nvSpPr>
            <p:cNvPr id="949" name="شكل حر: شكل 948">
              <a:extLst>
                <a:ext uri="{FF2B5EF4-FFF2-40B4-BE49-F238E27FC236}">
                  <a16:creationId xmlns:a16="http://schemas.microsoft.com/office/drawing/2014/main" id="{3BB7D6A0-D400-4987-BAE4-78012B402C09}"/>
                </a:ext>
              </a:extLst>
            </p:cNvPr>
            <p:cNvSpPr/>
            <p:nvPr/>
          </p:nvSpPr>
          <p:spPr>
            <a:xfrm>
              <a:off x="-7069485" y="6137226"/>
              <a:ext cx="1702525" cy="198556"/>
            </a:xfrm>
            <a:custGeom>
              <a:avLst/>
              <a:gdLst>
                <a:gd name="connsiteX0" fmla="*/ 0 w 1702525"/>
                <a:gd name="connsiteY0" fmla="*/ 0 h 198556"/>
                <a:gd name="connsiteX1" fmla="*/ 1702526 w 1702525"/>
                <a:gd name="connsiteY1" fmla="*/ 0 h 198556"/>
                <a:gd name="connsiteX2" fmla="*/ 1702526 w 1702525"/>
                <a:gd name="connsiteY2" fmla="*/ 198556 h 198556"/>
                <a:gd name="connsiteX3" fmla="*/ 0 w 1702525"/>
                <a:gd name="connsiteY3" fmla="*/ 198556 h 198556"/>
                <a:gd name="connsiteX4" fmla="*/ 0 w 1702525"/>
                <a:gd name="connsiteY4" fmla="*/ 0 h 1985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525" h="198556">
                  <a:moveTo>
                    <a:pt x="0" y="0"/>
                  </a:moveTo>
                  <a:lnTo>
                    <a:pt x="1702526" y="0"/>
                  </a:lnTo>
                  <a:lnTo>
                    <a:pt x="1702526" y="198556"/>
                  </a:lnTo>
                  <a:lnTo>
                    <a:pt x="0" y="198556"/>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50" name="شكل حر: شكل 949">
              <a:extLst>
                <a:ext uri="{FF2B5EF4-FFF2-40B4-BE49-F238E27FC236}">
                  <a16:creationId xmlns:a16="http://schemas.microsoft.com/office/drawing/2014/main" id="{089B8F1F-41CD-4BCB-AEB3-293B29FD05C2}"/>
                </a:ext>
              </a:extLst>
            </p:cNvPr>
            <p:cNvSpPr/>
            <p:nvPr/>
          </p:nvSpPr>
          <p:spPr>
            <a:xfrm>
              <a:off x="-7018975" y="6279177"/>
              <a:ext cx="1572767" cy="56606"/>
            </a:xfrm>
            <a:custGeom>
              <a:avLst/>
              <a:gdLst>
                <a:gd name="connsiteX0" fmla="*/ 0 w 1572767"/>
                <a:gd name="connsiteY0" fmla="*/ 0 h 56606"/>
                <a:gd name="connsiteX1" fmla="*/ 1572768 w 1572767"/>
                <a:gd name="connsiteY1" fmla="*/ 0 h 56606"/>
                <a:gd name="connsiteX2" fmla="*/ 1572768 w 1572767"/>
                <a:gd name="connsiteY2" fmla="*/ 56606 h 56606"/>
                <a:gd name="connsiteX3" fmla="*/ 0 w 1572767"/>
                <a:gd name="connsiteY3" fmla="*/ 56606 h 56606"/>
                <a:gd name="connsiteX4" fmla="*/ 0 w 1572767"/>
                <a:gd name="connsiteY4" fmla="*/ 0 h 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7" h="56606">
                  <a:moveTo>
                    <a:pt x="0" y="0"/>
                  </a:moveTo>
                  <a:lnTo>
                    <a:pt x="1572768" y="0"/>
                  </a:lnTo>
                  <a:lnTo>
                    <a:pt x="1572768" y="56606"/>
                  </a:lnTo>
                  <a:lnTo>
                    <a:pt x="0" y="56606"/>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51" name="شكل حر: شكل 950">
              <a:extLst>
                <a:ext uri="{FF2B5EF4-FFF2-40B4-BE49-F238E27FC236}">
                  <a16:creationId xmlns:a16="http://schemas.microsoft.com/office/drawing/2014/main" id="{34A6E8A6-131D-428C-AFAA-0292CE8303A6}"/>
                </a:ext>
              </a:extLst>
            </p:cNvPr>
            <p:cNvSpPr/>
            <p:nvPr/>
          </p:nvSpPr>
          <p:spPr>
            <a:xfrm>
              <a:off x="-7445695" y="3505481"/>
              <a:ext cx="1935" cy="380566"/>
            </a:xfrm>
            <a:custGeom>
              <a:avLst/>
              <a:gdLst>
                <a:gd name="connsiteX0" fmla="*/ 0 w 1935"/>
                <a:gd name="connsiteY0" fmla="*/ 380567 h 380566"/>
                <a:gd name="connsiteX1" fmla="*/ 0 w 1935"/>
                <a:gd name="connsiteY1" fmla="*/ 0 h 380566"/>
              </a:gdLst>
              <a:ahLst/>
              <a:cxnLst>
                <a:cxn ang="0">
                  <a:pos x="connsiteX0" y="connsiteY0"/>
                </a:cxn>
                <a:cxn ang="0">
                  <a:pos x="connsiteX1" y="connsiteY1"/>
                </a:cxn>
              </a:cxnLst>
              <a:rect l="l" t="t" r="r" b="b"/>
              <a:pathLst>
                <a:path w="1935" h="380566">
                  <a:moveTo>
                    <a:pt x="0" y="380567"/>
                  </a:moveTo>
                  <a:cubicBezTo>
                    <a:pt x="4354" y="362279"/>
                    <a:pt x="0" y="0"/>
                    <a:pt x="0" y="0"/>
                  </a:cubicBezTo>
                </a:path>
              </a:pathLst>
            </a:custGeom>
            <a:solidFill>
              <a:srgbClr val="F15F5B"/>
            </a:solidFill>
            <a:ln w="8709" cap="flat">
              <a:solidFill>
                <a:srgbClr val="2D2423"/>
              </a:solidFill>
              <a:prstDash val="solid"/>
              <a:miter/>
            </a:ln>
          </p:spPr>
          <p:txBody>
            <a:bodyPr rtlCol="1" anchor="ctr"/>
            <a:lstStyle/>
            <a:p>
              <a:endParaRPr lang="ar-SA"/>
            </a:p>
          </p:txBody>
        </p:sp>
        <p:sp>
          <p:nvSpPr>
            <p:cNvPr id="952" name="شكل حر: شكل 951">
              <a:extLst>
                <a:ext uri="{FF2B5EF4-FFF2-40B4-BE49-F238E27FC236}">
                  <a16:creationId xmlns:a16="http://schemas.microsoft.com/office/drawing/2014/main" id="{15EBBD80-0C55-43E7-8504-6A00308A873A}"/>
                </a:ext>
              </a:extLst>
            </p:cNvPr>
            <p:cNvSpPr/>
            <p:nvPr/>
          </p:nvSpPr>
          <p:spPr>
            <a:xfrm>
              <a:off x="-7512751" y="3886048"/>
              <a:ext cx="158496" cy="199427"/>
            </a:xfrm>
            <a:custGeom>
              <a:avLst/>
              <a:gdLst>
                <a:gd name="connsiteX0" fmla="*/ 0 w 158496"/>
                <a:gd name="connsiteY0" fmla="*/ 0 h 199427"/>
                <a:gd name="connsiteX1" fmla="*/ 158496 w 158496"/>
                <a:gd name="connsiteY1" fmla="*/ 0 h 199427"/>
                <a:gd name="connsiteX2" fmla="*/ 158496 w 158496"/>
                <a:gd name="connsiteY2" fmla="*/ 199427 h 199427"/>
                <a:gd name="connsiteX3" fmla="*/ 0 w 158496"/>
                <a:gd name="connsiteY3" fmla="*/ 199427 h 199427"/>
                <a:gd name="connsiteX4" fmla="*/ 0 w 158496"/>
                <a:gd name="connsiteY4" fmla="*/ 0 h 199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96" h="199427">
                  <a:moveTo>
                    <a:pt x="0" y="0"/>
                  </a:moveTo>
                  <a:lnTo>
                    <a:pt x="158496" y="0"/>
                  </a:lnTo>
                  <a:lnTo>
                    <a:pt x="158496" y="199427"/>
                  </a:lnTo>
                  <a:lnTo>
                    <a:pt x="0" y="199427"/>
                  </a:lnTo>
                  <a:lnTo>
                    <a:pt x="0" y="0"/>
                  </a:lnTo>
                  <a:close/>
                </a:path>
              </a:pathLst>
            </a:custGeom>
            <a:solidFill>
              <a:srgbClr val="475154"/>
            </a:solidFill>
            <a:ln w="8709" cap="flat">
              <a:noFill/>
              <a:prstDash val="solid"/>
              <a:miter/>
            </a:ln>
          </p:spPr>
          <p:txBody>
            <a:bodyPr rtlCol="1" anchor="ctr"/>
            <a:lstStyle/>
            <a:p>
              <a:endParaRPr lang="ar-SA"/>
            </a:p>
          </p:txBody>
        </p:sp>
        <p:sp>
          <p:nvSpPr>
            <p:cNvPr id="953" name="شكل حر: شكل 952">
              <a:extLst>
                <a:ext uri="{FF2B5EF4-FFF2-40B4-BE49-F238E27FC236}">
                  <a16:creationId xmlns:a16="http://schemas.microsoft.com/office/drawing/2014/main" id="{A680928D-88FF-4550-9FED-F8BE499069E8}"/>
                </a:ext>
              </a:extLst>
            </p:cNvPr>
            <p:cNvSpPr/>
            <p:nvPr/>
          </p:nvSpPr>
          <p:spPr>
            <a:xfrm>
              <a:off x="-9085519" y="6337525"/>
              <a:ext cx="1572768" cy="542547"/>
            </a:xfrm>
            <a:custGeom>
              <a:avLst/>
              <a:gdLst>
                <a:gd name="connsiteX0" fmla="*/ 0 w 1572768"/>
                <a:gd name="connsiteY0" fmla="*/ 0 h 542547"/>
                <a:gd name="connsiteX1" fmla="*/ 1572768 w 1572768"/>
                <a:gd name="connsiteY1" fmla="*/ 0 h 542547"/>
                <a:gd name="connsiteX2" fmla="*/ 1572768 w 1572768"/>
                <a:gd name="connsiteY2" fmla="*/ 542547 h 542547"/>
                <a:gd name="connsiteX3" fmla="*/ 0 w 1572768"/>
                <a:gd name="connsiteY3" fmla="*/ 542547 h 542547"/>
                <a:gd name="connsiteX4" fmla="*/ 0 w 1572768"/>
                <a:gd name="connsiteY4" fmla="*/ 0 h 542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8" h="542547">
                  <a:moveTo>
                    <a:pt x="0" y="0"/>
                  </a:moveTo>
                  <a:lnTo>
                    <a:pt x="1572768" y="0"/>
                  </a:lnTo>
                  <a:lnTo>
                    <a:pt x="1572768" y="542547"/>
                  </a:lnTo>
                  <a:lnTo>
                    <a:pt x="0" y="542547"/>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54" name="شكل حر: شكل 953">
              <a:extLst>
                <a:ext uri="{FF2B5EF4-FFF2-40B4-BE49-F238E27FC236}">
                  <a16:creationId xmlns:a16="http://schemas.microsoft.com/office/drawing/2014/main" id="{57E12926-A9FD-4EB6-AB50-11F80E5F3E50}"/>
                </a:ext>
              </a:extLst>
            </p:cNvPr>
            <p:cNvSpPr/>
            <p:nvPr/>
          </p:nvSpPr>
          <p:spPr>
            <a:xfrm>
              <a:off x="-7018975" y="6337525"/>
              <a:ext cx="1572767" cy="542547"/>
            </a:xfrm>
            <a:custGeom>
              <a:avLst/>
              <a:gdLst>
                <a:gd name="connsiteX0" fmla="*/ 0 w 1572767"/>
                <a:gd name="connsiteY0" fmla="*/ 0 h 542547"/>
                <a:gd name="connsiteX1" fmla="*/ 1572768 w 1572767"/>
                <a:gd name="connsiteY1" fmla="*/ 0 h 542547"/>
                <a:gd name="connsiteX2" fmla="*/ 1572768 w 1572767"/>
                <a:gd name="connsiteY2" fmla="*/ 542547 h 542547"/>
                <a:gd name="connsiteX3" fmla="*/ 0 w 1572767"/>
                <a:gd name="connsiteY3" fmla="*/ 542547 h 542547"/>
                <a:gd name="connsiteX4" fmla="*/ 0 w 1572767"/>
                <a:gd name="connsiteY4" fmla="*/ 0 h 542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7" h="542547">
                  <a:moveTo>
                    <a:pt x="0" y="0"/>
                  </a:moveTo>
                  <a:lnTo>
                    <a:pt x="1572768" y="0"/>
                  </a:lnTo>
                  <a:lnTo>
                    <a:pt x="1572768" y="542547"/>
                  </a:lnTo>
                  <a:lnTo>
                    <a:pt x="0" y="542547"/>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55" name="شكل حر: شكل 954">
              <a:extLst>
                <a:ext uri="{FF2B5EF4-FFF2-40B4-BE49-F238E27FC236}">
                  <a16:creationId xmlns:a16="http://schemas.microsoft.com/office/drawing/2014/main" id="{050B4D45-2512-4203-B5A9-97A5E16099BE}"/>
                </a:ext>
              </a:extLst>
            </p:cNvPr>
            <p:cNvSpPr/>
            <p:nvPr/>
          </p:nvSpPr>
          <p:spPr>
            <a:xfrm>
              <a:off x="-7018975" y="6650164"/>
              <a:ext cx="1572767" cy="230778"/>
            </a:xfrm>
            <a:custGeom>
              <a:avLst/>
              <a:gdLst>
                <a:gd name="connsiteX0" fmla="*/ 0 w 1572767"/>
                <a:gd name="connsiteY0" fmla="*/ 0 h 230778"/>
                <a:gd name="connsiteX1" fmla="*/ 1572768 w 1572767"/>
                <a:gd name="connsiteY1" fmla="*/ 0 h 230778"/>
                <a:gd name="connsiteX2" fmla="*/ 1572768 w 1572767"/>
                <a:gd name="connsiteY2" fmla="*/ 230778 h 230778"/>
                <a:gd name="connsiteX3" fmla="*/ 0 w 1572767"/>
                <a:gd name="connsiteY3" fmla="*/ 230778 h 230778"/>
                <a:gd name="connsiteX4" fmla="*/ 0 w 1572767"/>
                <a:gd name="connsiteY4" fmla="*/ 0 h 230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7" h="230778">
                  <a:moveTo>
                    <a:pt x="0" y="0"/>
                  </a:moveTo>
                  <a:lnTo>
                    <a:pt x="1572768" y="0"/>
                  </a:lnTo>
                  <a:lnTo>
                    <a:pt x="1572768" y="230778"/>
                  </a:lnTo>
                  <a:lnTo>
                    <a:pt x="0" y="230778"/>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956" name="شكل حر: شكل 955">
              <a:extLst>
                <a:ext uri="{FF2B5EF4-FFF2-40B4-BE49-F238E27FC236}">
                  <a16:creationId xmlns:a16="http://schemas.microsoft.com/office/drawing/2014/main" id="{263FA0AD-F572-4664-8ECD-915866D2A287}"/>
                </a:ext>
              </a:extLst>
            </p:cNvPr>
            <p:cNvSpPr/>
            <p:nvPr/>
          </p:nvSpPr>
          <p:spPr>
            <a:xfrm>
              <a:off x="-7343805" y="6249568"/>
              <a:ext cx="324830" cy="631375"/>
            </a:xfrm>
            <a:custGeom>
              <a:avLst/>
              <a:gdLst>
                <a:gd name="connsiteX0" fmla="*/ 0 w 324830"/>
                <a:gd name="connsiteY0" fmla="*/ 0 h 631375"/>
                <a:gd name="connsiteX1" fmla="*/ 324830 w 324830"/>
                <a:gd name="connsiteY1" fmla="*/ 0 h 631375"/>
                <a:gd name="connsiteX2" fmla="*/ 324830 w 324830"/>
                <a:gd name="connsiteY2" fmla="*/ 631375 h 631375"/>
                <a:gd name="connsiteX3" fmla="*/ 0 w 324830"/>
                <a:gd name="connsiteY3" fmla="*/ 631375 h 631375"/>
                <a:gd name="connsiteX4" fmla="*/ 0 w 324830"/>
                <a:gd name="connsiteY4" fmla="*/ 0 h 631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830" h="631375">
                  <a:moveTo>
                    <a:pt x="0" y="0"/>
                  </a:moveTo>
                  <a:lnTo>
                    <a:pt x="324830" y="0"/>
                  </a:lnTo>
                  <a:lnTo>
                    <a:pt x="324830" y="631375"/>
                  </a:lnTo>
                  <a:lnTo>
                    <a:pt x="0" y="631375"/>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57" name="شكل حر: شكل 956">
              <a:extLst>
                <a:ext uri="{FF2B5EF4-FFF2-40B4-BE49-F238E27FC236}">
                  <a16:creationId xmlns:a16="http://schemas.microsoft.com/office/drawing/2014/main" id="{18FAC9FF-4D0C-4D13-B9CE-EDE8E1A15F48}"/>
                </a:ext>
              </a:extLst>
            </p:cNvPr>
            <p:cNvSpPr/>
            <p:nvPr/>
          </p:nvSpPr>
          <p:spPr>
            <a:xfrm>
              <a:off x="-9085519" y="6694578"/>
              <a:ext cx="1572768" cy="185493"/>
            </a:xfrm>
            <a:custGeom>
              <a:avLst/>
              <a:gdLst>
                <a:gd name="connsiteX0" fmla="*/ 0 w 1572768"/>
                <a:gd name="connsiteY0" fmla="*/ 0 h 185493"/>
                <a:gd name="connsiteX1" fmla="*/ 1572768 w 1572768"/>
                <a:gd name="connsiteY1" fmla="*/ 0 h 185493"/>
                <a:gd name="connsiteX2" fmla="*/ 1572768 w 1572768"/>
                <a:gd name="connsiteY2" fmla="*/ 185494 h 185493"/>
                <a:gd name="connsiteX3" fmla="*/ 0 w 1572768"/>
                <a:gd name="connsiteY3" fmla="*/ 185494 h 185493"/>
                <a:gd name="connsiteX4" fmla="*/ 0 w 1572768"/>
                <a:gd name="connsiteY4" fmla="*/ 0 h 185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8" h="185493">
                  <a:moveTo>
                    <a:pt x="0" y="0"/>
                  </a:moveTo>
                  <a:lnTo>
                    <a:pt x="1572768" y="0"/>
                  </a:lnTo>
                  <a:lnTo>
                    <a:pt x="1572768" y="185494"/>
                  </a:lnTo>
                  <a:lnTo>
                    <a:pt x="0" y="185494"/>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958" name="شكل حر: شكل 957">
              <a:extLst>
                <a:ext uri="{FF2B5EF4-FFF2-40B4-BE49-F238E27FC236}">
                  <a16:creationId xmlns:a16="http://schemas.microsoft.com/office/drawing/2014/main" id="{B4AFAAE2-AD81-44F0-AC30-0B5D7F5144C7}"/>
                </a:ext>
              </a:extLst>
            </p:cNvPr>
            <p:cNvSpPr/>
            <p:nvPr/>
          </p:nvSpPr>
          <p:spPr>
            <a:xfrm>
              <a:off x="-7512751" y="6694578"/>
              <a:ext cx="168945" cy="185493"/>
            </a:xfrm>
            <a:custGeom>
              <a:avLst/>
              <a:gdLst>
                <a:gd name="connsiteX0" fmla="*/ 0 w 168945"/>
                <a:gd name="connsiteY0" fmla="*/ 0 h 185493"/>
                <a:gd name="connsiteX1" fmla="*/ 168946 w 168945"/>
                <a:gd name="connsiteY1" fmla="*/ 0 h 185493"/>
                <a:gd name="connsiteX2" fmla="*/ 168946 w 168945"/>
                <a:gd name="connsiteY2" fmla="*/ 185494 h 185493"/>
                <a:gd name="connsiteX3" fmla="*/ 0 w 168945"/>
                <a:gd name="connsiteY3" fmla="*/ 185494 h 185493"/>
                <a:gd name="connsiteX4" fmla="*/ 0 w 168945"/>
                <a:gd name="connsiteY4" fmla="*/ 0 h 185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5" h="185493">
                  <a:moveTo>
                    <a:pt x="0" y="0"/>
                  </a:moveTo>
                  <a:lnTo>
                    <a:pt x="168946" y="0"/>
                  </a:lnTo>
                  <a:lnTo>
                    <a:pt x="168946" y="185494"/>
                  </a:lnTo>
                  <a:lnTo>
                    <a:pt x="0" y="185494"/>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959" name="شكل حر: شكل 958">
              <a:extLst>
                <a:ext uri="{FF2B5EF4-FFF2-40B4-BE49-F238E27FC236}">
                  <a16:creationId xmlns:a16="http://schemas.microsoft.com/office/drawing/2014/main" id="{0B0E0566-EAAF-4BF3-964A-847B558F1DB8}"/>
                </a:ext>
              </a:extLst>
            </p:cNvPr>
            <p:cNvSpPr/>
            <p:nvPr/>
          </p:nvSpPr>
          <p:spPr>
            <a:xfrm>
              <a:off x="-7512751" y="5823716"/>
              <a:ext cx="168945" cy="870862"/>
            </a:xfrm>
            <a:custGeom>
              <a:avLst/>
              <a:gdLst>
                <a:gd name="connsiteX0" fmla="*/ 0 w 168945"/>
                <a:gd name="connsiteY0" fmla="*/ 0 h 870862"/>
                <a:gd name="connsiteX1" fmla="*/ 168946 w 168945"/>
                <a:gd name="connsiteY1" fmla="*/ 0 h 870862"/>
                <a:gd name="connsiteX2" fmla="*/ 168946 w 168945"/>
                <a:gd name="connsiteY2" fmla="*/ 870862 h 870862"/>
                <a:gd name="connsiteX3" fmla="*/ 0 w 168945"/>
                <a:gd name="connsiteY3" fmla="*/ 870862 h 870862"/>
                <a:gd name="connsiteX4" fmla="*/ 0 w 168945"/>
                <a:gd name="connsiteY4" fmla="*/ 0 h 870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5" h="870862">
                  <a:moveTo>
                    <a:pt x="0" y="0"/>
                  </a:moveTo>
                  <a:lnTo>
                    <a:pt x="168946" y="0"/>
                  </a:lnTo>
                  <a:lnTo>
                    <a:pt x="168946" y="870862"/>
                  </a:lnTo>
                  <a:lnTo>
                    <a:pt x="0" y="87086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60" name="شكل حر: شكل 959">
              <a:extLst>
                <a:ext uri="{FF2B5EF4-FFF2-40B4-BE49-F238E27FC236}">
                  <a16:creationId xmlns:a16="http://schemas.microsoft.com/office/drawing/2014/main" id="{304334D3-A6E4-4D64-A3A2-2B9B2483D35B}"/>
                </a:ext>
              </a:extLst>
            </p:cNvPr>
            <p:cNvSpPr/>
            <p:nvPr/>
          </p:nvSpPr>
          <p:spPr>
            <a:xfrm>
              <a:off x="-7512751" y="5252430"/>
              <a:ext cx="168945" cy="366633"/>
            </a:xfrm>
            <a:custGeom>
              <a:avLst/>
              <a:gdLst>
                <a:gd name="connsiteX0" fmla="*/ 0 w 168945"/>
                <a:gd name="connsiteY0" fmla="*/ 0 h 366633"/>
                <a:gd name="connsiteX1" fmla="*/ 168946 w 168945"/>
                <a:gd name="connsiteY1" fmla="*/ 0 h 366633"/>
                <a:gd name="connsiteX2" fmla="*/ 168946 w 168945"/>
                <a:gd name="connsiteY2" fmla="*/ 366633 h 366633"/>
                <a:gd name="connsiteX3" fmla="*/ 0 w 168945"/>
                <a:gd name="connsiteY3" fmla="*/ 366633 h 366633"/>
                <a:gd name="connsiteX4" fmla="*/ 0 w 168945"/>
                <a:gd name="connsiteY4" fmla="*/ 0 h 36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5" h="366633">
                  <a:moveTo>
                    <a:pt x="0" y="0"/>
                  </a:moveTo>
                  <a:lnTo>
                    <a:pt x="168946" y="0"/>
                  </a:lnTo>
                  <a:lnTo>
                    <a:pt x="168946" y="366633"/>
                  </a:lnTo>
                  <a:lnTo>
                    <a:pt x="0" y="366633"/>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61" name="شكل حر: شكل 960">
              <a:extLst>
                <a:ext uri="{FF2B5EF4-FFF2-40B4-BE49-F238E27FC236}">
                  <a16:creationId xmlns:a16="http://schemas.microsoft.com/office/drawing/2014/main" id="{148C27D0-A0F8-4209-9EA0-B6D02BA51945}"/>
                </a:ext>
              </a:extLst>
            </p:cNvPr>
            <p:cNvSpPr/>
            <p:nvPr/>
          </p:nvSpPr>
          <p:spPr>
            <a:xfrm>
              <a:off x="-7512751" y="4680274"/>
              <a:ext cx="168945" cy="366632"/>
            </a:xfrm>
            <a:custGeom>
              <a:avLst/>
              <a:gdLst>
                <a:gd name="connsiteX0" fmla="*/ 0 w 168945"/>
                <a:gd name="connsiteY0" fmla="*/ 0 h 366632"/>
                <a:gd name="connsiteX1" fmla="*/ 168946 w 168945"/>
                <a:gd name="connsiteY1" fmla="*/ 0 h 366632"/>
                <a:gd name="connsiteX2" fmla="*/ 168946 w 168945"/>
                <a:gd name="connsiteY2" fmla="*/ 366633 h 366632"/>
                <a:gd name="connsiteX3" fmla="*/ 0 w 168945"/>
                <a:gd name="connsiteY3" fmla="*/ 366633 h 366632"/>
                <a:gd name="connsiteX4" fmla="*/ 0 w 168945"/>
                <a:gd name="connsiteY4" fmla="*/ 0 h 366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5" h="366632">
                  <a:moveTo>
                    <a:pt x="0" y="0"/>
                  </a:moveTo>
                  <a:lnTo>
                    <a:pt x="168946" y="0"/>
                  </a:lnTo>
                  <a:lnTo>
                    <a:pt x="168946" y="366633"/>
                  </a:lnTo>
                  <a:lnTo>
                    <a:pt x="0" y="366633"/>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62" name="شكل حر: شكل 961">
              <a:extLst>
                <a:ext uri="{FF2B5EF4-FFF2-40B4-BE49-F238E27FC236}">
                  <a16:creationId xmlns:a16="http://schemas.microsoft.com/office/drawing/2014/main" id="{118682B7-FD1B-4175-BF90-8FDF3E87E80F}"/>
                </a:ext>
              </a:extLst>
            </p:cNvPr>
            <p:cNvSpPr/>
            <p:nvPr/>
          </p:nvSpPr>
          <p:spPr>
            <a:xfrm>
              <a:off x="-7512751" y="5823716"/>
              <a:ext cx="168945" cy="31350"/>
            </a:xfrm>
            <a:custGeom>
              <a:avLst/>
              <a:gdLst>
                <a:gd name="connsiteX0" fmla="*/ 0 w 168945"/>
                <a:gd name="connsiteY0" fmla="*/ 0 h 31350"/>
                <a:gd name="connsiteX1" fmla="*/ 168946 w 168945"/>
                <a:gd name="connsiteY1" fmla="*/ 0 h 31350"/>
                <a:gd name="connsiteX2" fmla="*/ 168946 w 168945"/>
                <a:gd name="connsiteY2" fmla="*/ 31351 h 31350"/>
                <a:gd name="connsiteX3" fmla="*/ 0 w 168945"/>
                <a:gd name="connsiteY3" fmla="*/ 31351 h 31350"/>
                <a:gd name="connsiteX4" fmla="*/ 0 w 168945"/>
                <a:gd name="connsiteY4" fmla="*/ 0 h 31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5" h="31350">
                  <a:moveTo>
                    <a:pt x="0" y="0"/>
                  </a:moveTo>
                  <a:lnTo>
                    <a:pt x="168946" y="0"/>
                  </a:lnTo>
                  <a:lnTo>
                    <a:pt x="168946" y="31351"/>
                  </a:lnTo>
                  <a:lnTo>
                    <a:pt x="0" y="31351"/>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963" name="شكل حر: شكل 962">
              <a:extLst>
                <a:ext uri="{FF2B5EF4-FFF2-40B4-BE49-F238E27FC236}">
                  <a16:creationId xmlns:a16="http://schemas.microsoft.com/office/drawing/2014/main" id="{8E4B5B63-3850-4C06-905E-D08EBBCB6829}"/>
                </a:ext>
              </a:extLst>
            </p:cNvPr>
            <p:cNvSpPr/>
            <p:nvPr/>
          </p:nvSpPr>
          <p:spPr>
            <a:xfrm>
              <a:off x="-9085519" y="6193832"/>
              <a:ext cx="1572768" cy="143692"/>
            </a:xfrm>
            <a:custGeom>
              <a:avLst/>
              <a:gdLst>
                <a:gd name="connsiteX0" fmla="*/ 0 w 1572768"/>
                <a:gd name="connsiteY0" fmla="*/ 0 h 143692"/>
                <a:gd name="connsiteX1" fmla="*/ 1572768 w 1572768"/>
                <a:gd name="connsiteY1" fmla="*/ 0 h 143692"/>
                <a:gd name="connsiteX2" fmla="*/ 1572768 w 1572768"/>
                <a:gd name="connsiteY2" fmla="*/ 143692 h 143692"/>
                <a:gd name="connsiteX3" fmla="*/ 0 w 1572768"/>
                <a:gd name="connsiteY3" fmla="*/ 143692 h 143692"/>
                <a:gd name="connsiteX4" fmla="*/ 0 w 1572768"/>
                <a:gd name="connsiteY4" fmla="*/ 0 h 1436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8" h="143692">
                  <a:moveTo>
                    <a:pt x="0" y="0"/>
                  </a:moveTo>
                  <a:lnTo>
                    <a:pt x="1572768" y="0"/>
                  </a:lnTo>
                  <a:lnTo>
                    <a:pt x="1572768" y="143692"/>
                  </a:lnTo>
                  <a:lnTo>
                    <a:pt x="0" y="14369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964" name="شكل حر: شكل 963">
              <a:extLst>
                <a:ext uri="{FF2B5EF4-FFF2-40B4-BE49-F238E27FC236}">
                  <a16:creationId xmlns:a16="http://schemas.microsoft.com/office/drawing/2014/main" id="{E8B4A2FB-4C26-477E-939F-20FE08C1C4C5}"/>
                </a:ext>
              </a:extLst>
            </p:cNvPr>
            <p:cNvSpPr/>
            <p:nvPr/>
          </p:nvSpPr>
          <p:spPr>
            <a:xfrm>
              <a:off x="-8940956" y="6435932"/>
              <a:ext cx="76635" cy="215973"/>
            </a:xfrm>
            <a:custGeom>
              <a:avLst/>
              <a:gdLst>
                <a:gd name="connsiteX0" fmla="*/ 76635 w 76635"/>
                <a:gd name="connsiteY0" fmla="*/ 215974 h 215973"/>
                <a:gd name="connsiteX1" fmla="*/ 76635 w 76635"/>
                <a:gd name="connsiteY1" fmla="*/ 38318 h 215973"/>
                <a:gd name="connsiteX2" fmla="*/ 38318 w 76635"/>
                <a:gd name="connsiteY2" fmla="*/ 0 h 215973"/>
                <a:gd name="connsiteX3" fmla="*/ 0 w 76635"/>
                <a:gd name="connsiteY3" fmla="*/ 38318 h 215973"/>
                <a:gd name="connsiteX4" fmla="*/ 0 w 76635"/>
                <a:gd name="connsiteY4" fmla="*/ 215974 h 215973"/>
                <a:gd name="connsiteX5" fmla="*/ 76635 w 76635"/>
                <a:gd name="connsiteY5" fmla="*/ 215974 h 215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35" h="215973">
                  <a:moveTo>
                    <a:pt x="76635" y="215974"/>
                  </a:moveTo>
                  <a:lnTo>
                    <a:pt x="76635" y="38318"/>
                  </a:lnTo>
                  <a:cubicBezTo>
                    <a:pt x="76635" y="17417"/>
                    <a:pt x="59218" y="0"/>
                    <a:pt x="38318" y="0"/>
                  </a:cubicBezTo>
                  <a:cubicBezTo>
                    <a:pt x="17417" y="0"/>
                    <a:pt x="0" y="17417"/>
                    <a:pt x="0" y="38318"/>
                  </a:cubicBezTo>
                  <a:lnTo>
                    <a:pt x="0" y="215974"/>
                  </a:lnTo>
                  <a:lnTo>
                    <a:pt x="76635" y="215974"/>
                  </a:lnTo>
                  <a:close/>
                </a:path>
              </a:pathLst>
            </a:custGeom>
            <a:noFill/>
            <a:ln w="8709" cap="flat">
              <a:solidFill>
                <a:srgbClr val="475154"/>
              </a:solidFill>
              <a:prstDash val="solid"/>
              <a:miter/>
            </a:ln>
          </p:spPr>
          <p:txBody>
            <a:bodyPr rtlCol="1" anchor="ctr"/>
            <a:lstStyle/>
            <a:p>
              <a:endParaRPr lang="ar-SA"/>
            </a:p>
          </p:txBody>
        </p:sp>
        <p:sp>
          <p:nvSpPr>
            <p:cNvPr id="965" name="شكل حر: شكل 964">
              <a:extLst>
                <a:ext uri="{FF2B5EF4-FFF2-40B4-BE49-F238E27FC236}">
                  <a16:creationId xmlns:a16="http://schemas.microsoft.com/office/drawing/2014/main" id="{6D9959A1-B2D0-4BDF-8DB7-3510A0BBB07B}"/>
                </a:ext>
              </a:extLst>
            </p:cNvPr>
            <p:cNvSpPr/>
            <p:nvPr/>
          </p:nvSpPr>
          <p:spPr>
            <a:xfrm>
              <a:off x="-8940956" y="6543919"/>
              <a:ext cx="76635" cy="107986"/>
            </a:xfrm>
            <a:custGeom>
              <a:avLst/>
              <a:gdLst>
                <a:gd name="connsiteX0" fmla="*/ 0 w 76635"/>
                <a:gd name="connsiteY0" fmla="*/ 0 h 107986"/>
                <a:gd name="connsiteX1" fmla="*/ 76635 w 76635"/>
                <a:gd name="connsiteY1" fmla="*/ 0 h 107986"/>
                <a:gd name="connsiteX2" fmla="*/ 76635 w 76635"/>
                <a:gd name="connsiteY2" fmla="*/ 107987 h 107986"/>
                <a:gd name="connsiteX3" fmla="*/ 0 w 76635"/>
                <a:gd name="connsiteY3" fmla="*/ 107987 h 107986"/>
                <a:gd name="connsiteX4" fmla="*/ 0 w 76635"/>
                <a:gd name="connsiteY4" fmla="*/ 0 h 10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5" h="107986">
                  <a:moveTo>
                    <a:pt x="0" y="0"/>
                  </a:moveTo>
                  <a:lnTo>
                    <a:pt x="76635" y="0"/>
                  </a:lnTo>
                  <a:lnTo>
                    <a:pt x="76635" y="107987"/>
                  </a:lnTo>
                  <a:lnTo>
                    <a:pt x="0" y="107987"/>
                  </a:lnTo>
                  <a:lnTo>
                    <a:pt x="0" y="0"/>
                  </a:lnTo>
                  <a:close/>
                </a:path>
              </a:pathLst>
            </a:custGeom>
            <a:solidFill>
              <a:srgbClr val="475154"/>
            </a:solidFill>
            <a:ln w="8709" cap="flat">
              <a:noFill/>
              <a:prstDash val="solid"/>
              <a:miter/>
            </a:ln>
          </p:spPr>
          <p:txBody>
            <a:bodyPr rtlCol="1" anchor="ctr"/>
            <a:lstStyle/>
            <a:p>
              <a:endParaRPr lang="ar-SA"/>
            </a:p>
          </p:txBody>
        </p:sp>
        <p:sp>
          <p:nvSpPr>
            <p:cNvPr id="966" name="شكل حر: شكل 965">
              <a:extLst>
                <a:ext uri="{FF2B5EF4-FFF2-40B4-BE49-F238E27FC236}">
                  <a16:creationId xmlns:a16="http://schemas.microsoft.com/office/drawing/2014/main" id="{7B32DD65-58D3-4AA8-B3B5-C01E43E0A368}"/>
                </a:ext>
              </a:extLst>
            </p:cNvPr>
            <p:cNvSpPr/>
            <p:nvPr/>
          </p:nvSpPr>
          <p:spPr>
            <a:xfrm>
              <a:off x="-8577809" y="6435932"/>
              <a:ext cx="76635" cy="215973"/>
            </a:xfrm>
            <a:custGeom>
              <a:avLst/>
              <a:gdLst>
                <a:gd name="connsiteX0" fmla="*/ 76636 w 76635"/>
                <a:gd name="connsiteY0" fmla="*/ 215974 h 215973"/>
                <a:gd name="connsiteX1" fmla="*/ 76636 w 76635"/>
                <a:gd name="connsiteY1" fmla="*/ 38318 h 215973"/>
                <a:gd name="connsiteX2" fmla="*/ 38318 w 76635"/>
                <a:gd name="connsiteY2" fmla="*/ 0 h 215973"/>
                <a:gd name="connsiteX3" fmla="*/ 0 w 76635"/>
                <a:gd name="connsiteY3" fmla="*/ 38318 h 215973"/>
                <a:gd name="connsiteX4" fmla="*/ 0 w 76635"/>
                <a:gd name="connsiteY4" fmla="*/ 215974 h 215973"/>
                <a:gd name="connsiteX5" fmla="*/ 76636 w 76635"/>
                <a:gd name="connsiteY5" fmla="*/ 215974 h 215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35" h="215973">
                  <a:moveTo>
                    <a:pt x="76636" y="215974"/>
                  </a:moveTo>
                  <a:lnTo>
                    <a:pt x="76636" y="38318"/>
                  </a:lnTo>
                  <a:cubicBezTo>
                    <a:pt x="76636" y="17417"/>
                    <a:pt x="59218" y="0"/>
                    <a:pt x="38318" y="0"/>
                  </a:cubicBezTo>
                  <a:cubicBezTo>
                    <a:pt x="17417" y="0"/>
                    <a:pt x="0" y="17417"/>
                    <a:pt x="0" y="38318"/>
                  </a:cubicBezTo>
                  <a:lnTo>
                    <a:pt x="0" y="215974"/>
                  </a:lnTo>
                  <a:lnTo>
                    <a:pt x="76636" y="215974"/>
                  </a:lnTo>
                  <a:close/>
                </a:path>
              </a:pathLst>
            </a:custGeom>
            <a:noFill/>
            <a:ln w="8709" cap="flat">
              <a:solidFill>
                <a:srgbClr val="475154"/>
              </a:solidFill>
              <a:prstDash val="solid"/>
              <a:miter/>
            </a:ln>
          </p:spPr>
          <p:txBody>
            <a:bodyPr rtlCol="1" anchor="ctr"/>
            <a:lstStyle/>
            <a:p>
              <a:endParaRPr lang="ar-SA"/>
            </a:p>
          </p:txBody>
        </p:sp>
        <p:sp>
          <p:nvSpPr>
            <p:cNvPr id="967" name="شكل حر: شكل 966">
              <a:extLst>
                <a:ext uri="{FF2B5EF4-FFF2-40B4-BE49-F238E27FC236}">
                  <a16:creationId xmlns:a16="http://schemas.microsoft.com/office/drawing/2014/main" id="{FC64A82C-9E78-4B64-8366-E7E704B853A7}"/>
                </a:ext>
              </a:extLst>
            </p:cNvPr>
            <p:cNvSpPr/>
            <p:nvPr/>
          </p:nvSpPr>
          <p:spPr>
            <a:xfrm>
              <a:off x="-8577809" y="6543919"/>
              <a:ext cx="76635" cy="107986"/>
            </a:xfrm>
            <a:custGeom>
              <a:avLst/>
              <a:gdLst>
                <a:gd name="connsiteX0" fmla="*/ 0 w 76635"/>
                <a:gd name="connsiteY0" fmla="*/ 0 h 107986"/>
                <a:gd name="connsiteX1" fmla="*/ 76636 w 76635"/>
                <a:gd name="connsiteY1" fmla="*/ 0 h 107986"/>
                <a:gd name="connsiteX2" fmla="*/ 76636 w 76635"/>
                <a:gd name="connsiteY2" fmla="*/ 107987 h 107986"/>
                <a:gd name="connsiteX3" fmla="*/ 0 w 76635"/>
                <a:gd name="connsiteY3" fmla="*/ 107987 h 107986"/>
                <a:gd name="connsiteX4" fmla="*/ 0 w 76635"/>
                <a:gd name="connsiteY4" fmla="*/ 0 h 10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5" h="107986">
                  <a:moveTo>
                    <a:pt x="0" y="0"/>
                  </a:moveTo>
                  <a:lnTo>
                    <a:pt x="76636" y="0"/>
                  </a:lnTo>
                  <a:lnTo>
                    <a:pt x="76636" y="107987"/>
                  </a:lnTo>
                  <a:lnTo>
                    <a:pt x="0" y="107987"/>
                  </a:lnTo>
                  <a:lnTo>
                    <a:pt x="0" y="0"/>
                  </a:lnTo>
                  <a:close/>
                </a:path>
              </a:pathLst>
            </a:custGeom>
            <a:solidFill>
              <a:srgbClr val="475154"/>
            </a:solidFill>
            <a:ln w="8709" cap="flat">
              <a:noFill/>
              <a:prstDash val="solid"/>
              <a:miter/>
            </a:ln>
          </p:spPr>
          <p:txBody>
            <a:bodyPr rtlCol="1" anchor="ctr"/>
            <a:lstStyle/>
            <a:p>
              <a:endParaRPr lang="ar-SA"/>
            </a:p>
          </p:txBody>
        </p:sp>
        <p:sp>
          <p:nvSpPr>
            <p:cNvPr id="968" name="شكل حر: شكل 967">
              <a:extLst>
                <a:ext uri="{FF2B5EF4-FFF2-40B4-BE49-F238E27FC236}">
                  <a16:creationId xmlns:a16="http://schemas.microsoft.com/office/drawing/2014/main" id="{46CEA633-D2C7-4ABD-91F2-3C086491FC55}"/>
                </a:ext>
              </a:extLst>
            </p:cNvPr>
            <p:cNvSpPr/>
            <p:nvPr/>
          </p:nvSpPr>
          <p:spPr>
            <a:xfrm>
              <a:off x="-8214662" y="6435932"/>
              <a:ext cx="76635" cy="215973"/>
            </a:xfrm>
            <a:custGeom>
              <a:avLst/>
              <a:gdLst>
                <a:gd name="connsiteX0" fmla="*/ 76635 w 76635"/>
                <a:gd name="connsiteY0" fmla="*/ 215974 h 215973"/>
                <a:gd name="connsiteX1" fmla="*/ 76635 w 76635"/>
                <a:gd name="connsiteY1" fmla="*/ 38318 h 215973"/>
                <a:gd name="connsiteX2" fmla="*/ 38318 w 76635"/>
                <a:gd name="connsiteY2" fmla="*/ 0 h 215973"/>
                <a:gd name="connsiteX3" fmla="*/ 0 w 76635"/>
                <a:gd name="connsiteY3" fmla="*/ 38318 h 215973"/>
                <a:gd name="connsiteX4" fmla="*/ 0 w 76635"/>
                <a:gd name="connsiteY4" fmla="*/ 215974 h 215973"/>
                <a:gd name="connsiteX5" fmla="*/ 76635 w 76635"/>
                <a:gd name="connsiteY5" fmla="*/ 215974 h 215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35" h="215973">
                  <a:moveTo>
                    <a:pt x="76635" y="215974"/>
                  </a:moveTo>
                  <a:lnTo>
                    <a:pt x="76635" y="38318"/>
                  </a:lnTo>
                  <a:cubicBezTo>
                    <a:pt x="76635" y="17417"/>
                    <a:pt x="59218" y="0"/>
                    <a:pt x="38318" y="0"/>
                  </a:cubicBezTo>
                  <a:cubicBezTo>
                    <a:pt x="17417" y="0"/>
                    <a:pt x="0" y="17417"/>
                    <a:pt x="0" y="38318"/>
                  </a:cubicBezTo>
                  <a:lnTo>
                    <a:pt x="0" y="215974"/>
                  </a:lnTo>
                  <a:lnTo>
                    <a:pt x="76635" y="215974"/>
                  </a:lnTo>
                  <a:close/>
                </a:path>
              </a:pathLst>
            </a:custGeom>
            <a:noFill/>
            <a:ln w="8709" cap="flat">
              <a:solidFill>
                <a:srgbClr val="475154"/>
              </a:solidFill>
              <a:prstDash val="solid"/>
              <a:miter/>
            </a:ln>
          </p:spPr>
          <p:txBody>
            <a:bodyPr rtlCol="1" anchor="ctr"/>
            <a:lstStyle/>
            <a:p>
              <a:endParaRPr lang="ar-SA"/>
            </a:p>
          </p:txBody>
        </p:sp>
        <p:sp>
          <p:nvSpPr>
            <p:cNvPr id="969" name="شكل حر: شكل 968">
              <a:extLst>
                <a:ext uri="{FF2B5EF4-FFF2-40B4-BE49-F238E27FC236}">
                  <a16:creationId xmlns:a16="http://schemas.microsoft.com/office/drawing/2014/main" id="{FE533A1D-D236-485B-9DF2-E910BDAE75D2}"/>
                </a:ext>
              </a:extLst>
            </p:cNvPr>
            <p:cNvSpPr/>
            <p:nvPr/>
          </p:nvSpPr>
          <p:spPr>
            <a:xfrm>
              <a:off x="-8214662" y="6543919"/>
              <a:ext cx="76635" cy="107986"/>
            </a:xfrm>
            <a:custGeom>
              <a:avLst/>
              <a:gdLst>
                <a:gd name="connsiteX0" fmla="*/ 0 w 76635"/>
                <a:gd name="connsiteY0" fmla="*/ 0 h 107986"/>
                <a:gd name="connsiteX1" fmla="*/ 76635 w 76635"/>
                <a:gd name="connsiteY1" fmla="*/ 0 h 107986"/>
                <a:gd name="connsiteX2" fmla="*/ 76635 w 76635"/>
                <a:gd name="connsiteY2" fmla="*/ 107987 h 107986"/>
                <a:gd name="connsiteX3" fmla="*/ 0 w 76635"/>
                <a:gd name="connsiteY3" fmla="*/ 107987 h 107986"/>
                <a:gd name="connsiteX4" fmla="*/ 0 w 76635"/>
                <a:gd name="connsiteY4" fmla="*/ 0 h 10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5" h="107986">
                  <a:moveTo>
                    <a:pt x="0" y="0"/>
                  </a:moveTo>
                  <a:lnTo>
                    <a:pt x="76635" y="0"/>
                  </a:lnTo>
                  <a:lnTo>
                    <a:pt x="76635" y="107987"/>
                  </a:lnTo>
                  <a:lnTo>
                    <a:pt x="0" y="107987"/>
                  </a:lnTo>
                  <a:lnTo>
                    <a:pt x="0" y="0"/>
                  </a:lnTo>
                  <a:close/>
                </a:path>
              </a:pathLst>
            </a:custGeom>
            <a:solidFill>
              <a:srgbClr val="475154"/>
            </a:solidFill>
            <a:ln w="8709" cap="flat">
              <a:noFill/>
              <a:prstDash val="solid"/>
              <a:miter/>
            </a:ln>
          </p:spPr>
          <p:txBody>
            <a:bodyPr rtlCol="1" anchor="ctr"/>
            <a:lstStyle/>
            <a:p>
              <a:endParaRPr lang="ar-SA"/>
            </a:p>
          </p:txBody>
        </p:sp>
        <p:sp>
          <p:nvSpPr>
            <p:cNvPr id="970" name="شكل حر: شكل 969">
              <a:extLst>
                <a:ext uri="{FF2B5EF4-FFF2-40B4-BE49-F238E27FC236}">
                  <a16:creationId xmlns:a16="http://schemas.microsoft.com/office/drawing/2014/main" id="{AD851022-3D21-4BFE-AE07-F2202CE521A9}"/>
                </a:ext>
              </a:extLst>
            </p:cNvPr>
            <p:cNvSpPr/>
            <p:nvPr/>
          </p:nvSpPr>
          <p:spPr>
            <a:xfrm>
              <a:off x="-7851514" y="6435932"/>
              <a:ext cx="76635" cy="215973"/>
            </a:xfrm>
            <a:custGeom>
              <a:avLst/>
              <a:gdLst>
                <a:gd name="connsiteX0" fmla="*/ 76635 w 76635"/>
                <a:gd name="connsiteY0" fmla="*/ 215974 h 215973"/>
                <a:gd name="connsiteX1" fmla="*/ 76635 w 76635"/>
                <a:gd name="connsiteY1" fmla="*/ 38318 h 215973"/>
                <a:gd name="connsiteX2" fmla="*/ 38318 w 76635"/>
                <a:gd name="connsiteY2" fmla="*/ 0 h 215973"/>
                <a:gd name="connsiteX3" fmla="*/ 0 w 76635"/>
                <a:gd name="connsiteY3" fmla="*/ 38318 h 215973"/>
                <a:gd name="connsiteX4" fmla="*/ 0 w 76635"/>
                <a:gd name="connsiteY4" fmla="*/ 215974 h 215973"/>
                <a:gd name="connsiteX5" fmla="*/ 76635 w 76635"/>
                <a:gd name="connsiteY5" fmla="*/ 215974 h 215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35" h="215973">
                  <a:moveTo>
                    <a:pt x="76635" y="215974"/>
                  </a:moveTo>
                  <a:lnTo>
                    <a:pt x="76635" y="38318"/>
                  </a:lnTo>
                  <a:cubicBezTo>
                    <a:pt x="76635" y="17417"/>
                    <a:pt x="59218" y="0"/>
                    <a:pt x="38318" y="0"/>
                  </a:cubicBezTo>
                  <a:cubicBezTo>
                    <a:pt x="17417" y="0"/>
                    <a:pt x="0" y="17417"/>
                    <a:pt x="0" y="38318"/>
                  </a:cubicBezTo>
                  <a:lnTo>
                    <a:pt x="0" y="215974"/>
                  </a:lnTo>
                  <a:lnTo>
                    <a:pt x="76635" y="215974"/>
                  </a:lnTo>
                  <a:close/>
                </a:path>
              </a:pathLst>
            </a:custGeom>
            <a:noFill/>
            <a:ln w="8709" cap="flat">
              <a:solidFill>
                <a:srgbClr val="475154"/>
              </a:solidFill>
              <a:prstDash val="solid"/>
              <a:miter/>
            </a:ln>
          </p:spPr>
          <p:txBody>
            <a:bodyPr rtlCol="1" anchor="ctr"/>
            <a:lstStyle/>
            <a:p>
              <a:endParaRPr lang="ar-SA"/>
            </a:p>
          </p:txBody>
        </p:sp>
        <p:sp>
          <p:nvSpPr>
            <p:cNvPr id="971" name="شكل حر: شكل 970">
              <a:extLst>
                <a:ext uri="{FF2B5EF4-FFF2-40B4-BE49-F238E27FC236}">
                  <a16:creationId xmlns:a16="http://schemas.microsoft.com/office/drawing/2014/main" id="{F18C47C6-2931-4EDD-8E50-21EC201F8EFA}"/>
                </a:ext>
              </a:extLst>
            </p:cNvPr>
            <p:cNvSpPr/>
            <p:nvPr/>
          </p:nvSpPr>
          <p:spPr>
            <a:xfrm>
              <a:off x="-7851514" y="6543919"/>
              <a:ext cx="76635" cy="107986"/>
            </a:xfrm>
            <a:custGeom>
              <a:avLst/>
              <a:gdLst>
                <a:gd name="connsiteX0" fmla="*/ 0 w 76635"/>
                <a:gd name="connsiteY0" fmla="*/ 0 h 107986"/>
                <a:gd name="connsiteX1" fmla="*/ 76635 w 76635"/>
                <a:gd name="connsiteY1" fmla="*/ 0 h 107986"/>
                <a:gd name="connsiteX2" fmla="*/ 76635 w 76635"/>
                <a:gd name="connsiteY2" fmla="*/ 107987 h 107986"/>
                <a:gd name="connsiteX3" fmla="*/ 0 w 76635"/>
                <a:gd name="connsiteY3" fmla="*/ 107987 h 107986"/>
                <a:gd name="connsiteX4" fmla="*/ 0 w 76635"/>
                <a:gd name="connsiteY4" fmla="*/ 0 h 10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5" h="107986">
                  <a:moveTo>
                    <a:pt x="0" y="0"/>
                  </a:moveTo>
                  <a:lnTo>
                    <a:pt x="76635" y="0"/>
                  </a:lnTo>
                  <a:lnTo>
                    <a:pt x="76635" y="107987"/>
                  </a:lnTo>
                  <a:lnTo>
                    <a:pt x="0" y="107987"/>
                  </a:lnTo>
                  <a:lnTo>
                    <a:pt x="0" y="0"/>
                  </a:lnTo>
                  <a:close/>
                </a:path>
              </a:pathLst>
            </a:custGeom>
            <a:solidFill>
              <a:srgbClr val="475154"/>
            </a:solidFill>
            <a:ln w="8709" cap="flat">
              <a:noFill/>
              <a:prstDash val="solid"/>
              <a:miter/>
            </a:ln>
          </p:spPr>
          <p:txBody>
            <a:bodyPr rtlCol="1" anchor="ctr"/>
            <a:lstStyle/>
            <a:p>
              <a:endParaRPr lang="ar-SA"/>
            </a:p>
          </p:txBody>
        </p:sp>
        <p:sp>
          <p:nvSpPr>
            <p:cNvPr id="973" name="شكل حر: شكل 972">
              <a:extLst>
                <a:ext uri="{FF2B5EF4-FFF2-40B4-BE49-F238E27FC236}">
                  <a16:creationId xmlns:a16="http://schemas.microsoft.com/office/drawing/2014/main" id="{044E76A3-EDE1-4E56-B0E5-304C88614A27}"/>
                </a:ext>
              </a:extLst>
            </p:cNvPr>
            <p:cNvSpPr/>
            <p:nvPr/>
          </p:nvSpPr>
          <p:spPr>
            <a:xfrm>
              <a:off x="-6915343" y="6489925"/>
              <a:ext cx="109728" cy="357924"/>
            </a:xfrm>
            <a:custGeom>
              <a:avLst/>
              <a:gdLst>
                <a:gd name="connsiteX0" fmla="*/ 109728 w 109728"/>
                <a:gd name="connsiteY0" fmla="*/ 357924 h 357924"/>
                <a:gd name="connsiteX1" fmla="*/ 109728 w 109728"/>
                <a:gd name="connsiteY1" fmla="*/ 63573 h 357924"/>
                <a:gd name="connsiteX2" fmla="*/ 54864 w 109728"/>
                <a:gd name="connsiteY2" fmla="*/ 0 h 357924"/>
                <a:gd name="connsiteX3" fmla="*/ 0 w 109728"/>
                <a:gd name="connsiteY3" fmla="*/ 63573 h 357924"/>
                <a:gd name="connsiteX4" fmla="*/ 0 w 109728"/>
                <a:gd name="connsiteY4" fmla="*/ 357924 h 357924"/>
                <a:gd name="connsiteX5" fmla="*/ 109728 w 109728"/>
                <a:gd name="connsiteY5" fmla="*/ 357924 h 3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8" h="357924">
                  <a:moveTo>
                    <a:pt x="109728" y="357924"/>
                  </a:moveTo>
                  <a:lnTo>
                    <a:pt x="109728" y="63573"/>
                  </a:lnTo>
                  <a:cubicBezTo>
                    <a:pt x="109728" y="28738"/>
                    <a:pt x="85344" y="0"/>
                    <a:pt x="54864" y="0"/>
                  </a:cubicBezTo>
                  <a:cubicBezTo>
                    <a:pt x="24384" y="0"/>
                    <a:pt x="0" y="28738"/>
                    <a:pt x="0" y="63573"/>
                  </a:cubicBezTo>
                  <a:lnTo>
                    <a:pt x="0" y="357924"/>
                  </a:lnTo>
                  <a:lnTo>
                    <a:pt x="109728" y="357924"/>
                  </a:lnTo>
                  <a:close/>
                </a:path>
              </a:pathLst>
            </a:custGeom>
            <a:noFill/>
            <a:ln w="8709" cap="flat">
              <a:solidFill>
                <a:srgbClr val="475154"/>
              </a:solidFill>
              <a:prstDash val="solid"/>
              <a:miter/>
            </a:ln>
          </p:spPr>
          <p:txBody>
            <a:bodyPr rtlCol="1" anchor="ctr"/>
            <a:lstStyle/>
            <a:p>
              <a:endParaRPr lang="ar-SA"/>
            </a:p>
          </p:txBody>
        </p:sp>
        <p:sp>
          <p:nvSpPr>
            <p:cNvPr id="974" name="شكل حر: شكل 973">
              <a:extLst>
                <a:ext uri="{FF2B5EF4-FFF2-40B4-BE49-F238E27FC236}">
                  <a16:creationId xmlns:a16="http://schemas.microsoft.com/office/drawing/2014/main" id="{65A7CAFB-DC2F-40C2-833D-8C635918E1FC}"/>
                </a:ext>
              </a:extLst>
            </p:cNvPr>
            <p:cNvSpPr/>
            <p:nvPr/>
          </p:nvSpPr>
          <p:spPr>
            <a:xfrm>
              <a:off x="-6914472" y="6586591"/>
              <a:ext cx="108857" cy="262129"/>
            </a:xfrm>
            <a:custGeom>
              <a:avLst/>
              <a:gdLst>
                <a:gd name="connsiteX0" fmla="*/ 0 w 108857"/>
                <a:gd name="connsiteY0" fmla="*/ 0 h 262129"/>
                <a:gd name="connsiteX1" fmla="*/ 108857 w 108857"/>
                <a:gd name="connsiteY1" fmla="*/ 0 h 262129"/>
                <a:gd name="connsiteX2" fmla="*/ 108857 w 108857"/>
                <a:gd name="connsiteY2" fmla="*/ 262130 h 262129"/>
                <a:gd name="connsiteX3" fmla="*/ 0 w 108857"/>
                <a:gd name="connsiteY3" fmla="*/ 262130 h 262129"/>
                <a:gd name="connsiteX4" fmla="*/ 0 w 108857"/>
                <a:gd name="connsiteY4" fmla="*/ 0 h 262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57" h="262129">
                  <a:moveTo>
                    <a:pt x="0" y="0"/>
                  </a:moveTo>
                  <a:lnTo>
                    <a:pt x="108857" y="0"/>
                  </a:lnTo>
                  <a:lnTo>
                    <a:pt x="108857" y="262130"/>
                  </a:lnTo>
                  <a:lnTo>
                    <a:pt x="0" y="262130"/>
                  </a:lnTo>
                  <a:lnTo>
                    <a:pt x="0" y="0"/>
                  </a:lnTo>
                  <a:close/>
                </a:path>
              </a:pathLst>
            </a:custGeom>
            <a:solidFill>
              <a:srgbClr val="475154"/>
            </a:solidFill>
            <a:ln w="8709" cap="flat">
              <a:noFill/>
              <a:prstDash val="solid"/>
              <a:miter/>
            </a:ln>
          </p:spPr>
          <p:txBody>
            <a:bodyPr rtlCol="1" anchor="ctr"/>
            <a:lstStyle/>
            <a:p>
              <a:endParaRPr lang="ar-SA"/>
            </a:p>
          </p:txBody>
        </p:sp>
        <p:sp>
          <p:nvSpPr>
            <p:cNvPr id="975" name="شكل حر: شكل 974">
              <a:extLst>
                <a:ext uri="{FF2B5EF4-FFF2-40B4-BE49-F238E27FC236}">
                  <a16:creationId xmlns:a16="http://schemas.microsoft.com/office/drawing/2014/main" id="{DB615DCB-64C7-45BB-9EB7-C747F53DE697}"/>
                </a:ext>
              </a:extLst>
            </p:cNvPr>
            <p:cNvSpPr/>
            <p:nvPr/>
          </p:nvSpPr>
          <p:spPr>
            <a:xfrm>
              <a:off x="-9085519" y="6193832"/>
              <a:ext cx="1572768" cy="47897"/>
            </a:xfrm>
            <a:custGeom>
              <a:avLst/>
              <a:gdLst>
                <a:gd name="connsiteX0" fmla="*/ 0 w 1572768"/>
                <a:gd name="connsiteY0" fmla="*/ 0 h 47897"/>
                <a:gd name="connsiteX1" fmla="*/ 1572768 w 1572768"/>
                <a:gd name="connsiteY1" fmla="*/ 0 h 47897"/>
                <a:gd name="connsiteX2" fmla="*/ 1572768 w 1572768"/>
                <a:gd name="connsiteY2" fmla="*/ 47897 h 47897"/>
                <a:gd name="connsiteX3" fmla="*/ 0 w 1572768"/>
                <a:gd name="connsiteY3" fmla="*/ 47897 h 47897"/>
                <a:gd name="connsiteX4" fmla="*/ 0 w 1572768"/>
                <a:gd name="connsiteY4" fmla="*/ 0 h 4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8" h="47897">
                  <a:moveTo>
                    <a:pt x="0" y="0"/>
                  </a:moveTo>
                  <a:lnTo>
                    <a:pt x="1572768" y="0"/>
                  </a:lnTo>
                  <a:lnTo>
                    <a:pt x="1572768" y="47897"/>
                  </a:lnTo>
                  <a:lnTo>
                    <a:pt x="0" y="47897"/>
                  </a:lnTo>
                  <a:lnTo>
                    <a:pt x="0" y="0"/>
                  </a:lnTo>
                  <a:close/>
                </a:path>
              </a:pathLst>
            </a:custGeom>
            <a:solidFill>
              <a:srgbClr val="475154"/>
            </a:solidFill>
            <a:ln w="8709" cap="flat">
              <a:noFill/>
              <a:prstDash val="solid"/>
              <a:miter/>
            </a:ln>
          </p:spPr>
          <p:txBody>
            <a:bodyPr rtlCol="1" anchor="ctr"/>
            <a:lstStyle/>
            <a:p>
              <a:endParaRPr lang="ar-SA"/>
            </a:p>
          </p:txBody>
        </p:sp>
        <p:grpSp>
          <p:nvGrpSpPr>
            <p:cNvPr id="977" name="رسم 4">
              <a:extLst>
                <a:ext uri="{FF2B5EF4-FFF2-40B4-BE49-F238E27FC236}">
                  <a16:creationId xmlns:a16="http://schemas.microsoft.com/office/drawing/2014/main" id="{1911659A-5C6C-4D2C-A34F-EAD5E34FB7D4}"/>
                </a:ext>
              </a:extLst>
            </p:cNvPr>
            <p:cNvGrpSpPr/>
            <p:nvPr/>
          </p:nvGrpSpPr>
          <p:grpSpPr>
            <a:xfrm>
              <a:off x="-9054168" y="6241730"/>
              <a:ext cx="1507453" cy="152935"/>
              <a:chOff x="3184724" y="8539453"/>
              <a:chExt cx="1507453" cy="152935"/>
            </a:xfrm>
            <a:noFill/>
          </p:grpSpPr>
          <p:sp>
            <p:nvSpPr>
              <p:cNvPr id="978" name="شكل حر: شكل 977">
                <a:extLst>
                  <a:ext uri="{FF2B5EF4-FFF2-40B4-BE49-F238E27FC236}">
                    <a16:creationId xmlns:a16="http://schemas.microsoft.com/office/drawing/2014/main" id="{80BBD048-CFFF-4908-BF52-E0701E00EF52}"/>
                  </a:ext>
                </a:extLst>
              </p:cNvPr>
              <p:cNvSpPr/>
              <p:nvPr/>
            </p:nvSpPr>
            <p:spPr>
              <a:xfrm>
                <a:off x="3184724"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79" name="شكل حر: شكل 978">
                <a:extLst>
                  <a:ext uri="{FF2B5EF4-FFF2-40B4-BE49-F238E27FC236}">
                    <a16:creationId xmlns:a16="http://schemas.microsoft.com/office/drawing/2014/main" id="{5B85B39A-1763-4933-9267-C2C697A13B9E}"/>
                  </a:ext>
                </a:extLst>
              </p:cNvPr>
              <p:cNvSpPr/>
              <p:nvPr/>
            </p:nvSpPr>
            <p:spPr>
              <a:xfrm>
                <a:off x="321868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0" name="شكل حر: شكل 979">
                <a:extLst>
                  <a:ext uri="{FF2B5EF4-FFF2-40B4-BE49-F238E27FC236}">
                    <a16:creationId xmlns:a16="http://schemas.microsoft.com/office/drawing/2014/main" id="{D6E20216-F2A0-4384-9C60-DAE9749BDFE8}"/>
                  </a:ext>
                </a:extLst>
              </p:cNvPr>
              <p:cNvSpPr/>
              <p:nvPr/>
            </p:nvSpPr>
            <p:spPr>
              <a:xfrm>
                <a:off x="325265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1" name="شكل حر: شكل 980">
                <a:extLst>
                  <a:ext uri="{FF2B5EF4-FFF2-40B4-BE49-F238E27FC236}">
                    <a16:creationId xmlns:a16="http://schemas.microsoft.com/office/drawing/2014/main" id="{3FD2F7BF-DF2F-454F-BCA5-501A465D425F}"/>
                  </a:ext>
                </a:extLst>
              </p:cNvPr>
              <p:cNvSpPr/>
              <p:nvPr/>
            </p:nvSpPr>
            <p:spPr>
              <a:xfrm>
                <a:off x="3287485"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2" name="شكل حر: شكل 981">
                <a:extLst>
                  <a:ext uri="{FF2B5EF4-FFF2-40B4-BE49-F238E27FC236}">
                    <a16:creationId xmlns:a16="http://schemas.microsoft.com/office/drawing/2014/main" id="{05A5C559-C9ED-4016-8A83-2385CBABA60B}"/>
                  </a:ext>
                </a:extLst>
              </p:cNvPr>
              <p:cNvSpPr/>
              <p:nvPr/>
            </p:nvSpPr>
            <p:spPr>
              <a:xfrm>
                <a:off x="332144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3" name="شكل حر: شكل 982">
                <a:extLst>
                  <a:ext uri="{FF2B5EF4-FFF2-40B4-BE49-F238E27FC236}">
                    <a16:creationId xmlns:a16="http://schemas.microsoft.com/office/drawing/2014/main" id="{EA62DC76-3860-4869-A174-E76279229070}"/>
                  </a:ext>
                </a:extLst>
              </p:cNvPr>
              <p:cNvSpPr/>
              <p:nvPr/>
            </p:nvSpPr>
            <p:spPr>
              <a:xfrm>
                <a:off x="335541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4" name="شكل حر: شكل 983">
                <a:extLst>
                  <a:ext uri="{FF2B5EF4-FFF2-40B4-BE49-F238E27FC236}">
                    <a16:creationId xmlns:a16="http://schemas.microsoft.com/office/drawing/2014/main" id="{13536ADA-167C-4F9C-9479-088DCE612538}"/>
                  </a:ext>
                </a:extLst>
              </p:cNvPr>
              <p:cNvSpPr/>
              <p:nvPr/>
            </p:nvSpPr>
            <p:spPr>
              <a:xfrm>
                <a:off x="339024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5" name="شكل حر: شكل 984">
                <a:extLst>
                  <a:ext uri="{FF2B5EF4-FFF2-40B4-BE49-F238E27FC236}">
                    <a16:creationId xmlns:a16="http://schemas.microsoft.com/office/drawing/2014/main" id="{AEFABD79-BEDF-48EB-977D-3A44DA5A022C}"/>
                  </a:ext>
                </a:extLst>
              </p:cNvPr>
              <p:cNvSpPr/>
              <p:nvPr/>
            </p:nvSpPr>
            <p:spPr>
              <a:xfrm>
                <a:off x="342421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6" name="شكل حر: شكل 985">
                <a:extLst>
                  <a:ext uri="{FF2B5EF4-FFF2-40B4-BE49-F238E27FC236}">
                    <a16:creationId xmlns:a16="http://schemas.microsoft.com/office/drawing/2014/main" id="{CBBD8010-D916-48C7-828C-68737F2CE378}"/>
                  </a:ext>
                </a:extLst>
              </p:cNvPr>
              <p:cNvSpPr/>
              <p:nvPr/>
            </p:nvSpPr>
            <p:spPr>
              <a:xfrm>
                <a:off x="345817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7" name="شكل حر: شكل 986">
                <a:extLst>
                  <a:ext uri="{FF2B5EF4-FFF2-40B4-BE49-F238E27FC236}">
                    <a16:creationId xmlns:a16="http://schemas.microsoft.com/office/drawing/2014/main" id="{C806781A-4273-4B6B-8F7F-4F069137A666}"/>
                  </a:ext>
                </a:extLst>
              </p:cNvPr>
              <p:cNvSpPr/>
              <p:nvPr/>
            </p:nvSpPr>
            <p:spPr>
              <a:xfrm>
                <a:off x="349300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8" name="شكل حر: شكل 987">
                <a:extLst>
                  <a:ext uri="{FF2B5EF4-FFF2-40B4-BE49-F238E27FC236}">
                    <a16:creationId xmlns:a16="http://schemas.microsoft.com/office/drawing/2014/main" id="{2E417180-CC7A-4B09-A4AA-41132A14BC52}"/>
                  </a:ext>
                </a:extLst>
              </p:cNvPr>
              <p:cNvSpPr/>
              <p:nvPr/>
            </p:nvSpPr>
            <p:spPr>
              <a:xfrm>
                <a:off x="352697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89" name="شكل حر: شكل 988">
                <a:extLst>
                  <a:ext uri="{FF2B5EF4-FFF2-40B4-BE49-F238E27FC236}">
                    <a16:creationId xmlns:a16="http://schemas.microsoft.com/office/drawing/2014/main" id="{0D2D4F90-6296-4A90-B6EE-A17C13AFF7F8}"/>
                  </a:ext>
                </a:extLst>
              </p:cNvPr>
              <p:cNvSpPr/>
              <p:nvPr/>
            </p:nvSpPr>
            <p:spPr>
              <a:xfrm>
                <a:off x="3560934"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0" name="شكل حر: شكل 989">
                <a:extLst>
                  <a:ext uri="{FF2B5EF4-FFF2-40B4-BE49-F238E27FC236}">
                    <a16:creationId xmlns:a16="http://schemas.microsoft.com/office/drawing/2014/main" id="{C82AB636-FE3F-40E1-A0F8-0AD0DD2F88AA}"/>
                  </a:ext>
                </a:extLst>
              </p:cNvPr>
              <p:cNvSpPr/>
              <p:nvPr/>
            </p:nvSpPr>
            <p:spPr>
              <a:xfrm>
                <a:off x="359576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1" name="شكل حر: شكل 990">
                <a:extLst>
                  <a:ext uri="{FF2B5EF4-FFF2-40B4-BE49-F238E27FC236}">
                    <a16:creationId xmlns:a16="http://schemas.microsoft.com/office/drawing/2014/main" id="{2449F737-4D8D-4E1F-926B-9BC212679CBA}"/>
                  </a:ext>
                </a:extLst>
              </p:cNvPr>
              <p:cNvSpPr/>
              <p:nvPr/>
            </p:nvSpPr>
            <p:spPr>
              <a:xfrm>
                <a:off x="362973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2" name="شكل حر: شكل 991">
                <a:extLst>
                  <a:ext uri="{FF2B5EF4-FFF2-40B4-BE49-F238E27FC236}">
                    <a16:creationId xmlns:a16="http://schemas.microsoft.com/office/drawing/2014/main" id="{75A3297A-CA9E-4F0A-B9FD-89746B59F24D}"/>
                  </a:ext>
                </a:extLst>
              </p:cNvPr>
              <p:cNvSpPr/>
              <p:nvPr/>
            </p:nvSpPr>
            <p:spPr>
              <a:xfrm>
                <a:off x="366369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3" name="شكل حر: شكل 992">
                <a:extLst>
                  <a:ext uri="{FF2B5EF4-FFF2-40B4-BE49-F238E27FC236}">
                    <a16:creationId xmlns:a16="http://schemas.microsoft.com/office/drawing/2014/main" id="{958A7F0A-809E-403D-AA98-0F93499B3A6D}"/>
                  </a:ext>
                </a:extLst>
              </p:cNvPr>
              <p:cNvSpPr/>
              <p:nvPr/>
            </p:nvSpPr>
            <p:spPr>
              <a:xfrm>
                <a:off x="369853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4" name="شكل حر: شكل 993">
                <a:extLst>
                  <a:ext uri="{FF2B5EF4-FFF2-40B4-BE49-F238E27FC236}">
                    <a16:creationId xmlns:a16="http://schemas.microsoft.com/office/drawing/2014/main" id="{9F352EA5-39C6-4C92-B47E-50670E996238}"/>
                  </a:ext>
                </a:extLst>
              </p:cNvPr>
              <p:cNvSpPr/>
              <p:nvPr/>
            </p:nvSpPr>
            <p:spPr>
              <a:xfrm>
                <a:off x="373249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5" name="شكل حر: شكل 994">
                <a:extLst>
                  <a:ext uri="{FF2B5EF4-FFF2-40B4-BE49-F238E27FC236}">
                    <a16:creationId xmlns:a16="http://schemas.microsoft.com/office/drawing/2014/main" id="{32E85A62-C09E-438C-8F5B-E2D02392D586}"/>
                  </a:ext>
                </a:extLst>
              </p:cNvPr>
              <p:cNvSpPr/>
              <p:nvPr/>
            </p:nvSpPr>
            <p:spPr>
              <a:xfrm>
                <a:off x="376645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6" name="شكل حر: شكل 995">
                <a:extLst>
                  <a:ext uri="{FF2B5EF4-FFF2-40B4-BE49-F238E27FC236}">
                    <a16:creationId xmlns:a16="http://schemas.microsoft.com/office/drawing/2014/main" id="{8A04BD78-8BEF-448A-A38E-39FE7598EA0D}"/>
                  </a:ext>
                </a:extLst>
              </p:cNvPr>
              <p:cNvSpPr/>
              <p:nvPr/>
            </p:nvSpPr>
            <p:spPr>
              <a:xfrm>
                <a:off x="380129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7" name="شكل حر: شكل 996">
                <a:extLst>
                  <a:ext uri="{FF2B5EF4-FFF2-40B4-BE49-F238E27FC236}">
                    <a16:creationId xmlns:a16="http://schemas.microsoft.com/office/drawing/2014/main" id="{6A3A28F7-96D8-4899-BBEA-45884E28E478}"/>
                  </a:ext>
                </a:extLst>
              </p:cNvPr>
              <p:cNvSpPr/>
              <p:nvPr/>
            </p:nvSpPr>
            <p:spPr>
              <a:xfrm>
                <a:off x="3835254"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8" name="شكل حر: شكل 997">
                <a:extLst>
                  <a:ext uri="{FF2B5EF4-FFF2-40B4-BE49-F238E27FC236}">
                    <a16:creationId xmlns:a16="http://schemas.microsoft.com/office/drawing/2014/main" id="{7EDBF4A2-B509-4616-ACAB-6BAD208AC274}"/>
                  </a:ext>
                </a:extLst>
              </p:cNvPr>
              <p:cNvSpPr/>
              <p:nvPr/>
            </p:nvSpPr>
            <p:spPr>
              <a:xfrm>
                <a:off x="386921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999" name="شكل حر: شكل 998">
                <a:extLst>
                  <a:ext uri="{FF2B5EF4-FFF2-40B4-BE49-F238E27FC236}">
                    <a16:creationId xmlns:a16="http://schemas.microsoft.com/office/drawing/2014/main" id="{4C40DC39-816A-429C-B280-D8B2F1E616CF}"/>
                  </a:ext>
                </a:extLst>
              </p:cNvPr>
              <p:cNvSpPr/>
              <p:nvPr/>
            </p:nvSpPr>
            <p:spPr>
              <a:xfrm>
                <a:off x="390405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0" name="شكل حر: شكل 999">
                <a:extLst>
                  <a:ext uri="{FF2B5EF4-FFF2-40B4-BE49-F238E27FC236}">
                    <a16:creationId xmlns:a16="http://schemas.microsoft.com/office/drawing/2014/main" id="{BC318721-C97B-4DDC-BB8C-61A5D3A2A31B}"/>
                  </a:ext>
                </a:extLst>
              </p:cNvPr>
              <p:cNvSpPr/>
              <p:nvPr/>
            </p:nvSpPr>
            <p:spPr>
              <a:xfrm>
                <a:off x="393801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1" name="شكل حر: شكل 1000">
                <a:extLst>
                  <a:ext uri="{FF2B5EF4-FFF2-40B4-BE49-F238E27FC236}">
                    <a16:creationId xmlns:a16="http://schemas.microsoft.com/office/drawing/2014/main" id="{34734DFE-8342-4B62-93CF-C27FB9B198E5}"/>
                  </a:ext>
                </a:extLst>
              </p:cNvPr>
              <p:cNvSpPr/>
              <p:nvPr/>
            </p:nvSpPr>
            <p:spPr>
              <a:xfrm>
                <a:off x="397197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2" name="شكل حر: شكل 1001">
                <a:extLst>
                  <a:ext uri="{FF2B5EF4-FFF2-40B4-BE49-F238E27FC236}">
                    <a16:creationId xmlns:a16="http://schemas.microsoft.com/office/drawing/2014/main" id="{776A2DE8-5C70-4D0D-9E92-1DC16F3CDB62}"/>
                  </a:ext>
                </a:extLst>
              </p:cNvPr>
              <p:cNvSpPr/>
              <p:nvPr/>
            </p:nvSpPr>
            <p:spPr>
              <a:xfrm>
                <a:off x="400681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3" name="شكل حر: شكل 1002">
                <a:extLst>
                  <a:ext uri="{FF2B5EF4-FFF2-40B4-BE49-F238E27FC236}">
                    <a16:creationId xmlns:a16="http://schemas.microsoft.com/office/drawing/2014/main" id="{D347BF09-23F7-48EC-83B8-744081C831B1}"/>
                  </a:ext>
                </a:extLst>
              </p:cNvPr>
              <p:cNvSpPr/>
              <p:nvPr/>
            </p:nvSpPr>
            <p:spPr>
              <a:xfrm>
                <a:off x="404077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4" name="شكل حر: شكل 1003">
                <a:extLst>
                  <a:ext uri="{FF2B5EF4-FFF2-40B4-BE49-F238E27FC236}">
                    <a16:creationId xmlns:a16="http://schemas.microsoft.com/office/drawing/2014/main" id="{EC90743A-335E-4095-B197-C9C3F465075E}"/>
                  </a:ext>
                </a:extLst>
              </p:cNvPr>
              <p:cNvSpPr/>
              <p:nvPr/>
            </p:nvSpPr>
            <p:spPr>
              <a:xfrm>
                <a:off x="407474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5" name="شكل حر: شكل 1004">
                <a:extLst>
                  <a:ext uri="{FF2B5EF4-FFF2-40B4-BE49-F238E27FC236}">
                    <a16:creationId xmlns:a16="http://schemas.microsoft.com/office/drawing/2014/main" id="{CA3C41D5-BE2D-4F27-BB91-E0C7102D707A}"/>
                  </a:ext>
                </a:extLst>
              </p:cNvPr>
              <p:cNvSpPr/>
              <p:nvPr/>
            </p:nvSpPr>
            <p:spPr>
              <a:xfrm>
                <a:off x="4109574"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6" name="شكل حر: شكل 1005">
                <a:extLst>
                  <a:ext uri="{FF2B5EF4-FFF2-40B4-BE49-F238E27FC236}">
                    <a16:creationId xmlns:a16="http://schemas.microsoft.com/office/drawing/2014/main" id="{22894E1F-B916-48C0-9283-967D1DD4E280}"/>
                  </a:ext>
                </a:extLst>
              </p:cNvPr>
              <p:cNvSpPr/>
              <p:nvPr/>
            </p:nvSpPr>
            <p:spPr>
              <a:xfrm>
                <a:off x="414353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7" name="شكل حر: شكل 1006">
                <a:extLst>
                  <a:ext uri="{FF2B5EF4-FFF2-40B4-BE49-F238E27FC236}">
                    <a16:creationId xmlns:a16="http://schemas.microsoft.com/office/drawing/2014/main" id="{70EECD76-743C-4C82-A08B-4B0269F452C5}"/>
                  </a:ext>
                </a:extLst>
              </p:cNvPr>
              <p:cNvSpPr/>
              <p:nvPr/>
            </p:nvSpPr>
            <p:spPr>
              <a:xfrm>
                <a:off x="417750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8" name="شكل حر: شكل 1007">
                <a:extLst>
                  <a:ext uri="{FF2B5EF4-FFF2-40B4-BE49-F238E27FC236}">
                    <a16:creationId xmlns:a16="http://schemas.microsoft.com/office/drawing/2014/main" id="{EF5B247C-8F4B-472E-9A2E-8DBE0FD2511A}"/>
                  </a:ext>
                </a:extLst>
              </p:cNvPr>
              <p:cNvSpPr/>
              <p:nvPr/>
            </p:nvSpPr>
            <p:spPr>
              <a:xfrm>
                <a:off x="421233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09" name="شكل حر: شكل 1008">
                <a:extLst>
                  <a:ext uri="{FF2B5EF4-FFF2-40B4-BE49-F238E27FC236}">
                    <a16:creationId xmlns:a16="http://schemas.microsoft.com/office/drawing/2014/main" id="{A1332453-04F6-43C2-8D76-5464FE2A8A22}"/>
                  </a:ext>
                </a:extLst>
              </p:cNvPr>
              <p:cNvSpPr/>
              <p:nvPr/>
            </p:nvSpPr>
            <p:spPr>
              <a:xfrm>
                <a:off x="424629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0" name="شكل حر: شكل 1009">
                <a:extLst>
                  <a:ext uri="{FF2B5EF4-FFF2-40B4-BE49-F238E27FC236}">
                    <a16:creationId xmlns:a16="http://schemas.microsoft.com/office/drawing/2014/main" id="{87C5AC71-AAD7-48A1-A382-A018AB2FA022}"/>
                  </a:ext>
                </a:extLst>
              </p:cNvPr>
              <p:cNvSpPr/>
              <p:nvPr/>
            </p:nvSpPr>
            <p:spPr>
              <a:xfrm>
                <a:off x="428026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1" name="شكل حر: شكل 1010">
                <a:extLst>
                  <a:ext uri="{FF2B5EF4-FFF2-40B4-BE49-F238E27FC236}">
                    <a16:creationId xmlns:a16="http://schemas.microsoft.com/office/drawing/2014/main" id="{39AA93FF-0B52-4FA0-8D09-B86F864D2D8F}"/>
                  </a:ext>
                </a:extLst>
              </p:cNvPr>
              <p:cNvSpPr/>
              <p:nvPr/>
            </p:nvSpPr>
            <p:spPr>
              <a:xfrm>
                <a:off x="431509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2" name="شكل حر: شكل 1011">
                <a:extLst>
                  <a:ext uri="{FF2B5EF4-FFF2-40B4-BE49-F238E27FC236}">
                    <a16:creationId xmlns:a16="http://schemas.microsoft.com/office/drawing/2014/main" id="{CBB0EDD5-546A-4F15-9F65-DE97674F1EED}"/>
                  </a:ext>
                </a:extLst>
              </p:cNvPr>
              <p:cNvSpPr/>
              <p:nvPr/>
            </p:nvSpPr>
            <p:spPr>
              <a:xfrm>
                <a:off x="434906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3" name="شكل حر: شكل 1012">
                <a:extLst>
                  <a:ext uri="{FF2B5EF4-FFF2-40B4-BE49-F238E27FC236}">
                    <a16:creationId xmlns:a16="http://schemas.microsoft.com/office/drawing/2014/main" id="{BD3C7C2C-E034-477C-B1A9-2C194A564B71}"/>
                  </a:ext>
                </a:extLst>
              </p:cNvPr>
              <p:cNvSpPr/>
              <p:nvPr/>
            </p:nvSpPr>
            <p:spPr>
              <a:xfrm>
                <a:off x="4383894"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4" name="شكل حر: شكل 1013">
                <a:extLst>
                  <a:ext uri="{FF2B5EF4-FFF2-40B4-BE49-F238E27FC236}">
                    <a16:creationId xmlns:a16="http://schemas.microsoft.com/office/drawing/2014/main" id="{55748B5C-8643-4F09-BF70-05ECBB4BECFE}"/>
                  </a:ext>
                </a:extLst>
              </p:cNvPr>
              <p:cNvSpPr/>
              <p:nvPr/>
            </p:nvSpPr>
            <p:spPr>
              <a:xfrm>
                <a:off x="441785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5" name="شكل حر: شكل 1014">
                <a:extLst>
                  <a:ext uri="{FF2B5EF4-FFF2-40B4-BE49-F238E27FC236}">
                    <a16:creationId xmlns:a16="http://schemas.microsoft.com/office/drawing/2014/main" id="{85C470BA-4C79-4EF1-B52B-D9AF7EE87DC6}"/>
                  </a:ext>
                </a:extLst>
              </p:cNvPr>
              <p:cNvSpPr/>
              <p:nvPr/>
            </p:nvSpPr>
            <p:spPr>
              <a:xfrm>
                <a:off x="445182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6" name="شكل حر: شكل 1015">
                <a:extLst>
                  <a:ext uri="{FF2B5EF4-FFF2-40B4-BE49-F238E27FC236}">
                    <a16:creationId xmlns:a16="http://schemas.microsoft.com/office/drawing/2014/main" id="{153A91E8-4715-4612-9E26-AF05164E2F6E}"/>
                  </a:ext>
                </a:extLst>
              </p:cNvPr>
              <p:cNvSpPr/>
              <p:nvPr/>
            </p:nvSpPr>
            <p:spPr>
              <a:xfrm>
                <a:off x="448665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7" name="شكل حر: شكل 1016">
                <a:extLst>
                  <a:ext uri="{FF2B5EF4-FFF2-40B4-BE49-F238E27FC236}">
                    <a16:creationId xmlns:a16="http://schemas.microsoft.com/office/drawing/2014/main" id="{1B47F116-8760-4484-AF47-46C992D178C7}"/>
                  </a:ext>
                </a:extLst>
              </p:cNvPr>
              <p:cNvSpPr/>
              <p:nvPr/>
            </p:nvSpPr>
            <p:spPr>
              <a:xfrm>
                <a:off x="452061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8" name="شكل حر: شكل 1017">
                <a:extLst>
                  <a:ext uri="{FF2B5EF4-FFF2-40B4-BE49-F238E27FC236}">
                    <a16:creationId xmlns:a16="http://schemas.microsoft.com/office/drawing/2014/main" id="{63EAFBA5-F85A-4016-B62B-E924613607F9}"/>
                  </a:ext>
                </a:extLst>
              </p:cNvPr>
              <p:cNvSpPr/>
              <p:nvPr/>
            </p:nvSpPr>
            <p:spPr>
              <a:xfrm>
                <a:off x="455458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19" name="شكل حر: شكل 1018">
                <a:extLst>
                  <a:ext uri="{FF2B5EF4-FFF2-40B4-BE49-F238E27FC236}">
                    <a16:creationId xmlns:a16="http://schemas.microsoft.com/office/drawing/2014/main" id="{F7EB66EE-8B3C-4385-83D6-4969DF4604EC}"/>
                  </a:ext>
                </a:extLst>
              </p:cNvPr>
              <p:cNvSpPr/>
              <p:nvPr/>
            </p:nvSpPr>
            <p:spPr>
              <a:xfrm>
                <a:off x="458941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20" name="شكل حر: شكل 1019">
                <a:extLst>
                  <a:ext uri="{FF2B5EF4-FFF2-40B4-BE49-F238E27FC236}">
                    <a16:creationId xmlns:a16="http://schemas.microsoft.com/office/drawing/2014/main" id="{A93C3EE7-2742-4950-A8F6-C78D0EE201A8}"/>
                  </a:ext>
                </a:extLst>
              </p:cNvPr>
              <p:cNvSpPr/>
              <p:nvPr/>
            </p:nvSpPr>
            <p:spPr>
              <a:xfrm>
                <a:off x="462338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21" name="شكل حر: شكل 1020">
                <a:extLst>
                  <a:ext uri="{FF2B5EF4-FFF2-40B4-BE49-F238E27FC236}">
                    <a16:creationId xmlns:a16="http://schemas.microsoft.com/office/drawing/2014/main" id="{A48013DF-9E73-419F-95D5-492D7E59179E}"/>
                  </a:ext>
                </a:extLst>
              </p:cNvPr>
              <p:cNvSpPr/>
              <p:nvPr/>
            </p:nvSpPr>
            <p:spPr>
              <a:xfrm>
                <a:off x="465734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022" name="شكل حر: شكل 1021">
                <a:extLst>
                  <a:ext uri="{FF2B5EF4-FFF2-40B4-BE49-F238E27FC236}">
                    <a16:creationId xmlns:a16="http://schemas.microsoft.com/office/drawing/2014/main" id="{A323B883-E2B8-4802-A00D-D5F7997D0BD7}"/>
                  </a:ext>
                </a:extLst>
              </p:cNvPr>
              <p:cNvSpPr/>
              <p:nvPr/>
            </p:nvSpPr>
            <p:spPr>
              <a:xfrm>
                <a:off x="469217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grpSp>
        <p:sp>
          <p:nvSpPr>
            <p:cNvPr id="1023" name="شكل حر: شكل 1022">
              <a:extLst>
                <a:ext uri="{FF2B5EF4-FFF2-40B4-BE49-F238E27FC236}">
                  <a16:creationId xmlns:a16="http://schemas.microsoft.com/office/drawing/2014/main" id="{E4C83CA0-72D0-4C42-91B2-1AB49AB17CAF}"/>
                </a:ext>
              </a:extLst>
            </p:cNvPr>
            <p:cNvSpPr/>
            <p:nvPr/>
          </p:nvSpPr>
          <p:spPr>
            <a:xfrm>
              <a:off x="-8993208" y="6260889"/>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024" name="شكل حر: شكل 1023">
              <a:extLst>
                <a:ext uri="{FF2B5EF4-FFF2-40B4-BE49-F238E27FC236}">
                  <a16:creationId xmlns:a16="http://schemas.microsoft.com/office/drawing/2014/main" id="{3C4327D7-EFBE-4B2B-AE9F-B104B91894DB}"/>
                </a:ext>
              </a:extLst>
            </p:cNvPr>
            <p:cNvSpPr/>
            <p:nvPr/>
          </p:nvSpPr>
          <p:spPr>
            <a:xfrm>
              <a:off x="-8746755" y="6260889"/>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025" name="شكل حر: شكل 1024">
              <a:extLst>
                <a:ext uri="{FF2B5EF4-FFF2-40B4-BE49-F238E27FC236}">
                  <a16:creationId xmlns:a16="http://schemas.microsoft.com/office/drawing/2014/main" id="{907CEAA0-CED4-44BF-85BA-D65D3802137A}"/>
                </a:ext>
              </a:extLst>
            </p:cNvPr>
            <p:cNvSpPr/>
            <p:nvPr/>
          </p:nvSpPr>
          <p:spPr>
            <a:xfrm>
              <a:off x="-8501174" y="6260889"/>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026" name="شكل حر: شكل 1025">
              <a:extLst>
                <a:ext uri="{FF2B5EF4-FFF2-40B4-BE49-F238E27FC236}">
                  <a16:creationId xmlns:a16="http://schemas.microsoft.com/office/drawing/2014/main" id="{9C2BEB39-AB91-4ADF-9DE6-A8ACAA723991}"/>
                </a:ext>
              </a:extLst>
            </p:cNvPr>
            <p:cNvSpPr/>
            <p:nvPr/>
          </p:nvSpPr>
          <p:spPr>
            <a:xfrm>
              <a:off x="-8254721" y="6260889"/>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027" name="شكل حر: شكل 1026">
              <a:extLst>
                <a:ext uri="{FF2B5EF4-FFF2-40B4-BE49-F238E27FC236}">
                  <a16:creationId xmlns:a16="http://schemas.microsoft.com/office/drawing/2014/main" id="{5190EA98-1112-45BD-82C9-FAA817864A54}"/>
                </a:ext>
              </a:extLst>
            </p:cNvPr>
            <p:cNvSpPr/>
            <p:nvPr/>
          </p:nvSpPr>
          <p:spPr>
            <a:xfrm>
              <a:off x="-8009139" y="6260889"/>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028" name="شكل حر: شكل 1027">
              <a:extLst>
                <a:ext uri="{FF2B5EF4-FFF2-40B4-BE49-F238E27FC236}">
                  <a16:creationId xmlns:a16="http://schemas.microsoft.com/office/drawing/2014/main" id="{2CAA1E9E-7E92-461C-BBD6-ADE186EAA209}"/>
                </a:ext>
              </a:extLst>
            </p:cNvPr>
            <p:cNvSpPr/>
            <p:nvPr/>
          </p:nvSpPr>
          <p:spPr>
            <a:xfrm>
              <a:off x="-7763557" y="6260889"/>
              <a:ext cx="62701" cy="58347"/>
            </a:xfrm>
            <a:custGeom>
              <a:avLst/>
              <a:gdLst>
                <a:gd name="connsiteX0" fmla="*/ 0 w 62701"/>
                <a:gd name="connsiteY0" fmla="*/ 0 h 58347"/>
                <a:gd name="connsiteX1" fmla="*/ 62701 w 62701"/>
                <a:gd name="connsiteY1" fmla="*/ 0 h 58347"/>
                <a:gd name="connsiteX2" fmla="*/ 62701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1" y="0"/>
                  </a:lnTo>
                  <a:lnTo>
                    <a:pt x="62701"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grpSp>
          <p:nvGrpSpPr>
            <p:cNvPr id="1030" name="رسم 4">
              <a:extLst>
                <a:ext uri="{FF2B5EF4-FFF2-40B4-BE49-F238E27FC236}">
                  <a16:creationId xmlns:a16="http://schemas.microsoft.com/office/drawing/2014/main" id="{1911659A-5C6C-4D2C-A34F-EAD5E34FB7D4}"/>
                </a:ext>
              </a:extLst>
            </p:cNvPr>
            <p:cNvGrpSpPr/>
            <p:nvPr/>
          </p:nvGrpSpPr>
          <p:grpSpPr>
            <a:xfrm>
              <a:off x="-6985882" y="6279177"/>
              <a:ext cx="1507453" cy="90371"/>
              <a:chOff x="5253010" y="8576900"/>
              <a:chExt cx="1507453" cy="90371"/>
            </a:xfrm>
            <a:noFill/>
          </p:grpSpPr>
          <p:sp>
            <p:nvSpPr>
              <p:cNvPr id="1031" name="شكل حر: شكل 1030">
                <a:extLst>
                  <a:ext uri="{FF2B5EF4-FFF2-40B4-BE49-F238E27FC236}">
                    <a16:creationId xmlns:a16="http://schemas.microsoft.com/office/drawing/2014/main" id="{7159ECF8-C91C-4CE2-9A25-A21F38FCCC9B}"/>
                  </a:ext>
                </a:extLst>
              </p:cNvPr>
              <p:cNvSpPr/>
              <p:nvPr/>
            </p:nvSpPr>
            <p:spPr>
              <a:xfrm>
                <a:off x="5253010"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32" name="شكل حر: شكل 1031">
                <a:extLst>
                  <a:ext uri="{FF2B5EF4-FFF2-40B4-BE49-F238E27FC236}">
                    <a16:creationId xmlns:a16="http://schemas.microsoft.com/office/drawing/2014/main" id="{DCF8B2B5-DF84-4547-9B12-BBA732CF6580}"/>
                  </a:ext>
                </a:extLst>
              </p:cNvPr>
              <p:cNvSpPr/>
              <p:nvPr/>
            </p:nvSpPr>
            <p:spPr>
              <a:xfrm>
                <a:off x="5286973"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33" name="شكل حر: شكل 1032">
                <a:extLst>
                  <a:ext uri="{FF2B5EF4-FFF2-40B4-BE49-F238E27FC236}">
                    <a16:creationId xmlns:a16="http://schemas.microsoft.com/office/drawing/2014/main" id="{109F7693-6AD0-4278-9B54-6F88F96AFBC4}"/>
                  </a:ext>
                </a:extLst>
              </p:cNvPr>
              <p:cNvSpPr/>
              <p:nvPr/>
            </p:nvSpPr>
            <p:spPr>
              <a:xfrm>
                <a:off x="5320937"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34" name="شكل حر: شكل 1033">
                <a:extLst>
                  <a:ext uri="{FF2B5EF4-FFF2-40B4-BE49-F238E27FC236}">
                    <a16:creationId xmlns:a16="http://schemas.microsoft.com/office/drawing/2014/main" id="{B6F2BAEC-05E0-422A-9275-535F9ECBF406}"/>
                  </a:ext>
                </a:extLst>
              </p:cNvPr>
              <p:cNvSpPr/>
              <p:nvPr/>
            </p:nvSpPr>
            <p:spPr>
              <a:xfrm>
                <a:off x="5355771"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35" name="شكل حر: شكل 1034">
                <a:extLst>
                  <a:ext uri="{FF2B5EF4-FFF2-40B4-BE49-F238E27FC236}">
                    <a16:creationId xmlns:a16="http://schemas.microsoft.com/office/drawing/2014/main" id="{E8E630CF-719B-421E-B6BC-9FB9FE91975F}"/>
                  </a:ext>
                </a:extLst>
              </p:cNvPr>
              <p:cNvSpPr/>
              <p:nvPr/>
            </p:nvSpPr>
            <p:spPr>
              <a:xfrm>
                <a:off x="5389735"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36" name="شكل حر: شكل 1035">
                <a:extLst>
                  <a:ext uri="{FF2B5EF4-FFF2-40B4-BE49-F238E27FC236}">
                    <a16:creationId xmlns:a16="http://schemas.microsoft.com/office/drawing/2014/main" id="{59560A35-CAFF-4C5F-A5DE-E6C0F41569D7}"/>
                  </a:ext>
                </a:extLst>
              </p:cNvPr>
              <p:cNvSpPr/>
              <p:nvPr/>
            </p:nvSpPr>
            <p:spPr>
              <a:xfrm>
                <a:off x="5423698"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37" name="شكل حر: شكل 1036">
                <a:extLst>
                  <a:ext uri="{FF2B5EF4-FFF2-40B4-BE49-F238E27FC236}">
                    <a16:creationId xmlns:a16="http://schemas.microsoft.com/office/drawing/2014/main" id="{07D64878-8DAE-431A-8310-192B098F261A}"/>
                  </a:ext>
                </a:extLst>
              </p:cNvPr>
              <p:cNvSpPr/>
              <p:nvPr/>
            </p:nvSpPr>
            <p:spPr>
              <a:xfrm>
                <a:off x="5458532"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38" name="شكل حر: شكل 1037">
                <a:extLst>
                  <a:ext uri="{FF2B5EF4-FFF2-40B4-BE49-F238E27FC236}">
                    <a16:creationId xmlns:a16="http://schemas.microsoft.com/office/drawing/2014/main" id="{30161329-89E7-4E87-A5CC-43674F6A5F51}"/>
                  </a:ext>
                </a:extLst>
              </p:cNvPr>
              <p:cNvSpPr/>
              <p:nvPr/>
            </p:nvSpPr>
            <p:spPr>
              <a:xfrm>
                <a:off x="5492496"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39" name="شكل حر: شكل 1038">
                <a:extLst>
                  <a:ext uri="{FF2B5EF4-FFF2-40B4-BE49-F238E27FC236}">
                    <a16:creationId xmlns:a16="http://schemas.microsoft.com/office/drawing/2014/main" id="{136BA7D2-529D-4D75-A599-747257A7C538}"/>
                  </a:ext>
                </a:extLst>
              </p:cNvPr>
              <p:cNvSpPr/>
              <p:nvPr/>
            </p:nvSpPr>
            <p:spPr>
              <a:xfrm>
                <a:off x="5526459"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0" name="شكل حر: شكل 1039">
                <a:extLst>
                  <a:ext uri="{FF2B5EF4-FFF2-40B4-BE49-F238E27FC236}">
                    <a16:creationId xmlns:a16="http://schemas.microsoft.com/office/drawing/2014/main" id="{EADD8046-6F86-4E1A-A95B-42809B127B22}"/>
                  </a:ext>
                </a:extLst>
              </p:cNvPr>
              <p:cNvSpPr/>
              <p:nvPr/>
            </p:nvSpPr>
            <p:spPr>
              <a:xfrm>
                <a:off x="5561293"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1" name="شكل حر: شكل 1040">
                <a:extLst>
                  <a:ext uri="{FF2B5EF4-FFF2-40B4-BE49-F238E27FC236}">
                    <a16:creationId xmlns:a16="http://schemas.microsoft.com/office/drawing/2014/main" id="{4B1A239E-9D86-41E3-8AD8-E0AF524ECA79}"/>
                  </a:ext>
                </a:extLst>
              </p:cNvPr>
              <p:cNvSpPr/>
              <p:nvPr/>
            </p:nvSpPr>
            <p:spPr>
              <a:xfrm>
                <a:off x="5595257"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2" name="شكل حر: شكل 1041">
                <a:extLst>
                  <a:ext uri="{FF2B5EF4-FFF2-40B4-BE49-F238E27FC236}">
                    <a16:creationId xmlns:a16="http://schemas.microsoft.com/office/drawing/2014/main" id="{793AE360-9DB9-4B34-841A-2AB77C564526}"/>
                  </a:ext>
                </a:extLst>
              </p:cNvPr>
              <p:cNvSpPr/>
              <p:nvPr/>
            </p:nvSpPr>
            <p:spPr>
              <a:xfrm>
                <a:off x="5629220"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3" name="شكل حر: شكل 1042">
                <a:extLst>
                  <a:ext uri="{FF2B5EF4-FFF2-40B4-BE49-F238E27FC236}">
                    <a16:creationId xmlns:a16="http://schemas.microsoft.com/office/drawing/2014/main" id="{0CC469FC-C3A1-4EC0-BD83-F8C04E21498D}"/>
                  </a:ext>
                </a:extLst>
              </p:cNvPr>
              <p:cNvSpPr/>
              <p:nvPr/>
            </p:nvSpPr>
            <p:spPr>
              <a:xfrm>
                <a:off x="5664055"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4" name="شكل حر: شكل 1043">
                <a:extLst>
                  <a:ext uri="{FF2B5EF4-FFF2-40B4-BE49-F238E27FC236}">
                    <a16:creationId xmlns:a16="http://schemas.microsoft.com/office/drawing/2014/main" id="{347FC63F-4F19-462D-BBFB-E110E6D5B6C1}"/>
                  </a:ext>
                </a:extLst>
              </p:cNvPr>
              <p:cNvSpPr/>
              <p:nvPr/>
            </p:nvSpPr>
            <p:spPr>
              <a:xfrm>
                <a:off x="5698018"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5" name="شكل حر: شكل 1044">
                <a:extLst>
                  <a:ext uri="{FF2B5EF4-FFF2-40B4-BE49-F238E27FC236}">
                    <a16:creationId xmlns:a16="http://schemas.microsoft.com/office/drawing/2014/main" id="{63836DD5-E7ED-4E15-A234-646A6C875580}"/>
                  </a:ext>
                </a:extLst>
              </p:cNvPr>
              <p:cNvSpPr/>
              <p:nvPr/>
            </p:nvSpPr>
            <p:spPr>
              <a:xfrm>
                <a:off x="5731981"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6" name="شكل حر: شكل 1045">
                <a:extLst>
                  <a:ext uri="{FF2B5EF4-FFF2-40B4-BE49-F238E27FC236}">
                    <a16:creationId xmlns:a16="http://schemas.microsoft.com/office/drawing/2014/main" id="{60DD0D00-F61A-4845-B5B9-A556840B03A4}"/>
                  </a:ext>
                </a:extLst>
              </p:cNvPr>
              <p:cNvSpPr/>
              <p:nvPr/>
            </p:nvSpPr>
            <p:spPr>
              <a:xfrm>
                <a:off x="5766816"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7" name="شكل حر: شكل 1046">
                <a:extLst>
                  <a:ext uri="{FF2B5EF4-FFF2-40B4-BE49-F238E27FC236}">
                    <a16:creationId xmlns:a16="http://schemas.microsoft.com/office/drawing/2014/main" id="{1CB17A6F-B8D7-4630-A852-9960850E1527}"/>
                  </a:ext>
                </a:extLst>
              </p:cNvPr>
              <p:cNvSpPr/>
              <p:nvPr/>
            </p:nvSpPr>
            <p:spPr>
              <a:xfrm>
                <a:off x="5800779"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8" name="شكل حر: شكل 1047">
                <a:extLst>
                  <a:ext uri="{FF2B5EF4-FFF2-40B4-BE49-F238E27FC236}">
                    <a16:creationId xmlns:a16="http://schemas.microsoft.com/office/drawing/2014/main" id="{328A9411-3D5A-4175-813F-5A2DB09A9533}"/>
                  </a:ext>
                </a:extLst>
              </p:cNvPr>
              <p:cNvSpPr/>
              <p:nvPr/>
            </p:nvSpPr>
            <p:spPr>
              <a:xfrm>
                <a:off x="5834742"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49" name="شكل حر: شكل 1048">
                <a:extLst>
                  <a:ext uri="{FF2B5EF4-FFF2-40B4-BE49-F238E27FC236}">
                    <a16:creationId xmlns:a16="http://schemas.microsoft.com/office/drawing/2014/main" id="{C2F376A9-E507-43CB-A030-6E42E6255E1A}"/>
                  </a:ext>
                </a:extLst>
              </p:cNvPr>
              <p:cNvSpPr/>
              <p:nvPr/>
            </p:nvSpPr>
            <p:spPr>
              <a:xfrm>
                <a:off x="5869577"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0" name="شكل حر: شكل 1049">
                <a:extLst>
                  <a:ext uri="{FF2B5EF4-FFF2-40B4-BE49-F238E27FC236}">
                    <a16:creationId xmlns:a16="http://schemas.microsoft.com/office/drawing/2014/main" id="{07FDD476-3D49-4894-B856-9A0C37726EC9}"/>
                  </a:ext>
                </a:extLst>
              </p:cNvPr>
              <p:cNvSpPr/>
              <p:nvPr/>
            </p:nvSpPr>
            <p:spPr>
              <a:xfrm>
                <a:off x="5903540"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1" name="شكل حر: شكل 1050">
                <a:extLst>
                  <a:ext uri="{FF2B5EF4-FFF2-40B4-BE49-F238E27FC236}">
                    <a16:creationId xmlns:a16="http://schemas.microsoft.com/office/drawing/2014/main" id="{A6DD95A4-17AB-4423-A987-4AD62426C697}"/>
                  </a:ext>
                </a:extLst>
              </p:cNvPr>
              <p:cNvSpPr/>
              <p:nvPr/>
            </p:nvSpPr>
            <p:spPr>
              <a:xfrm>
                <a:off x="5938375"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2" name="شكل حر: شكل 1051">
                <a:extLst>
                  <a:ext uri="{FF2B5EF4-FFF2-40B4-BE49-F238E27FC236}">
                    <a16:creationId xmlns:a16="http://schemas.microsoft.com/office/drawing/2014/main" id="{1A1FA0FF-768F-4853-8EB4-AA4AC538A96F}"/>
                  </a:ext>
                </a:extLst>
              </p:cNvPr>
              <p:cNvSpPr/>
              <p:nvPr/>
            </p:nvSpPr>
            <p:spPr>
              <a:xfrm>
                <a:off x="5972338"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3" name="شكل حر: شكل 1052">
                <a:extLst>
                  <a:ext uri="{FF2B5EF4-FFF2-40B4-BE49-F238E27FC236}">
                    <a16:creationId xmlns:a16="http://schemas.microsoft.com/office/drawing/2014/main" id="{8E451771-A996-4B56-8FD8-0E51E0AB3EE4}"/>
                  </a:ext>
                </a:extLst>
              </p:cNvPr>
              <p:cNvSpPr/>
              <p:nvPr/>
            </p:nvSpPr>
            <p:spPr>
              <a:xfrm>
                <a:off x="6006301"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4" name="شكل حر: شكل 1053">
                <a:extLst>
                  <a:ext uri="{FF2B5EF4-FFF2-40B4-BE49-F238E27FC236}">
                    <a16:creationId xmlns:a16="http://schemas.microsoft.com/office/drawing/2014/main" id="{F2704EBE-314F-4243-8074-EACB8CA25AD2}"/>
                  </a:ext>
                </a:extLst>
              </p:cNvPr>
              <p:cNvSpPr/>
              <p:nvPr/>
            </p:nvSpPr>
            <p:spPr>
              <a:xfrm>
                <a:off x="6041136"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5" name="شكل حر: شكل 1054">
                <a:extLst>
                  <a:ext uri="{FF2B5EF4-FFF2-40B4-BE49-F238E27FC236}">
                    <a16:creationId xmlns:a16="http://schemas.microsoft.com/office/drawing/2014/main" id="{EACE1A8D-8586-400C-8CA1-E84ADB2D5252}"/>
                  </a:ext>
                </a:extLst>
              </p:cNvPr>
              <p:cNvSpPr/>
              <p:nvPr/>
            </p:nvSpPr>
            <p:spPr>
              <a:xfrm>
                <a:off x="6075099"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6" name="شكل حر: شكل 1055">
                <a:extLst>
                  <a:ext uri="{FF2B5EF4-FFF2-40B4-BE49-F238E27FC236}">
                    <a16:creationId xmlns:a16="http://schemas.microsoft.com/office/drawing/2014/main" id="{9211844A-3D1D-4A1C-AA70-80D791A60285}"/>
                  </a:ext>
                </a:extLst>
              </p:cNvPr>
              <p:cNvSpPr/>
              <p:nvPr/>
            </p:nvSpPr>
            <p:spPr>
              <a:xfrm>
                <a:off x="6109062"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7" name="شكل حر: شكل 1056">
                <a:extLst>
                  <a:ext uri="{FF2B5EF4-FFF2-40B4-BE49-F238E27FC236}">
                    <a16:creationId xmlns:a16="http://schemas.microsoft.com/office/drawing/2014/main" id="{387AB1C6-5502-419D-A483-84F60751017C}"/>
                  </a:ext>
                </a:extLst>
              </p:cNvPr>
              <p:cNvSpPr/>
              <p:nvPr/>
            </p:nvSpPr>
            <p:spPr>
              <a:xfrm>
                <a:off x="6143897"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8" name="شكل حر: شكل 1057">
                <a:extLst>
                  <a:ext uri="{FF2B5EF4-FFF2-40B4-BE49-F238E27FC236}">
                    <a16:creationId xmlns:a16="http://schemas.microsoft.com/office/drawing/2014/main" id="{D207A2D0-8D64-4C4C-8763-C7809FF918BB}"/>
                  </a:ext>
                </a:extLst>
              </p:cNvPr>
              <p:cNvSpPr/>
              <p:nvPr/>
            </p:nvSpPr>
            <p:spPr>
              <a:xfrm>
                <a:off x="6177860"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59" name="شكل حر: شكل 1058">
                <a:extLst>
                  <a:ext uri="{FF2B5EF4-FFF2-40B4-BE49-F238E27FC236}">
                    <a16:creationId xmlns:a16="http://schemas.microsoft.com/office/drawing/2014/main" id="{44D24B23-B4FD-47F9-919D-411E9C832B70}"/>
                  </a:ext>
                </a:extLst>
              </p:cNvPr>
              <p:cNvSpPr/>
              <p:nvPr/>
            </p:nvSpPr>
            <p:spPr>
              <a:xfrm>
                <a:off x="6211823"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0" name="شكل حر: شكل 1059">
                <a:extLst>
                  <a:ext uri="{FF2B5EF4-FFF2-40B4-BE49-F238E27FC236}">
                    <a16:creationId xmlns:a16="http://schemas.microsoft.com/office/drawing/2014/main" id="{B6C1AF78-EEBF-4FC7-A3BA-8AE12EA020A7}"/>
                  </a:ext>
                </a:extLst>
              </p:cNvPr>
              <p:cNvSpPr/>
              <p:nvPr/>
            </p:nvSpPr>
            <p:spPr>
              <a:xfrm>
                <a:off x="6246658"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1" name="شكل حر: شكل 1060">
                <a:extLst>
                  <a:ext uri="{FF2B5EF4-FFF2-40B4-BE49-F238E27FC236}">
                    <a16:creationId xmlns:a16="http://schemas.microsoft.com/office/drawing/2014/main" id="{680DF95A-35E8-4310-9205-156FABB9B1DB}"/>
                  </a:ext>
                </a:extLst>
              </p:cNvPr>
              <p:cNvSpPr/>
              <p:nvPr/>
            </p:nvSpPr>
            <p:spPr>
              <a:xfrm>
                <a:off x="6280621"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2" name="شكل حر: شكل 1061">
                <a:extLst>
                  <a:ext uri="{FF2B5EF4-FFF2-40B4-BE49-F238E27FC236}">
                    <a16:creationId xmlns:a16="http://schemas.microsoft.com/office/drawing/2014/main" id="{3FDB3E21-2716-4B6A-8DBA-22AD298DCBD1}"/>
                  </a:ext>
                </a:extLst>
              </p:cNvPr>
              <p:cNvSpPr/>
              <p:nvPr/>
            </p:nvSpPr>
            <p:spPr>
              <a:xfrm>
                <a:off x="6314584"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3" name="شكل حر: شكل 1062">
                <a:extLst>
                  <a:ext uri="{FF2B5EF4-FFF2-40B4-BE49-F238E27FC236}">
                    <a16:creationId xmlns:a16="http://schemas.microsoft.com/office/drawing/2014/main" id="{4DC14E1C-F68D-4538-8285-DB8135432938}"/>
                  </a:ext>
                </a:extLst>
              </p:cNvPr>
              <p:cNvSpPr/>
              <p:nvPr/>
            </p:nvSpPr>
            <p:spPr>
              <a:xfrm>
                <a:off x="6349419"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4" name="شكل حر: شكل 1063">
                <a:extLst>
                  <a:ext uri="{FF2B5EF4-FFF2-40B4-BE49-F238E27FC236}">
                    <a16:creationId xmlns:a16="http://schemas.microsoft.com/office/drawing/2014/main" id="{54D52BE5-2759-4EF9-A509-7DAC1CAC2A2C}"/>
                  </a:ext>
                </a:extLst>
              </p:cNvPr>
              <p:cNvSpPr/>
              <p:nvPr/>
            </p:nvSpPr>
            <p:spPr>
              <a:xfrm>
                <a:off x="6383382"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5" name="شكل حر: شكل 1064">
                <a:extLst>
                  <a:ext uri="{FF2B5EF4-FFF2-40B4-BE49-F238E27FC236}">
                    <a16:creationId xmlns:a16="http://schemas.microsoft.com/office/drawing/2014/main" id="{2A89D57D-4B91-4E61-9679-13963D8BBBE9}"/>
                  </a:ext>
                </a:extLst>
              </p:cNvPr>
              <p:cNvSpPr/>
              <p:nvPr/>
            </p:nvSpPr>
            <p:spPr>
              <a:xfrm>
                <a:off x="6417346"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6" name="شكل حر: شكل 1065">
                <a:extLst>
                  <a:ext uri="{FF2B5EF4-FFF2-40B4-BE49-F238E27FC236}">
                    <a16:creationId xmlns:a16="http://schemas.microsoft.com/office/drawing/2014/main" id="{35D34897-8BA6-49AB-A793-32268EC392C4}"/>
                  </a:ext>
                </a:extLst>
              </p:cNvPr>
              <p:cNvSpPr/>
              <p:nvPr/>
            </p:nvSpPr>
            <p:spPr>
              <a:xfrm>
                <a:off x="6452180"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7" name="شكل حر: شكل 1066">
                <a:extLst>
                  <a:ext uri="{FF2B5EF4-FFF2-40B4-BE49-F238E27FC236}">
                    <a16:creationId xmlns:a16="http://schemas.microsoft.com/office/drawing/2014/main" id="{AF06FB1A-CB26-4A73-B815-7CDC211B77BF}"/>
                  </a:ext>
                </a:extLst>
              </p:cNvPr>
              <p:cNvSpPr/>
              <p:nvPr/>
            </p:nvSpPr>
            <p:spPr>
              <a:xfrm>
                <a:off x="6486143"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8" name="شكل حر: شكل 1067">
                <a:extLst>
                  <a:ext uri="{FF2B5EF4-FFF2-40B4-BE49-F238E27FC236}">
                    <a16:creationId xmlns:a16="http://schemas.microsoft.com/office/drawing/2014/main" id="{62DE0012-055F-43BB-8EFE-CFB24428B3F1}"/>
                  </a:ext>
                </a:extLst>
              </p:cNvPr>
              <p:cNvSpPr/>
              <p:nvPr/>
            </p:nvSpPr>
            <p:spPr>
              <a:xfrm>
                <a:off x="6520107"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69" name="شكل حر: شكل 1068">
                <a:extLst>
                  <a:ext uri="{FF2B5EF4-FFF2-40B4-BE49-F238E27FC236}">
                    <a16:creationId xmlns:a16="http://schemas.microsoft.com/office/drawing/2014/main" id="{73370BEB-0B06-4B97-BDDF-3D464837B7BA}"/>
                  </a:ext>
                </a:extLst>
              </p:cNvPr>
              <p:cNvSpPr/>
              <p:nvPr/>
            </p:nvSpPr>
            <p:spPr>
              <a:xfrm>
                <a:off x="6554941"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70" name="شكل حر: شكل 1069">
                <a:extLst>
                  <a:ext uri="{FF2B5EF4-FFF2-40B4-BE49-F238E27FC236}">
                    <a16:creationId xmlns:a16="http://schemas.microsoft.com/office/drawing/2014/main" id="{6210B0B6-0BA5-4874-93A4-88AC9192467D}"/>
                  </a:ext>
                </a:extLst>
              </p:cNvPr>
              <p:cNvSpPr/>
              <p:nvPr/>
            </p:nvSpPr>
            <p:spPr>
              <a:xfrm>
                <a:off x="6588904"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71" name="شكل حر: شكل 1070">
                <a:extLst>
                  <a:ext uri="{FF2B5EF4-FFF2-40B4-BE49-F238E27FC236}">
                    <a16:creationId xmlns:a16="http://schemas.microsoft.com/office/drawing/2014/main" id="{DE6AAC15-77CA-4C25-9DFF-273033FFC354}"/>
                  </a:ext>
                </a:extLst>
              </p:cNvPr>
              <p:cNvSpPr/>
              <p:nvPr/>
            </p:nvSpPr>
            <p:spPr>
              <a:xfrm>
                <a:off x="6622868"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72" name="شكل حر: شكل 1071">
                <a:extLst>
                  <a:ext uri="{FF2B5EF4-FFF2-40B4-BE49-F238E27FC236}">
                    <a16:creationId xmlns:a16="http://schemas.microsoft.com/office/drawing/2014/main" id="{2006E30A-1D1A-48BF-AB84-1C6E423F0204}"/>
                  </a:ext>
                </a:extLst>
              </p:cNvPr>
              <p:cNvSpPr/>
              <p:nvPr/>
            </p:nvSpPr>
            <p:spPr>
              <a:xfrm>
                <a:off x="6657702"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73" name="شكل حر: شكل 1072">
                <a:extLst>
                  <a:ext uri="{FF2B5EF4-FFF2-40B4-BE49-F238E27FC236}">
                    <a16:creationId xmlns:a16="http://schemas.microsoft.com/office/drawing/2014/main" id="{6334625C-A81D-428F-A7A1-E36BF7358D6C}"/>
                  </a:ext>
                </a:extLst>
              </p:cNvPr>
              <p:cNvSpPr/>
              <p:nvPr/>
            </p:nvSpPr>
            <p:spPr>
              <a:xfrm>
                <a:off x="6691666"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74" name="شكل حر: شكل 1073">
                <a:extLst>
                  <a:ext uri="{FF2B5EF4-FFF2-40B4-BE49-F238E27FC236}">
                    <a16:creationId xmlns:a16="http://schemas.microsoft.com/office/drawing/2014/main" id="{9B821A21-77B3-4632-ADC8-7D3CC6F42B15}"/>
                  </a:ext>
                </a:extLst>
              </p:cNvPr>
              <p:cNvSpPr/>
              <p:nvPr/>
            </p:nvSpPr>
            <p:spPr>
              <a:xfrm>
                <a:off x="6725629"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sp>
            <p:nvSpPr>
              <p:cNvPr id="1075" name="شكل حر: شكل 1074">
                <a:extLst>
                  <a:ext uri="{FF2B5EF4-FFF2-40B4-BE49-F238E27FC236}">
                    <a16:creationId xmlns:a16="http://schemas.microsoft.com/office/drawing/2014/main" id="{54A883DB-1E36-4B09-B85B-7E6D3D455939}"/>
                  </a:ext>
                </a:extLst>
              </p:cNvPr>
              <p:cNvSpPr/>
              <p:nvPr/>
            </p:nvSpPr>
            <p:spPr>
              <a:xfrm>
                <a:off x="6760463" y="8576900"/>
                <a:ext cx="8708" cy="56606"/>
              </a:xfrm>
              <a:custGeom>
                <a:avLst/>
                <a:gdLst>
                  <a:gd name="connsiteX0" fmla="*/ 0 w 8708"/>
                  <a:gd name="connsiteY0" fmla="*/ 0 h 56606"/>
                  <a:gd name="connsiteX1" fmla="*/ 0 w 8708"/>
                  <a:gd name="connsiteY1" fmla="*/ 56606 h 56606"/>
                </a:gdLst>
                <a:ahLst/>
                <a:cxnLst>
                  <a:cxn ang="0">
                    <a:pos x="connsiteX0" y="connsiteY0"/>
                  </a:cxn>
                  <a:cxn ang="0">
                    <a:pos x="connsiteX1" y="connsiteY1"/>
                  </a:cxn>
                </a:cxnLst>
                <a:rect l="l" t="t" r="r" b="b"/>
                <a:pathLst>
                  <a:path w="8708" h="56606">
                    <a:moveTo>
                      <a:pt x="0" y="0"/>
                    </a:moveTo>
                    <a:lnTo>
                      <a:pt x="0" y="56606"/>
                    </a:lnTo>
                  </a:path>
                </a:pathLst>
              </a:custGeom>
              <a:noFill/>
              <a:ln w="8709" cap="flat">
                <a:solidFill>
                  <a:srgbClr val="475154"/>
                </a:solidFill>
                <a:prstDash val="solid"/>
                <a:miter/>
              </a:ln>
            </p:spPr>
            <p:txBody>
              <a:bodyPr rtlCol="1" anchor="ctr"/>
              <a:lstStyle/>
              <a:p>
                <a:endParaRPr lang="ar-SA"/>
              </a:p>
            </p:txBody>
          </p:sp>
        </p:grpSp>
        <p:sp>
          <p:nvSpPr>
            <p:cNvPr id="1076" name="شكل حر: شكل 1075">
              <a:extLst>
                <a:ext uri="{FF2B5EF4-FFF2-40B4-BE49-F238E27FC236}">
                  <a16:creationId xmlns:a16="http://schemas.microsoft.com/office/drawing/2014/main" id="{628ACE02-4467-42AA-AEA3-53B51CB1937C}"/>
                </a:ext>
              </a:extLst>
            </p:cNvPr>
            <p:cNvSpPr/>
            <p:nvPr/>
          </p:nvSpPr>
          <p:spPr>
            <a:xfrm>
              <a:off x="-6924051" y="6290498"/>
              <a:ext cx="62701" cy="33963"/>
            </a:xfrm>
            <a:custGeom>
              <a:avLst/>
              <a:gdLst>
                <a:gd name="connsiteX0" fmla="*/ 0 w 62701"/>
                <a:gd name="connsiteY0" fmla="*/ 0 h 33963"/>
                <a:gd name="connsiteX1" fmla="*/ 62702 w 62701"/>
                <a:gd name="connsiteY1" fmla="*/ 0 h 33963"/>
                <a:gd name="connsiteX2" fmla="*/ 62702 w 62701"/>
                <a:gd name="connsiteY2" fmla="*/ 33964 h 33963"/>
                <a:gd name="connsiteX3" fmla="*/ 0 w 62701"/>
                <a:gd name="connsiteY3" fmla="*/ 33964 h 33963"/>
                <a:gd name="connsiteX4" fmla="*/ 0 w 62701"/>
                <a:gd name="connsiteY4" fmla="*/ 0 h 3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33963">
                  <a:moveTo>
                    <a:pt x="0" y="0"/>
                  </a:moveTo>
                  <a:lnTo>
                    <a:pt x="62702" y="0"/>
                  </a:lnTo>
                  <a:lnTo>
                    <a:pt x="62702" y="33964"/>
                  </a:lnTo>
                  <a:lnTo>
                    <a:pt x="0" y="33964"/>
                  </a:lnTo>
                  <a:lnTo>
                    <a:pt x="0" y="0"/>
                  </a:lnTo>
                  <a:close/>
                </a:path>
              </a:pathLst>
            </a:custGeom>
            <a:solidFill>
              <a:srgbClr val="475154"/>
            </a:solidFill>
            <a:ln w="8709" cap="flat">
              <a:noFill/>
              <a:prstDash val="solid"/>
              <a:miter/>
            </a:ln>
          </p:spPr>
          <p:txBody>
            <a:bodyPr rtlCol="1" anchor="ctr"/>
            <a:lstStyle/>
            <a:p>
              <a:endParaRPr lang="ar-SA"/>
            </a:p>
          </p:txBody>
        </p:sp>
        <p:sp>
          <p:nvSpPr>
            <p:cNvPr id="1077" name="شكل حر: شكل 1076">
              <a:extLst>
                <a:ext uri="{FF2B5EF4-FFF2-40B4-BE49-F238E27FC236}">
                  <a16:creationId xmlns:a16="http://schemas.microsoft.com/office/drawing/2014/main" id="{34B619FF-6EAF-427E-976A-A85ED215BD03}"/>
                </a:ext>
              </a:extLst>
            </p:cNvPr>
            <p:cNvSpPr/>
            <p:nvPr/>
          </p:nvSpPr>
          <p:spPr>
            <a:xfrm>
              <a:off x="-6678470" y="6290498"/>
              <a:ext cx="62701" cy="33963"/>
            </a:xfrm>
            <a:custGeom>
              <a:avLst/>
              <a:gdLst>
                <a:gd name="connsiteX0" fmla="*/ 0 w 62701"/>
                <a:gd name="connsiteY0" fmla="*/ 0 h 33963"/>
                <a:gd name="connsiteX1" fmla="*/ 62702 w 62701"/>
                <a:gd name="connsiteY1" fmla="*/ 0 h 33963"/>
                <a:gd name="connsiteX2" fmla="*/ 62702 w 62701"/>
                <a:gd name="connsiteY2" fmla="*/ 33964 h 33963"/>
                <a:gd name="connsiteX3" fmla="*/ 0 w 62701"/>
                <a:gd name="connsiteY3" fmla="*/ 33964 h 33963"/>
                <a:gd name="connsiteX4" fmla="*/ 0 w 62701"/>
                <a:gd name="connsiteY4" fmla="*/ 0 h 3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33963">
                  <a:moveTo>
                    <a:pt x="0" y="0"/>
                  </a:moveTo>
                  <a:lnTo>
                    <a:pt x="62702" y="0"/>
                  </a:lnTo>
                  <a:lnTo>
                    <a:pt x="62702" y="33964"/>
                  </a:lnTo>
                  <a:lnTo>
                    <a:pt x="0" y="33964"/>
                  </a:lnTo>
                  <a:lnTo>
                    <a:pt x="0" y="0"/>
                  </a:lnTo>
                  <a:close/>
                </a:path>
              </a:pathLst>
            </a:custGeom>
            <a:solidFill>
              <a:srgbClr val="475154"/>
            </a:solidFill>
            <a:ln w="8709" cap="flat">
              <a:noFill/>
              <a:prstDash val="solid"/>
              <a:miter/>
            </a:ln>
          </p:spPr>
          <p:txBody>
            <a:bodyPr rtlCol="1" anchor="ctr"/>
            <a:lstStyle/>
            <a:p>
              <a:endParaRPr lang="ar-SA"/>
            </a:p>
          </p:txBody>
        </p:sp>
        <p:sp>
          <p:nvSpPr>
            <p:cNvPr id="1078" name="شكل حر: شكل 1077">
              <a:extLst>
                <a:ext uri="{FF2B5EF4-FFF2-40B4-BE49-F238E27FC236}">
                  <a16:creationId xmlns:a16="http://schemas.microsoft.com/office/drawing/2014/main" id="{9E7A983D-DD1E-488B-A81D-2298D81EED6A}"/>
                </a:ext>
              </a:extLst>
            </p:cNvPr>
            <p:cNvSpPr/>
            <p:nvPr/>
          </p:nvSpPr>
          <p:spPr>
            <a:xfrm>
              <a:off x="-6432888" y="6290498"/>
              <a:ext cx="62701" cy="33963"/>
            </a:xfrm>
            <a:custGeom>
              <a:avLst/>
              <a:gdLst>
                <a:gd name="connsiteX0" fmla="*/ 0 w 62701"/>
                <a:gd name="connsiteY0" fmla="*/ 0 h 33963"/>
                <a:gd name="connsiteX1" fmla="*/ 62702 w 62701"/>
                <a:gd name="connsiteY1" fmla="*/ 0 h 33963"/>
                <a:gd name="connsiteX2" fmla="*/ 62702 w 62701"/>
                <a:gd name="connsiteY2" fmla="*/ 33964 h 33963"/>
                <a:gd name="connsiteX3" fmla="*/ 0 w 62701"/>
                <a:gd name="connsiteY3" fmla="*/ 33964 h 33963"/>
                <a:gd name="connsiteX4" fmla="*/ 0 w 62701"/>
                <a:gd name="connsiteY4" fmla="*/ 0 h 3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33963">
                  <a:moveTo>
                    <a:pt x="0" y="0"/>
                  </a:moveTo>
                  <a:lnTo>
                    <a:pt x="62702" y="0"/>
                  </a:lnTo>
                  <a:lnTo>
                    <a:pt x="62702" y="33964"/>
                  </a:lnTo>
                  <a:lnTo>
                    <a:pt x="0" y="33964"/>
                  </a:lnTo>
                  <a:lnTo>
                    <a:pt x="0" y="0"/>
                  </a:lnTo>
                  <a:close/>
                </a:path>
              </a:pathLst>
            </a:custGeom>
            <a:solidFill>
              <a:srgbClr val="475154"/>
            </a:solidFill>
            <a:ln w="8709" cap="flat">
              <a:noFill/>
              <a:prstDash val="solid"/>
              <a:miter/>
            </a:ln>
          </p:spPr>
          <p:txBody>
            <a:bodyPr rtlCol="1" anchor="ctr"/>
            <a:lstStyle/>
            <a:p>
              <a:endParaRPr lang="ar-SA"/>
            </a:p>
          </p:txBody>
        </p:sp>
        <p:sp>
          <p:nvSpPr>
            <p:cNvPr id="1079" name="شكل حر: شكل 1078">
              <a:extLst>
                <a:ext uri="{FF2B5EF4-FFF2-40B4-BE49-F238E27FC236}">
                  <a16:creationId xmlns:a16="http://schemas.microsoft.com/office/drawing/2014/main" id="{85A40619-0F59-490B-9411-5279221B21A9}"/>
                </a:ext>
              </a:extLst>
            </p:cNvPr>
            <p:cNvSpPr/>
            <p:nvPr/>
          </p:nvSpPr>
          <p:spPr>
            <a:xfrm>
              <a:off x="-6186435" y="6290498"/>
              <a:ext cx="62701" cy="33963"/>
            </a:xfrm>
            <a:custGeom>
              <a:avLst/>
              <a:gdLst>
                <a:gd name="connsiteX0" fmla="*/ 0 w 62701"/>
                <a:gd name="connsiteY0" fmla="*/ 0 h 33963"/>
                <a:gd name="connsiteX1" fmla="*/ 62702 w 62701"/>
                <a:gd name="connsiteY1" fmla="*/ 0 h 33963"/>
                <a:gd name="connsiteX2" fmla="*/ 62702 w 62701"/>
                <a:gd name="connsiteY2" fmla="*/ 33964 h 33963"/>
                <a:gd name="connsiteX3" fmla="*/ 0 w 62701"/>
                <a:gd name="connsiteY3" fmla="*/ 33964 h 33963"/>
                <a:gd name="connsiteX4" fmla="*/ 0 w 62701"/>
                <a:gd name="connsiteY4" fmla="*/ 0 h 3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33963">
                  <a:moveTo>
                    <a:pt x="0" y="0"/>
                  </a:moveTo>
                  <a:lnTo>
                    <a:pt x="62702" y="0"/>
                  </a:lnTo>
                  <a:lnTo>
                    <a:pt x="62702" y="33964"/>
                  </a:lnTo>
                  <a:lnTo>
                    <a:pt x="0" y="33964"/>
                  </a:lnTo>
                  <a:lnTo>
                    <a:pt x="0" y="0"/>
                  </a:lnTo>
                  <a:close/>
                </a:path>
              </a:pathLst>
            </a:custGeom>
            <a:solidFill>
              <a:srgbClr val="475154"/>
            </a:solidFill>
            <a:ln w="8709" cap="flat">
              <a:noFill/>
              <a:prstDash val="solid"/>
              <a:miter/>
            </a:ln>
          </p:spPr>
          <p:txBody>
            <a:bodyPr rtlCol="1" anchor="ctr"/>
            <a:lstStyle/>
            <a:p>
              <a:endParaRPr lang="ar-SA"/>
            </a:p>
          </p:txBody>
        </p:sp>
        <p:sp>
          <p:nvSpPr>
            <p:cNvPr id="1080" name="شكل حر: شكل 1079">
              <a:extLst>
                <a:ext uri="{FF2B5EF4-FFF2-40B4-BE49-F238E27FC236}">
                  <a16:creationId xmlns:a16="http://schemas.microsoft.com/office/drawing/2014/main" id="{3A20ED23-CA1A-44A2-95FA-0F652A6069FB}"/>
                </a:ext>
              </a:extLst>
            </p:cNvPr>
            <p:cNvSpPr/>
            <p:nvPr/>
          </p:nvSpPr>
          <p:spPr>
            <a:xfrm>
              <a:off x="-5940854" y="6290498"/>
              <a:ext cx="62701" cy="33963"/>
            </a:xfrm>
            <a:custGeom>
              <a:avLst/>
              <a:gdLst>
                <a:gd name="connsiteX0" fmla="*/ 0 w 62701"/>
                <a:gd name="connsiteY0" fmla="*/ 0 h 33963"/>
                <a:gd name="connsiteX1" fmla="*/ 62702 w 62701"/>
                <a:gd name="connsiteY1" fmla="*/ 0 h 33963"/>
                <a:gd name="connsiteX2" fmla="*/ 62702 w 62701"/>
                <a:gd name="connsiteY2" fmla="*/ 33964 h 33963"/>
                <a:gd name="connsiteX3" fmla="*/ 0 w 62701"/>
                <a:gd name="connsiteY3" fmla="*/ 33964 h 33963"/>
                <a:gd name="connsiteX4" fmla="*/ 0 w 62701"/>
                <a:gd name="connsiteY4" fmla="*/ 0 h 3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33963">
                  <a:moveTo>
                    <a:pt x="0" y="0"/>
                  </a:moveTo>
                  <a:lnTo>
                    <a:pt x="62702" y="0"/>
                  </a:lnTo>
                  <a:lnTo>
                    <a:pt x="62702" y="33964"/>
                  </a:lnTo>
                  <a:lnTo>
                    <a:pt x="0" y="33964"/>
                  </a:lnTo>
                  <a:lnTo>
                    <a:pt x="0" y="0"/>
                  </a:lnTo>
                  <a:close/>
                </a:path>
              </a:pathLst>
            </a:custGeom>
            <a:solidFill>
              <a:srgbClr val="475154"/>
            </a:solidFill>
            <a:ln w="8709" cap="flat">
              <a:noFill/>
              <a:prstDash val="solid"/>
              <a:miter/>
            </a:ln>
          </p:spPr>
          <p:txBody>
            <a:bodyPr rtlCol="1" anchor="ctr"/>
            <a:lstStyle/>
            <a:p>
              <a:endParaRPr lang="ar-SA"/>
            </a:p>
          </p:txBody>
        </p:sp>
        <p:sp>
          <p:nvSpPr>
            <p:cNvPr id="1081" name="شكل حر: شكل 1080">
              <a:extLst>
                <a:ext uri="{FF2B5EF4-FFF2-40B4-BE49-F238E27FC236}">
                  <a16:creationId xmlns:a16="http://schemas.microsoft.com/office/drawing/2014/main" id="{46651BF9-82D3-4CB1-B72D-C754554A4FD8}"/>
                </a:ext>
              </a:extLst>
            </p:cNvPr>
            <p:cNvSpPr/>
            <p:nvPr/>
          </p:nvSpPr>
          <p:spPr>
            <a:xfrm>
              <a:off x="-5695272" y="6290498"/>
              <a:ext cx="62701" cy="33963"/>
            </a:xfrm>
            <a:custGeom>
              <a:avLst/>
              <a:gdLst>
                <a:gd name="connsiteX0" fmla="*/ 0 w 62701"/>
                <a:gd name="connsiteY0" fmla="*/ 0 h 33963"/>
                <a:gd name="connsiteX1" fmla="*/ 62701 w 62701"/>
                <a:gd name="connsiteY1" fmla="*/ 0 h 33963"/>
                <a:gd name="connsiteX2" fmla="*/ 62701 w 62701"/>
                <a:gd name="connsiteY2" fmla="*/ 33964 h 33963"/>
                <a:gd name="connsiteX3" fmla="*/ 0 w 62701"/>
                <a:gd name="connsiteY3" fmla="*/ 33964 h 33963"/>
                <a:gd name="connsiteX4" fmla="*/ 0 w 62701"/>
                <a:gd name="connsiteY4" fmla="*/ 0 h 3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33963">
                  <a:moveTo>
                    <a:pt x="0" y="0"/>
                  </a:moveTo>
                  <a:lnTo>
                    <a:pt x="62701" y="0"/>
                  </a:lnTo>
                  <a:lnTo>
                    <a:pt x="62701" y="33964"/>
                  </a:lnTo>
                  <a:lnTo>
                    <a:pt x="0" y="33964"/>
                  </a:lnTo>
                  <a:lnTo>
                    <a:pt x="0" y="0"/>
                  </a:lnTo>
                  <a:close/>
                </a:path>
              </a:pathLst>
            </a:custGeom>
            <a:solidFill>
              <a:srgbClr val="475154"/>
            </a:solidFill>
            <a:ln w="8709" cap="flat">
              <a:noFill/>
              <a:prstDash val="solid"/>
              <a:miter/>
            </a:ln>
          </p:spPr>
          <p:txBody>
            <a:bodyPr rtlCol="1" anchor="ctr"/>
            <a:lstStyle/>
            <a:p>
              <a:endParaRPr lang="ar-SA"/>
            </a:p>
          </p:txBody>
        </p:sp>
        <p:sp>
          <p:nvSpPr>
            <p:cNvPr id="1082" name="شكل حر: شكل 1081">
              <a:extLst>
                <a:ext uri="{FF2B5EF4-FFF2-40B4-BE49-F238E27FC236}">
                  <a16:creationId xmlns:a16="http://schemas.microsoft.com/office/drawing/2014/main" id="{66D47603-D15A-4C2D-8B53-511DBDB9DAC8}"/>
                </a:ext>
              </a:extLst>
            </p:cNvPr>
            <p:cNvSpPr/>
            <p:nvPr/>
          </p:nvSpPr>
          <p:spPr>
            <a:xfrm>
              <a:off x="-7458757" y="6060591"/>
              <a:ext cx="52251" cy="334410"/>
            </a:xfrm>
            <a:custGeom>
              <a:avLst/>
              <a:gdLst>
                <a:gd name="connsiteX0" fmla="*/ 0 w 52251"/>
                <a:gd name="connsiteY0" fmla="*/ 0 h 334410"/>
                <a:gd name="connsiteX1" fmla="*/ 52251 w 52251"/>
                <a:gd name="connsiteY1" fmla="*/ 0 h 334410"/>
                <a:gd name="connsiteX2" fmla="*/ 52251 w 52251"/>
                <a:gd name="connsiteY2" fmla="*/ 334411 h 334410"/>
                <a:gd name="connsiteX3" fmla="*/ 0 w 52251"/>
                <a:gd name="connsiteY3" fmla="*/ 334411 h 334410"/>
                <a:gd name="connsiteX4" fmla="*/ 0 w 52251"/>
                <a:gd name="connsiteY4" fmla="*/ 0 h 334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334410">
                  <a:moveTo>
                    <a:pt x="0" y="0"/>
                  </a:moveTo>
                  <a:lnTo>
                    <a:pt x="52251" y="0"/>
                  </a:lnTo>
                  <a:lnTo>
                    <a:pt x="52251" y="334411"/>
                  </a:lnTo>
                  <a:lnTo>
                    <a:pt x="0" y="334411"/>
                  </a:lnTo>
                  <a:lnTo>
                    <a:pt x="0" y="0"/>
                  </a:lnTo>
                  <a:close/>
                </a:path>
              </a:pathLst>
            </a:custGeom>
            <a:solidFill>
              <a:srgbClr val="475154"/>
            </a:solidFill>
            <a:ln w="8709" cap="flat">
              <a:noFill/>
              <a:prstDash val="solid"/>
              <a:miter/>
            </a:ln>
          </p:spPr>
          <p:txBody>
            <a:bodyPr rtlCol="1" anchor="ctr"/>
            <a:lstStyle/>
            <a:p>
              <a:endParaRPr lang="ar-SA"/>
            </a:p>
          </p:txBody>
        </p:sp>
        <p:sp>
          <p:nvSpPr>
            <p:cNvPr id="1083" name="شكل حر: شكل 1082">
              <a:extLst>
                <a:ext uri="{FF2B5EF4-FFF2-40B4-BE49-F238E27FC236}">
                  <a16:creationId xmlns:a16="http://schemas.microsoft.com/office/drawing/2014/main" id="{92492ECF-EA79-44FB-9D85-95476513201C}"/>
                </a:ext>
              </a:extLst>
            </p:cNvPr>
            <p:cNvSpPr/>
            <p:nvPr/>
          </p:nvSpPr>
          <p:spPr>
            <a:xfrm>
              <a:off x="-7571098" y="5619063"/>
              <a:ext cx="286512" cy="204652"/>
            </a:xfrm>
            <a:custGeom>
              <a:avLst/>
              <a:gdLst>
                <a:gd name="connsiteX0" fmla="*/ 138467 w 286512"/>
                <a:gd name="connsiteY0" fmla="*/ 0 h 204652"/>
                <a:gd name="connsiteX1" fmla="*/ 106245 w 286512"/>
                <a:gd name="connsiteY1" fmla="*/ 0 h 204652"/>
                <a:gd name="connsiteX2" fmla="*/ 0 w 286512"/>
                <a:gd name="connsiteY2" fmla="*/ 0 h 204652"/>
                <a:gd name="connsiteX3" fmla="*/ 0 w 286512"/>
                <a:gd name="connsiteY3" fmla="*/ 61831 h 204652"/>
                <a:gd name="connsiteX4" fmla="*/ 58348 w 286512"/>
                <a:gd name="connsiteY4" fmla="*/ 204653 h 204652"/>
                <a:gd name="connsiteX5" fmla="*/ 106245 w 286512"/>
                <a:gd name="connsiteY5" fmla="*/ 204653 h 204652"/>
                <a:gd name="connsiteX6" fmla="*/ 138467 w 286512"/>
                <a:gd name="connsiteY6" fmla="*/ 204653 h 204652"/>
                <a:gd name="connsiteX7" fmla="*/ 228165 w 286512"/>
                <a:gd name="connsiteY7" fmla="*/ 204653 h 204652"/>
                <a:gd name="connsiteX8" fmla="*/ 286512 w 286512"/>
                <a:gd name="connsiteY8" fmla="*/ 61831 h 204652"/>
                <a:gd name="connsiteX9" fmla="*/ 286512 w 286512"/>
                <a:gd name="connsiteY9" fmla="*/ 0 h 204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512" h="204652">
                  <a:moveTo>
                    <a:pt x="138467" y="0"/>
                  </a:moveTo>
                  <a:lnTo>
                    <a:pt x="106245" y="0"/>
                  </a:lnTo>
                  <a:lnTo>
                    <a:pt x="0" y="0"/>
                  </a:lnTo>
                  <a:lnTo>
                    <a:pt x="0" y="61831"/>
                  </a:lnTo>
                  <a:lnTo>
                    <a:pt x="58348" y="204653"/>
                  </a:lnTo>
                  <a:lnTo>
                    <a:pt x="106245" y="204653"/>
                  </a:lnTo>
                  <a:lnTo>
                    <a:pt x="138467" y="204653"/>
                  </a:lnTo>
                  <a:lnTo>
                    <a:pt x="228165" y="204653"/>
                  </a:lnTo>
                  <a:lnTo>
                    <a:pt x="286512" y="61831"/>
                  </a:lnTo>
                  <a:lnTo>
                    <a:pt x="286512"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084" name="شكل حر: شكل 1083">
              <a:extLst>
                <a:ext uri="{FF2B5EF4-FFF2-40B4-BE49-F238E27FC236}">
                  <a16:creationId xmlns:a16="http://schemas.microsoft.com/office/drawing/2014/main" id="{0CB74339-8C78-44EA-94C6-BA7D89C98ED1}"/>
                </a:ext>
              </a:extLst>
            </p:cNvPr>
            <p:cNvSpPr/>
            <p:nvPr/>
          </p:nvSpPr>
          <p:spPr>
            <a:xfrm>
              <a:off x="-7571098" y="5619063"/>
              <a:ext cx="287382" cy="39188"/>
            </a:xfrm>
            <a:custGeom>
              <a:avLst/>
              <a:gdLst>
                <a:gd name="connsiteX0" fmla="*/ 0 w 287382"/>
                <a:gd name="connsiteY0" fmla="*/ 0 h 39188"/>
                <a:gd name="connsiteX1" fmla="*/ 287383 w 287382"/>
                <a:gd name="connsiteY1" fmla="*/ 0 h 39188"/>
                <a:gd name="connsiteX2" fmla="*/ 287383 w 287382"/>
                <a:gd name="connsiteY2" fmla="*/ 39189 h 39188"/>
                <a:gd name="connsiteX3" fmla="*/ 0 w 287382"/>
                <a:gd name="connsiteY3" fmla="*/ 39189 h 39188"/>
                <a:gd name="connsiteX4" fmla="*/ 0 w 287382"/>
                <a:gd name="connsiteY4" fmla="*/ 0 h 39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382" h="39188">
                  <a:moveTo>
                    <a:pt x="0" y="0"/>
                  </a:moveTo>
                  <a:lnTo>
                    <a:pt x="287383" y="0"/>
                  </a:lnTo>
                  <a:lnTo>
                    <a:pt x="287383" y="39189"/>
                  </a:lnTo>
                  <a:lnTo>
                    <a:pt x="0" y="39189"/>
                  </a:lnTo>
                  <a:lnTo>
                    <a:pt x="0" y="0"/>
                  </a:lnTo>
                  <a:close/>
                </a:path>
              </a:pathLst>
            </a:custGeom>
            <a:solidFill>
              <a:srgbClr val="475154"/>
            </a:solidFill>
            <a:ln w="8709" cap="flat">
              <a:noFill/>
              <a:prstDash val="solid"/>
              <a:miter/>
            </a:ln>
          </p:spPr>
          <p:txBody>
            <a:bodyPr rtlCol="1" anchor="ctr"/>
            <a:lstStyle/>
            <a:p>
              <a:endParaRPr lang="ar-SA"/>
            </a:p>
          </p:txBody>
        </p:sp>
        <p:sp>
          <p:nvSpPr>
            <p:cNvPr id="1085" name="شكل حر: شكل 1084">
              <a:extLst>
                <a:ext uri="{FF2B5EF4-FFF2-40B4-BE49-F238E27FC236}">
                  <a16:creationId xmlns:a16="http://schemas.microsoft.com/office/drawing/2014/main" id="{5935381C-C0E4-49A3-9A2D-91A999390EB5}"/>
                </a:ext>
              </a:extLst>
            </p:cNvPr>
            <p:cNvSpPr/>
            <p:nvPr/>
          </p:nvSpPr>
          <p:spPr>
            <a:xfrm>
              <a:off x="-7571098" y="5046907"/>
              <a:ext cx="286512" cy="205523"/>
            </a:xfrm>
            <a:custGeom>
              <a:avLst/>
              <a:gdLst>
                <a:gd name="connsiteX0" fmla="*/ 138467 w 286512"/>
                <a:gd name="connsiteY0" fmla="*/ 0 h 205523"/>
                <a:gd name="connsiteX1" fmla="*/ 106245 w 286512"/>
                <a:gd name="connsiteY1" fmla="*/ 0 h 205523"/>
                <a:gd name="connsiteX2" fmla="*/ 0 w 286512"/>
                <a:gd name="connsiteY2" fmla="*/ 0 h 205523"/>
                <a:gd name="connsiteX3" fmla="*/ 0 w 286512"/>
                <a:gd name="connsiteY3" fmla="*/ 62702 h 205523"/>
                <a:gd name="connsiteX4" fmla="*/ 58348 w 286512"/>
                <a:gd name="connsiteY4" fmla="*/ 205524 h 205523"/>
                <a:gd name="connsiteX5" fmla="*/ 106245 w 286512"/>
                <a:gd name="connsiteY5" fmla="*/ 205524 h 205523"/>
                <a:gd name="connsiteX6" fmla="*/ 138467 w 286512"/>
                <a:gd name="connsiteY6" fmla="*/ 205524 h 205523"/>
                <a:gd name="connsiteX7" fmla="*/ 228165 w 286512"/>
                <a:gd name="connsiteY7" fmla="*/ 205524 h 205523"/>
                <a:gd name="connsiteX8" fmla="*/ 286512 w 286512"/>
                <a:gd name="connsiteY8" fmla="*/ 62702 h 205523"/>
                <a:gd name="connsiteX9" fmla="*/ 286512 w 286512"/>
                <a:gd name="connsiteY9" fmla="*/ 0 h 2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512" h="205523">
                  <a:moveTo>
                    <a:pt x="138467" y="0"/>
                  </a:moveTo>
                  <a:lnTo>
                    <a:pt x="106245" y="0"/>
                  </a:lnTo>
                  <a:lnTo>
                    <a:pt x="0" y="0"/>
                  </a:lnTo>
                  <a:lnTo>
                    <a:pt x="0" y="62702"/>
                  </a:lnTo>
                  <a:lnTo>
                    <a:pt x="58348" y="205524"/>
                  </a:lnTo>
                  <a:lnTo>
                    <a:pt x="106245" y="205524"/>
                  </a:lnTo>
                  <a:lnTo>
                    <a:pt x="138467" y="205524"/>
                  </a:lnTo>
                  <a:lnTo>
                    <a:pt x="228165" y="205524"/>
                  </a:lnTo>
                  <a:lnTo>
                    <a:pt x="286512" y="62702"/>
                  </a:lnTo>
                  <a:lnTo>
                    <a:pt x="286512"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086" name="شكل حر: شكل 1085">
              <a:extLst>
                <a:ext uri="{FF2B5EF4-FFF2-40B4-BE49-F238E27FC236}">
                  <a16:creationId xmlns:a16="http://schemas.microsoft.com/office/drawing/2014/main" id="{F61B9A56-773C-45A4-A81C-47AC346FFA9B}"/>
                </a:ext>
              </a:extLst>
            </p:cNvPr>
            <p:cNvSpPr/>
            <p:nvPr/>
          </p:nvSpPr>
          <p:spPr>
            <a:xfrm>
              <a:off x="-7571098" y="5046907"/>
              <a:ext cx="287382" cy="39188"/>
            </a:xfrm>
            <a:custGeom>
              <a:avLst/>
              <a:gdLst>
                <a:gd name="connsiteX0" fmla="*/ 0 w 287382"/>
                <a:gd name="connsiteY0" fmla="*/ 0 h 39188"/>
                <a:gd name="connsiteX1" fmla="*/ 287383 w 287382"/>
                <a:gd name="connsiteY1" fmla="*/ 0 h 39188"/>
                <a:gd name="connsiteX2" fmla="*/ 287383 w 287382"/>
                <a:gd name="connsiteY2" fmla="*/ 39189 h 39188"/>
                <a:gd name="connsiteX3" fmla="*/ 0 w 287382"/>
                <a:gd name="connsiteY3" fmla="*/ 39189 h 39188"/>
                <a:gd name="connsiteX4" fmla="*/ 0 w 287382"/>
                <a:gd name="connsiteY4" fmla="*/ 0 h 39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382" h="39188">
                  <a:moveTo>
                    <a:pt x="0" y="0"/>
                  </a:moveTo>
                  <a:lnTo>
                    <a:pt x="287383" y="0"/>
                  </a:lnTo>
                  <a:lnTo>
                    <a:pt x="287383" y="39189"/>
                  </a:lnTo>
                  <a:lnTo>
                    <a:pt x="0" y="39189"/>
                  </a:lnTo>
                  <a:lnTo>
                    <a:pt x="0" y="0"/>
                  </a:lnTo>
                  <a:close/>
                </a:path>
              </a:pathLst>
            </a:custGeom>
            <a:solidFill>
              <a:srgbClr val="475154"/>
            </a:solidFill>
            <a:ln w="8709" cap="flat">
              <a:noFill/>
              <a:prstDash val="solid"/>
              <a:miter/>
            </a:ln>
          </p:spPr>
          <p:txBody>
            <a:bodyPr rtlCol="1" anchor="ctr"/>
            <a:lstStyle/>
            <a:p>
              <a:endParaRPr lang="ar-SA"/>
            </a:p>
          </p:txBody>
        </p:sp>
        <p:sp>
          <p:nvSpPr>
            <p:cNvPr id="1087" name="شكل حر: شكل 1086">
              <a:extLst>
                <a:ext uri="{FF2B5EF4-FFF2-40B4-BE49-F238E27FC236}">
                  <a16:creationId xmlns:a16="http://schemas.microsoft.com/office/drawing/2014/main" id="{9AF7E297-55AC-437D-9A4D-AA0B2D8CA67F}"/>
                </a:ext>
              </a:extLst>
            </p:cNvPr>
            <p:cNvSpPr/>
            <p:nvPr/>
          </p:nvSpPr>
          <p:spPr>
            <a:xfrm>
              <a:off x="-7382993" y="5046907"/>
              <a:ext cx="58347" cy="579123"/>
            </a:xfrm>
            <a:custGeom>
              <a:avLst/>
              <a:gdLst>
                <a:gd name="connsiteX0" fmla="*/ 0 w 58347"/>
                <a:gd name="connsiteY0" fmla="*/ 579123 h 579123"/>
                <a:gd name="connsiteX1" fmla="*/ 0 w 58347"/>
                <a:gd name="connsiteY1" fmla="*/ 205524 h 579123"/>
                <a:gd name="connsiteX2" fmla="*/ 58348 w 58347"/>
                <a:gd name="connsiteY2" fmla="*/ 39189 h 579123"/>
                <a:gd name="connsiteX3" fmla="*/ 58348 w 58347"/>
                <a:gd name="connsiteY3" fmla="*/ 0 h 579123"/>
              </a:gdLst>
              <a:ahLst/>
              <a:cxnLst>
                <a:cxn ang="0">
                  <a:pos x="connsiteX0" y="connsiteY0"/>
                </a:cxn>
                <a:cxn ang="0">
                  <a:pos x="connsiteX1" y="connsiteY1"/>
                </a:cxn>
                <a:cxn ang="0">
                  <a:pos x="connsiteX2" y="connsiteY2"/>
                </a:cxn>
                <a:cxn ang="0">
                  <a:pos x="connsiteX3" y="connsiteY3"/>
                </a:cxn>
              </a:cxnLst>
              <a:rect l="l" t="t" r="r" b="b"/>
              <a:pathLst>
                <a:path w="58347" h="579123">
                  <a:moveTo>
                    <a:pt x="0" y="579123"/>
                  </a:moveTo>
                  <a:lnTo>
                    <a:pt x="0" y="205524"/>
                  </a:lnTo>
                  <a:lnTo>
                    <a:pt x="58348" y="39189"/>
                  </a:lnTo>
                  <a:lnTo>
                    <a:pt x="58348" y="0"/>
                  </a:lnTo>
                </a:path>
              </a:pathLst>
            </a:custGeom>
            <a:noFill/>
            <a:ln w="8709" cap="flat">
              <a:solidFill>
                <a:srgbClr val="475154"/>
              </a:solidFill>
              <a:prstDash val="solid"/>
              <a:miter/>
            </a:ln>
          </p:spPr>
          <p:txBody>
            <a:bodyPr rtlCol="1" anchor="ctr"/>
            <a:lstStyle/>
            <a:p>
              <a:endParaRPr lang="ar-SA"/>
            </a:p>
          </p:txBody>
        </p:sp>
        <p:sp>
          <p:nvSpPr>
            <p:cNvPr id="1088" name="شكل حر: شكل 1087">
              <a:extLst>
                <a:ext uri="{FF2B5EF4-FFF2-40B4-BE49-F238E27FC236}">
                  <a16:creationId xmlns:a16="http://schemas.microsoft.com/office/drawing/2014/main" id="{1BEAFCDF-4C84-4CF2-BF9F-6632F71177E4}"/>
                </a:ext>
              </a:extLst>
            </p:cNvPr>
            <p:cNvSpPr/>
            <p:nvPr/>
          </p:nvSpPr>
          <p:spPr>
            <a:xfrm>
              <a:off x="-7445695" y="5330808"/>
              <a:ext cx="27867" cy="236874"/>
            </a:xfrm>
            <a:custGeom>
              <a:avLst/>
              <a:gdLst>
                <a:gd name="connsiteX0" fmla="*/ 0 w 27867"/>
                <a:gd name="connsiteY0" fmla="*/ 0 h 236874"/>
                <a:gd name="connsiteX1" fmla="*/ 27867 w 27867"/>
                <a:gd name="connsiteY1" fmla="*/ 0 h 236874"/>
                <a:gd name="connsiteX2" fmla="*/ 27867 w 27867"/>
                <a:gd name="connsiteY2" fmla="*/ 236875 h 236874"/>
                <a:gd name="connsiteX3" fmla="*/ 0 w 27867"/>
                <a:gd name="connsiteY3" fmla="*/ 236875 h 236874"/>
                <a:gd name="connsiteX4" fmla="*/ 0 w 27867"/>
                <a:gd name="connsiteY4" fmla="*/ 0 h 236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67" h="236874">
                  <a:moveTo>
                    <a:pt x="0" y="0"/>
                  </a:moveTo>
                  <a:lnTo>
                    <a:pt x="27867" y="0"/>
                  </a:lnTo>
                  <a:lnTo>
                    <a:pt x="27867" y="236875"/>
                  </a:lnTo>
                  <a:lnTo>
                    <a:pt x="0" y="236875"/>
                  </a:lnTo>
                  <a:lnTo>
                    <a:pt x="0" y="0"/>
                  </a:lnTo>
                  <a:close/>
                </a:path>
              </a:pathLst>
            </a:custGeom>
            <a:solidFill>
              <a:srgbClr val="475154"/>
            </a:solidFill>
            <a:ln w="8709" cap="flat">
              <a:noFill/>
              <a:prstDash val="solid"/>
              <a:miter/>
            </a:ln>
          </p:spPr>
          <p:txBody>
            <a:bodyPr rtlCol="1" anchor="ctr"/>
            <a:lstStyle/>
            <a:p>
              <a:endParaRPr lang="ar-SA"/>
            </a:p>
          </p:txBody>
        </p:sp>
        <p:sp>
          <p:nvSpPr>
            <p:cNvPr id="1089" name="شكل حر: شكل 1088">
              <a:extLst>
                <a:ext uri="{FF2B5EF4-FFF2-40B4-BE49-F238E27FC236}">
                  <a16:creationId xmlns:a16="http://schemas.microsoft.com/office/drawing/2014/main" id="{0CA14429-76F4-4E74-9320-DF26BF61BD78}"/>
                </a:ext>
              </a:extLst>
            </p:cNvPr>
            <p:cNvSpPr/>
            <p:nvPr/>
          </p:nvSpPr>
          <p:spPr>
            <a:xfrm>
              <a:off x="-7543231" y="5046907"/>
              <a:ext cx="69668" cy="579123"/>
            </a:xfrm>
            <a:custGeom>
              <a:avLst/>
              <a:gdLst>
                <a:gd name="connsiteX0" fmla="*/ 0 w 69668"/>
                <a:gd name="connsiteY0" fmla="*/ 0 h 579123"/>
                <a:gd name="connsiteX1" fmla="*/ 0 w 69668"/>
                <a:gd name="connsiteY1" fmla="*/ 39189 h 579123"/>
                <a:gd name="connsiteX2" fmla="*/ 69669 w 69668"/>
                <a:gd name="connsiteY2" fmla="*/ 205524 h 579123"/>
                <a:gd name="connsiteX3" fmla="*/ 69669 w 69668"/>
                <a:gd name="connsiteY3" fmla="*/ 579123 h 579123"/>
              </a:gdLst>
              <a:ahLst/>
              <a:cxnLst>
                <a:cxn ang="0">
                  <a:pos x="connsiteX0" y="connsiteY0"/>
                </a:cxn>
                <a:cxn ang="0">
                  <a:pos x="connsiteX1" y="connsiteY1"/>
                </a:cxn>
                <a:cxn ang="0">
                  <a:pos x="connsiteX2" y="connsiteY2"/>
                </a:cxn>
                <a:cxn ang="0">
                  <a:pos x="connsiteX3" y="connsiteY3"/>
                </a:cxn>
              </a:cxnLst>
              <a:rect l="l" t="t" r="r" b="b"/>
              <a:pathLst>
                <a:path w="69668" h="579123">
                  <a:moveTo>
                    <a:pt x="0" y="0"/>
                  </a:moveTo>
                  <a:cubicBezTo>
                    <a:pt x="6967" y="0"/>
                    <a:pt x="0" y="39189"/>
                    <a:pt x="0" y="39189"/>
                  </a:cubicBezTo>
                  <a:lnTo>
                    <a:pt x="69669" y="205524"/>
                  </a:lnTo>
                  <a:lnTo>
                    <a:pt x="69669" y="579123"/>
                  </a:lnTo>
                </a:path>
              </a:pathLst>
            </a:custGeom>
            <a:noFill/>
            <a:ln w="8709" cap="flat">
              <a:solidFill>
                <a:srgbClr val="475154"/>
              </a:solidFill>
              <a:prstDash val="solid"/>
              <a:miter/>
            </a:ln>
          </p:spPr>
          <p:txBody>
            <a:bodyPr rtlCol="1" anchor="ctr"/>
            <a:lstStyle/>
            <a:p>
              <a:endParaRPr lang="ar-SA"/>
            </a:p>
          </p:txBody>
        </p:sp>
        <p:sp>
          <p:nvSpPr>
            <p:cNvPr id="1090" name="شكل حر: شكل 1089">
              <a:extLst>
                <a:ext uri="{FF2B5EF4-FFF2-40B4-BE49-F238E27FC236}">
                  <a16:creationId xmlns:a16="http://schemas.microsoft.com/office/drawing/2014/main" id="{32DA3AEE-5BC0-4E54-A224-A19E35ABBB99}"/>
                </a:ext>
              </a:extLst>
            </p:cNvPr>
            <p:cNvSpPr/>
            <p:nvPr/>
          </p:nvSpPr>
          <p:spPr>
            <a:xfrm>
              <a:off x="-7512751" y="4156886"/>
              <a:ext cx="168945" cy="366633"/>
            </a:xfrm>
            <a:custGeom>
              <a:avLst/>
              <a:gdLst>
                <a:gd name="connsiteX0" fmla="*/ 0 w 168945"/>
                <a:gd name="connsiteY0" fmla="*/ 0 h 366633"/>
                <a:gd name="connsiteX1" fmla="*/ 168946 w 168945"/>
                <a:gd name="connsiteY1" fmla="*/ 0 h 366633"/>
                <a:gd name="connsiteX2" fmla="*/ 168946 w 168945"/>
                <a:gd name="connsiteY2" fmla="*/ 366633 h 366633"/>
                <a:gd name="connsiteX3" fmla="*/ 0 w 168945"/>
                <a:gd name="connsiteY3" fmla="*/ 366633 h 366633"/>
                <a:gd name="connsiteX4" fmla="*/ 0 w 168945"/>
                <a:gd name="connsiteY4" fmla="*/ 0 h 36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5" h="366633">
                  <a:moveTo>
                    <a:pt x="0" y="0"/>
                  </a:moveTo>
                  <a:lnTo>
                    <a:pt x="168946" y="0"/>
                  </a:lnTo>
                  <a:lnTo>
                    <a:pt x="168946" y="366633"/>
                  </a:lnTo>
                  <a:lnTo>
                    <a:pt x="0" y="366633"/>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091" name="شكل حر: شكل 1090">
              <a:extLst>
                <a:ext uri="{FF2B5EF4-FFF2-40B4-BE49-F238E27FC236}">
                  <a16:creationId xmlns:a16="http://schemas.microsoft.com/office/drawing/2014/main" id="{548236FC-B690-431E-A013-1F8DD9F10B2A}"/>
                </a:ext>
              </a:extLst>
            </p:cNvPr>
            <p:cNvSpPr/>
            <p:nvPr/>
          </p:nvSpPr>
          <p:spPr>
            <a:xfrm>
              <a:off x="-7382993" y="4156886"/>
              <a:ext cx="8708" cy="373599"/>
            </a:xfrm>
            <a:custGeom>
              <a:avLst/>
              <a:gdLst>
                <a:gd name="connsiteX0" fmla="*/ 0 w 8708"/>
                <a:gd name="connsiteY0" fmla="*/ 373600 h 373599"/>
                <a:gd name="connsiteX1" fmla="*/ 0 w 8708"/>
                <a:gd name="connsiteY1" fmla="*/ 0 h 373599"/>
              </a:gdLst>
              <a:ahLst/>
              <a:cxnLst>
                <a:cxn ang="0">
                  <a:pos x="connsiteX0" y="connsiteY0"/>
                </a:cxn>
                <a:cxn ang="0">
                  <a:pos x="connsiteX1" y="connsiteY1"/>
                </a:cxn>
              </a:cxnLst>
              <a:rect l="l" t="t" r="r" b="b"/>
              <a:pathLst>
                <a:path w="8708" h="373599">
                  <a:moveTo>
                    <a:pt x="0" y="373600"/>
                  </a:moveTo>
                  <a:lnTo>
                    <a:pt x="0" y="0"/>
                  </a:lnTo>
                </a:path>
              </a:pathLst>
            </a:custGeom>
            <a:noFill/>
            <a:ln w="8709" cap="flat">
              <a:solidFill>
                <a:srgbClr val="475154"/>
              </a:solidFill>
              <a:prstDash val="solid"/>
              <a:miter/>
            </a:ln>
          </p:spPr>
          <p:txBody>
            <a:bodyPr rtlCol="1" anchor="ctr"/>
            <a:lstStyle/>
            <a:p>
              <a:endParaRPr lang="ar-SA"/>
            </a:p>
          </p:txBody>
        </p:sp>
        <p:sp>
          <p:nvSpPr>
            <p:cNvPr id="1092" name="شكل حر: شكل 1091">
              <a:extLst>
                <a:ext uri="{FF2B5EF4-FFF2-40B4-BE49-F238E27FC236}">
                  <a16:creationId xmlns:a16="http://schemas.microsoft.com/office/drawing/2014/main" id="{0089E620-6A9C-4225-9435-F002194FACEC}"/>
                </a:ext>
              </a:extLst>
            </p:cNvPr>
            <p:cNvSpPr/>
            <p:nvPr/>
          </p:nvSpPr>
          <p:spPr>
            <a:xfrm>
              <a:off x="-7445695" y="4236134"/>
              <a:ext cx="27867" cy="236874"/>
            </a:xfrm>
            <a:custGeom>
              <a:avLst/>
              <a:gdLst>
                <a:gd name="connsiteX0" fmla="*/ 0 w 27867"/>
                <a:gd name="connsiteY0" fmla="*/ 0 h 236874"/>
                <a:gd name="connsiteX1" fmla="*/ 27867 w 27867"/>
                <a:gd name="connsiteY1" fmla="*/ 0 h 236874"/>
                <a:gd name="connsiteX2" fmla="*/ 27867 w 27867"/>
                <a:gd name="connsiteY2" fmla="*/ 236874 h 236874"/>
                <a:gd name="connsiteX3" fmla="*/ 0 w 27867"/>
                <a:gd name="connsiteY3" fmla="*/ 236874 h 236874"/>
                <a:gd name="connsiteX4" fmla="*/ 0 w 27867"/>
                <a:gd name="connsiteY4" fmla="*/ 0 h 236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67" h="236874">
                  <a:moveTo>
                    <a:pt x="0" y="0"/>
                  </a:moveTo>
                  <a:lnTo>
                    <a:pt x="27867" y="0"/>
                  </a:lnTo>
                  <a:lnTo>
                    <a:pt x="27867" y="236874"/>
                  </a:lnTo>
                  <a:lnTo>
                    <a:pt x="0" y="236874"/>
                  </a:lnTo>
                  <a:lnTo>
                    <a:pt x="0" y="0"/>
                  </a:lnTo>
                  <a:close/>
                </a:path>
              </a:pathLst>
            </a:custGeom>
            <a:solidFill>
              <a:srgbClr val="475154"/>
            </a:solidFill>
            <a:ln w="8709" cap="flat">
              <a:noFill/>
              <a:prstDash val="solid"/>
              <a:miter/>
            </a:ln>
          </p:spPr>
          <p:txBody>
            <a:bodyPr rtlCol="1" anchor="ctr"/>
            <a:lstStyle/>
            <a:p>
              <a:endParaRPr lang="ar-SA"/>
            </a:p>
          </p:txBody>
        </p:sp>
        <p:sp>
          <p:nvSpPr>
            <p:cNvPr id="1093" name="شكل حر: شكل 1092">
              <a:extLst>
                <a:ext uri="{FF2B5EF4-FFF2-40B4-BE49-F238E27FC236}">
                  <a16:creationId xmlns:a16="http://schemas.microsoft.com/office/drawing/2014/main" id="{3791552C-EBFC-451D-A4A4-7819C1E4DC26}"/>
                </a:ext>
              </a:extLst>
            </p:cNvPr>
            <p:cNvSpPr/>
            <p:nvPr/>
          </p:nvSpPr>
          <p:spPr>
            <a:xfrm>
              <a:off x="-7473562" y="4156886"/>
              <a:ext cx="8708" cy="373599"/>
            </a:xfrm>
            <a:custGeom>
              <a:avLst/>
              <a:gdLst>
                <a:gd name="connsiteX0" fmla="*/ 0 w 8708"/>
                <a:gd name="connsiteY0" fmla="*/ 0 h 373599"/>
                <a:gd name="connsiteX1" fmla="*/ 0 w 8708"/>
                <a:gd name="connsiteY1" fmla="*/ 373600 h 373599"/>
              </a:gdLst>
              <a:ahLst/>
              <a:cxnLst>
                <a:cxn ang="0">
                  <a:pos x="connsiteX0" y="connsiteY0"/>
                </a:cxn>
                <a:cxn ang="0">
                  <a:pos x="connsiteX1" y="connsiteY1"/>
                </a:cxn>
              </a:cxnLst>
              <a:rect l="l" t="t" r="r" b="b"/>
              <a:pathLst>
                <a:path w="8708" h="373599">
                  <a:moveTo>
                    <a:pt x="0" y="0"/>
                  </a:moveTo>
                  <a:lnTo>
                    <a:pt x="0" y="373600"/>
                  </a:lnTo>
                </a:path>
              </a:pathLst>
            </a:custGeom>
            <a:noFill/>
            <a:ln w="8709" cap="flat">
              <a:solidFill>
                <a:srgbClr val="475154"/>
              </a:solidFill>
              <a:prstDash val="solid"/>
              <a:miter/>
            </a:ln>
          </p:spPr>
          <p:txBody>
            <a:bodyPr rtlCol="1" anchor="ctr"/>
            <a:lstStyle/>
            <a:p>
              <a:endParaRPr lang="ar-SA"/>
            </a:p>
          </p:txBody>
        </p:sp>
        <p:sp>
          <p:nvSpPr>
            <p:cNvPr id="1094" name="شكل حر: شكل 1093">
              <a:extLst>
                <a:ext uri="{FF2B5EF4-FFF2-40B4-BE49-F238E27FC236}">
                  <a16:creationId xmlns:a16="http://schemas.microsoft.com/office/drawing/2014/main" id="{F264B3CB-CD33-469B-82A4-6926670939E0}"/>
                </a:ext>
              </a:extLst>
            </p:cNvPr>
            <p:cNvSpPr/>
            <p:nvPr/>
          </p:nvSpPr>
          <p:spPr>
            <a:xfrm>
              <a:off x="-7571098" y="4523519"/>
              <a:ext cx="286512" cy="155884"/>
            </a:xfrm>
            <a:custGeom>
              <a:avLst/>
              <a:gdLst>
                <a:gd name="connsiteX0" fmla="*/ 138467 w 286512"/>
                <a:gd name="connsiteY0" fmla="*/ 0 h 155884"/>
                <a:gd name="connsiteX1" fmla="*/ 106245 w 286512"/>
                <a:gd name="connsiteY1" fmla="*/ 0 h 155884"/>
                <a:gd name="connsiteX2" fmla="*/ 0 w 286512"/>
                <a:gd name="connsiteY2" fmla="*/ 0 h 155884"/>
                <a:gd name="connsiteX3" fmla="*/ 0 w 286512"/>
                <a:gd name="connsiteY3" fmla="*/ 62702 h 155884"/>
                <a:gd name="connsiteX4" fmla="*/ 58348 w 286512"/>
                <a:gd name="connsiteY4" fmla="*/ 155884 h 155884"/>
                <a:gd name="connsiteX5" fmla="*/ 106245 w 286512"/>
                <a:gd name="connsiteY5" fmla="*/ 155884 h 155884"/>
                <a:gd name="connsiteX6" fmla="*/ 138467 w 286512"/>
                <a:gd name="connsiteY6" fmla="*/ 155884 h 155884"/>
                <a:gd name="connsiteX7" fmla="*/ 228165 w 286512"/>
                <a:gd name="connsiteY7" fmla="*/ 155884 h 155884"/>
                <a:gd name="connsiteX8" fmla="*/ 286512 w 286512"/>
                <a:gd name="connsiteY8" fmla="*/ 62702 h 155884"/>
                <a:gd name="connsiteX9" fmla="*/ 286512 w 286512"/>
                <a:gd name="connsiteY9" fmla="*/ 0 h 15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512" h="155884">
                  <a:moveTo>
                    <a:pt x="138467" y="0"/>
                  </a:moveTo>
                  <a:lnTo>
                    <a:pt x="106245" y="0"/>
                  </a:lnTo>
                  <a:lnTo>
                    <a:pt x="0" y="0"/>
                  </a:lnTo>
                  <a:lnTo>
                    <a:pt x="0" y="62702"/>
                  </a:lnTo>
                  <a:lnTo>
                    <a:pt x="58348" y="155884"/>
                  </a:lnTo>
                  <a:lnTo>
                    <a:pt x="106245" y="155884"/>
                  </a:lnTo>
                  <a:lnTo>
                    <a:pt x="138467" y="155884"/>
                  </a:lnTo>
                  <a:lnTo>
                    <a:pt x="228165" y="155884"/>
                  </a:lnTo>
                  <a:lnTo>
                    <a:pt x="286512" y="62702"/>
                  </a:lnTo>
                  <a:lnTo>
                    <a:pt x="286512"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095" name="شكل حر: شكل 1094">
              <a:extLst>
                <a:ext uri="{FF2B5EF4-FFF2-40B4-BE49-F238E27FC236}">
                  <a16:creationId xmlns:a16="http://schemas.microsoft.com/office/drawing/2014/main" id="{856C368A-F915-42A9-B3C4-22863A97C87F}"/>
                </a:ext>
              </a:extLst>
            </p:cNvPr>
            <p:cNvSpPr/>
            <p:nvPr/>
          </p:nvSpPr>
          <p:spPr>
            <a:xfrm>
              <a:off x="-7571098" y="4061962"/>
              <a:ext cx="286512" cy="94923"/>
            </a:xfrm>
            <a:custGeom>
              <a:avLst/>
              <a:gdLst>
                <a:gd name="connsiteX0" fmla="*/ 138467 w 286512"/>
                <a:gd name="connsiteY0" fmla="*/ 0 h 94923"/>
                <a:gd name="connsiteX1" fmla="*/ 106245 w 286512"/>
                <a:gd name="connsiteY1" fmla="*/ 0 h 94923"/>
                <a:gd name="connsiteX2" fmla="*/ 0 w 286512"/>
                <a:gd name="connsiteY2" fmla="*/ 0 h 94923"/>
                <a:gd name="connsiteX3" fmla="*/ 0 w 286512"/>
                <a:gd name="connsiteY3" fmla="*/ 62702 h 94923"/>
                <a:gd name="connsiteX4" fmla="*/ 58348 w 286512"/>
                <a:gd name="connsiteY4" fmla="*/ 94924 h 94923"/>
                <a:gd name="connsiteX5" fmla="*/ 106245 w 286512"/>
                <a:gd name="connsiteY5" fmla="*/ 94924 h 94923"/>
                <a:gd name="connsiteX6" fmla="*/ 138467 w 286512"/>
                <a:gd name="connsiteY6" fmla="*/ 94924 h 94923"/>
                <a:gd name="connsiteX7" fmla="*/ 228165 w 286512"/>
                <a:gd name="connsiteY7" fmla="*/ 94924 h 94923"/>
                <a:gd name="connsiteX8" fmla="*/ 286512 w 286512"/>
                <a:gd name="connsiteY8" fmla="*/ 62702 h 94923"/>
                <a:gd name="connsiteX9" fmla="*/ 286512 w 286512"/>
                <a:gd name="connsiteY9" fmla="*/ 0 h 9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6512" h="94923">
                  <a:moveTo>
                    <a:pt x="138467" y="0"/>
                  </a:moveTo>
                  <a:lnTo>
                    <a:pt x="106245" y="0"/>
                  </a:lnTo>
                  <a:lnTo>
                    <a:pt x="0" y="0"/>
                  </a:lnTo>
                  <a:lnTo>
                    <a:pt x="0" y="62702"/>
                  </a:lnTo>
                  <a:lnTo>
                    <a:pt x="58348" y="94924"/>
                  </a:lnTo>
                  <a:lnTo>
                    <a:pt x="106245" y="94924"/>
                  </a:lnTo>
                  <a:lnTo>
                    <a:pt x="138467" y="94924"/>
                  </a:lnTo>
                  <a:lnTo>
                    <a:pt x="228165" y="94924"/>
                  </a:lnTo>
                  <a:lnTo>
                    <a:pt x="286512" y="62702"/>
                  </a:lnTo>
                  <a:lnTo>
                    <a:pt x="286512" y="0"/>
                  </a:lnTo>
                  <a:close/>
                </a:path>
              </a:pathLst>
            </a:custGeom>
            <a:solidFill>
              <a:srgbClr val="475154"/>
            </a:solidFill>
            <a:ln w="8709" cap="flat">
              <a:noFill/>
              <a:prstDash val="solid"/>
              <a:miter/>
            </a:ln>
          </p:spPr>
          <p:txBody>
            <a:bodyPr rtlCol="1" anchor="ctr"/>
            <a:lstStyle/>
            <a:p>
              <a:endParaRPr lang="ar-SA"/>
            </a:p>
          </p:txBody>
        </p:sp>
        <p:sp>
          <p:nvSpPr>
            <p:cNvPr id="1096" name="شكل حر: شكل 1095">
              <a:extLst>
                <a:ext uri="{FF2B5EF4-FFF2-40B4-BE49-F238E27FC236}">
                  <a16:creationId xmlns:a16="http://schemas.microsoft.com/office/drawing/2014/main" id="{1BF91669-F67D-4585-A339-0CEC439FB20B}"/>
                </a:ext>
              </a:extLst>
            </p:cNvPr>
            <p:cNvSpPr/>
            <p:nvPr/>
          </p:nvSpPr>
          <p:spPr>
            <a:xfrm>
              <a:off x="-7571098" y="4523519"/>
              <a:ext cx="287382" cy="39188"/>
            </a:xfrm>
            <a:custGeom>
              <a:avLst/>
              <a:gdLst>
                <a:gd name="connsiteX0" fmla="*/ 0 w 287382"/>
                <a:gd name="connsiteY0" fmla="*/ 0 h 39188"/>
                <a:gd name="connsiteX1" fmla="*/ 287383 w 287382"/>
                <a:gd name="connsiteY1" fmla="*/ 0 h 39188"/>
                <a:gd name="connsiteX2" fmla="*/ 287383 w 287382"/>
                <a:gd name="connsiteY2" fmla="*/ 39189 h 39188"/>
                <a:gd name="connsiteX3" fmla="*/ 0 w 287382"/>
                <a:gd name="connsiteY3" fmla="*/ 39189 h 39188"/>
                <a:gd name="connsiteX4" fmla="*/ 0 w 287382"/>
                <a:gd name="connsiteY4" fmla="*/ 0 h 39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382" h="39188">
                  <a:moveTo>
                    <a:pt x="0" y="0"/>
                  </a:moveTo>
                  <a:lnTo>
                    <a:pt x="287383" y="0"/>
                  </a:lnTo>
                  <a:lnTo>
                    <a:pt x="287383" y="39189"/>
                  </a:lnTo>
                  <a:lnTo>
                    <a:pt x="0" y="39189"/>
                  </a:lnTo>
                  <a:lnTo>
                    <a:pt x="0" y="0"/>
                  </a:lnTo>
                  <a:close/>
                </a:path>
              </a:pathLst>
            </a:custGeom>
            <a:solidFill>
              <a:srgbClr val="475154"/>
            </a:solidFill>
            <a:ln w="8709" cap="flat">
              <a:noFill/>
              <a:prstDash val="solid"/>
              <a:miter/>
            </a:ln>
          </p:spPr>
          <p:txBody>
            <a:bodyPr rtlCol="1" anchor="ctr"/>
            <a:lstStyle/>
            <a:p>
              <a:endParaRPr lang="ar-SA"/>
            </a:p>
          </p:txBody>
        </p:sp>
        <p:sp>
          <p:nvSpPr>
            <p:cNvPr id="1097" name="شكل حر: شكل 1096">
              <a:extLst>
                <a:ext uri="{FF2B5EF4-FFF2-40B4-BE49-F238E27FC236}">
                  <a16:creationId xmlns:a16="http://schemas.microsoft.com/office/drawing/2014/main" id="{E49040E4-A3F7-4D02-9AC8-EAD8429322FA}"/>
                </a:ext>
              </a:extLst>
            </p:cNvPr>
            <p:cNvSpPr/>
            <p:nvPr/>
          </p:nvSpPr>
          <p:spPr>
            <a:xfrm>
              <a:off x="-7382993" y="4523519"/>
              <a:ext cx="58347" cy="528613"/>
            </a:xfrm>
            <a:custGeom>
              <a:avLst/>
              <a:gdLst>
                <a:gd name="connsiteX0" fmla="*/ 0 w 58347"/>
                <a:gd name="connsiteY0" fmla="*/ 528613 h 528613"/>
                <a:gd name="connsiteX1" fmla="*/ 0 w 58347"/>
                <a:gd name="connsiteY1" fmla="*/ 155884 h 528613"/>
                <a:gd name="connsiteX2" fmla="*/ 58348 w 58347"/>
                <a:gd name="connsiteY2" fmla="*/ 39189 h 528613"/>
                <a:gd name="connsiteX3" fmla="*/ 58348 w 58347"/>
                <a:gd name="connsiteY3" fmla="*/ 0 h 528613"/>
              </a:gdLst>
              <a:ahLst/>
              <a:cxnLst>
                <a:cxn ang="0">
                  <a:pos x="connsiteX0" y="connsiteY0"/>
                </a:cxn>
                <a:cxn ang="0">
                  <a:pos x="connsiteX1" y="connsiteY1"/>
                </a:cxn>
                <a:cxn ang="0">
                  <a:pos x="connsiteX2" y="connsiteY2"/>
                </a:cxn>
                <a:cxn ang="0">
                  <a:pos x="connsiteX3" y="connsiteY3"/>
                </a:cxn>
              </a:cxnLst>
              <a:rect l="l" t="t" r="r" b="b"/>
              <a:pathLst>
                <a:path w="58347" h="528613">
                  <a:moveTo>
                    <a:pt x="0" y="528613"/>
                  </a:moveTo>
                  <a:lnTo>
                    <a:pt x="0" y="155884"/>
                  </a:lnTo>
                  <a:lnTo>
                    <a:pt x="58348" y="39189"/>
                  </a:lnTo>
                  <a:lnTo>
                    <a:pt x="58348" y="0"/>
                  </a:lnTo>
                </a:path>
              </a:pathLst>
            </a:custGeom>
            <a:noFill/>
            <a:ln w="8709" cap="flat">
              <a:solidFill>
                <a:srgbClr val="475154"/>
              </a:solidFill>
              <a:prstDash val="solid"/>
              <a:miter/>
            </a:ln>
          </p:spPr>
          <p:txBody>
            <a:bodyPr rtlCol="1" anchor="ctr"/>
            <a:lstStyle/>
            <a:p>
              <a:endParaRPr lang="ar-SA"/>
            </a:p>
          </p:txBody>
        </p:sp>
        <p:sp>
          <p:nvSpPr>
            <p:cNvPr id="1098" name="شكل حر: شكل 1097">
              <a:extLst>
                <a:ext uri="{FF2B5EF4-FFF2-40B4-BE49-F238E27FC236}">
                  <a16:creationId xmlns:a16="http://schemas.microsoft.com/office/drawing/2014/main" id="{946B29BD-2771-40A6-91E7-7B10CBB9120E}"/>
                </a:ext>
              </a:extLst>
            </p:cNvPr>
            <p:cNvSpPr/>
            <p:nvPr/>
          </p:nvSpPr>
          <p:spPr>
            <a:xfrm>
              <a:off x="-7543231" y="4523519"/>
              <a:ext cx="69668" cy="529484"/>
            </a:xfrm>
            <a:custGeom>
              <a:avLst/>
              <a:gdLst>
                <a:gd name="connsiteX0" fmla="*/ 0 w 69668"/>
                <a:gd name="connsiteY0" fmla="*/ 0 h 529484"/>
                <a:gd name="connsiteX1" fmla="*/ 0 w 69668"/>
                <a:gd name="connsiteY1" fmla="*/ 39189 h 529484"/>
                <a:gd name="connsiteX2" fmla="*/ 69669 w 69668"/>
                <a:gd name="connsiteY2" fmla="*/ 155884 h 529484"/>
                <a:gd name="connsiteX3" fmla="*/ 69669 w 69668"/>
                <a:gd name="connsiteY3" fmla="*/ 529484 h 529484"/>
              </a:gdLst>
              <a:ahLst/>
              <a:cxnLst>
                <a:cxn ang="0">
                  <a:pos x="connsiteX0" y="connsiteY0"/>
                </a:cxn>
                <a:cxn ang="0">
                  <a:pos x="connsiteX1" y="connsiteY1"/>
                </a:cxn>
                <a:cxn ang="0">
                  <a:pos x="connsiteX2" y="connsiteY2"/>
                </a:cxn>
                <a:cxn ang="0">
                  <a:pos x="connsiteX3" y="connsiteY3"/>
                </a:cxn>
              </a:cxnLst>
              <a:rect l="l" t="t" r="r" b="b"/>
              <a:pathLst>
                <a:path w="69668" h="529484">
                  <a:moveTo>
                    <a:pt x="0" y="0"/>
                  </a:moveTo>
                  <a:cubicBezTo>
                    <a:pt x="6967" y="0"/>
                    <a:pt x="0" y="39189"/>
                    <a:pt x="0" y="39189"/>
                  </a:cubicBezTo>
                  <a:lnTo>
                    <a:pt x="69669" y="155884"/>
                  </a:lnTo>
                  <a:lnTo>
                    <a:pt x="69669" y="529484"/>
                  </a:lnTo>
                </a:path>
              </a:pathLst>
            </a:custGeom>
            <a:noFill/>
            <a:ln w="8709" cap="flat">
              <a:solidFill>
                <a:srgbClr val="475154"/>
              </a:solidFill>
              <a:prstDash val="solid"/>
              <a:miter/>
            </a:ln>
          </p:spPr>
          <p:txBody>
            <a:bodyPr rtlCol="1" anchor="ctr"/>
            <a:lstStyle/>
            <a:p>
              <a:endParaRPr lang="ar-SA"/>
            </a:p>
          </p:txBody>
        </p:sp>
        <p:sp>
          <p:nvSpPr>
            <p:cNvPr id="1099" name="شكل حر: شكل 1098">
              <a:extLst>
                <a:ext uri="{FF2B5EF4-FFF2-40B4-BE49-F238E27FC236}">
                  <a16:creationId xmlns:a16="http://schemas.microsoft.com/office/drawing/2014/main" id="{E521EC5C-6698-4F0A-BAD8-80C08F55A6E1}"/>
                </a:ext>
              </a:extLst>
            </p:cNvPr>
            <p:cNvSpPr/>
            <p:nvPr/>
          </p:nvSpPr>
          <p:spPr>
            <a:xfrm>
              <a:off x="-7479658" y="3600405"/>
              <a:ext cx="67926" cy="151529"/>
            </a:xfrm>
            <a:custGeom>
              <a:avLst/>
              <a:gdLst>
                <a:gd name="connsiteX0" fmla="*/ 67927 w 67926"/>
                <a:gd name="connsiteY0" fmla="*/ 75765 h 151529"/>
                <a:gd name="connsiteX1" fmla="*/ 33964 w 67926"/>
                <a:gd name="connsiteY1" fmla="*/ 151530 h 151529"/>
                <a:gd name="connsiteX2" fmla="*/ 0 w 67926"/>
                <a:gd name="connsiteY2" fmla="*/ 75765 h 151529"/>
                <a:gd name="connsiteX3" fmla="*/ 33964 w 67926"/>
                <a:gd name="connsiteY3" fmla="*/ 0 h 151529"/>
                <a:gd name="connsiteX4" fmla="*/ 67927 w 67926"/>
                <a:gd name="connsiteY4" fmla="*/ 75765 h 151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26" h="151529">
                  <a:moveTo>
                    <a:pt x="67927" y="75765"/>
                  </a:moveTo>
                  <a:cubicBezTo>
                    <a:pt x="67927" y="117610"/>
                    <a:pt x="52722" y="151530"/>
                    <a:pt x="33964" y="151530"/>
                  </a:cubicBezTo>
                  <a:cubicBezTo>
                    <a:pt x="15205" y="151530"/>
                    <a:pt x="0" y="117610"/>
                    <a:pt x="0" y="75765"/>
                  </a:cubicBezTo>
                  <a:cubicBezTo>
                    <a:pt x="0" y="33920"/>
                    <a:pt x="15205" y="0"/>
                    <a:pt x="33964" y="0"/>
                  </a:cubicBezTo>
                  <a:cubicBezTo>
                    <a:pt x="52722" y="0"/>
                    <a:pt x="67927" y="33920"/>
                    <a:pt x="67927" y="75765"/>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100" name="شكل حر: شكل 1099">
              <a:extLst>
                <a:ext uri="{FF2B5EF4-FFF2-40B4-BE49-F238E27FC236}">
                  <a16:creationId xmlns:a16="http://schemas.microsoft.com/office/drawing/2014/main" id="{FBF19627-5CFD-4BC8-BFC3-F829B23B18DB}"/>
                </a:ext>
              </a:extLst>
            </p:cNvPr>
            <p:cNvSpPr/>
            <p:nvPr/>
          </p:nvSpPr>
          <p:spPr>
            <a:xfrm>
              <a:off x="-7470950" y="3480226"/>
              <a:ext cx="50509" cy="50510"/>
            </a:xfrm>
            <a:custGeom>
              <a:avLst/>
              <a:gdLst>
                <a:gd name="connsiteX0" fmla="*/ 50510 w 50509"/>
                <a:gd name="connsiteY0" fmla="*/ 25255 h 50510"/>
                <a:gd name="connsiteX1" fmla="*/ 25255 w 50509"/>
                <a:gd name="connsiteY1" fmla="*/ 50510 h 50510"/>
                <a:gd name="connsiteX2" fmla="*/ 0 w 50509"/>
                <a:gd name="connsiteY2" fmla="*/ 25255 h 50510"/>
                <a:gd name="connsiteX3" fmla="*/ 25255 w 50509"/>
                <a:gd name="connsiteY3" fmla="*/ 0 h 50510"/>
                <a:gd name="connsiteX4" fmla="*/ 50510 w 50509"/>
                <a:gd name="connsiteY4" fmla="*/ 25255 h 50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09" h="50510">
                  <a:moveTo>
                    <a:pt x="50510" y="25255"/>
                  </a:moveTo>
                  <a:cubicBezTo>
                    <a:pt x="50510" y="39206"/>
                    <a:pt x="39206" y="50510"/>
                    <a:pt x="25255" y="50510"/>
                  </a:cubicBezTo>
                  <a:cubicBezTo>
                    <a:pt x="11303" y="50510"/>
                    <a:pt x="0" y="39206"/>
                    <a:pt x="0" y="25255"/>
                  </a:cubicBezTo>
                  <a:cubicBezTo>
                    <a:pt x="0" y="11304"/>
                    <a:pt x="11303" y="0"/>
                    <a:pt x="25255" y="0"/>
                  </a:cubicBezTo>
                  <a:cubicBezTo>
                    <a:pt x="39206" y="0"/>
                    <a:pt x="50510" y="11304"/>
                    <a:pt x="50510" y="25255"/>
                  </a:cubicBezTo>
                  <a:close/>
                </a:path>
              </a:pathLst>
            </a:custGeom>
            <a:solidFill>
              <a:srgbClr val="F8D8B7"/>
            </a:solidFill>
            <a:ln w="8709" cap="flat">
              <a:solidFill>
                <a:srgbClr val="2D2423"/>
              </a:solidFill>
              <a:prstDash val="solid"/>
              <a:miter/>
            </a:ln>
          </p:spPr>
          <p:txBody>
            <a:bodyPr rtlCol="1" anchor="ctr"/>
            <a:lstStyle/>
            <a:p>
              <a:endParaRPr lang="ar-SA"/>
            </a:p>
          </p:txBody>
        </p:sp>
        <p:sp>
          <p:nvSpPr>
            <p:cNvPr id="1101" name="شكل حر: شكل 1100">
              <a:extLst>
                <a:ext uri="{FF2B5EF4-FFF2-40B4-BE49-F238E27FC236}">
                  <a16:creationId xmlns:a16="http://schemas.microsoft.com/office/drawing/2014/main" id="{5CE7AE86-7C55-499A-9E75-34572FEC4C76}"/>
                </a:ext>
              </a:extLst>
            </p:cNvPr>
            <p:cNvSpPr/>
            <p:nvPr/>
          </p:nvSpPr>
          <p:spPr>
            <a:xfrm>
              <a:off x="-5002940" y="3505481"/>
              <a:ext cx="1935" cy="380566"/>
            </a:xfrm>
            <a:custGeom>
              <a:avLst/>
              <a:gdLst>
                <a:gd name="connsiteX0" fmla="*/ 0 w 1935"/>
                <a:gd name="connsiteY0" fmla="*/ 380567 h 380566"/>
                <a:gd name="connsiteX1" fmla="*/ 0 w 1935"/>
                <a:gd name="connsiteY1" fmla="*/ 0 h 380566"/>
              </a:gdLst>
              <a:ahLst/>
              <a:cxnLst>
                <a:cxn ang="0">
                  <a:pos x="connsiteX0" y="connsiteY0"/>
                </a:cxn>
                <a:cxn ang="0">
                  <a:pos x="connsiteX1" y="connsiteY1"/>
                </a:cxn>
              </a:cxnLst>
              <a:rect l="l" t="t" r="r" b="b"/>
              <a:pathLst>
                <a:path w="1935" h="380566">
                  <a:moveTo>
                    <a:pt x="0" y="380567"/>
                  </a:moveTo>
                  <a:cubicBezTo>
                    <a:pt x="4354" y="362279"/>
                    <a:pt x="0" y="0"/>
                    <a:pt x="0" y="0"/>
                  </a:cubicBezTo>
                </a:path>
              </a:pathLst>
            </a:custGeom>
            <a:solidFill>
              <a:srgbClr val="F15F5B"/>
            </a:solidFill>
            <a:ln w="8709" cap="flat">
              <a:solidFill>
                <a:srgbClr val="2D2423"/>
              </a:solidFill>
              <a:prstDash val="solid"/>
              <a:miter/>
            </a:ln>
          </p:spPr>
          <p:txBody>
            <a:bodyPr rtlCol="1" anchor="ctr"/>
            <a:lstStyle/>
            <a:p>
              <a:endParaRPr lang="ar-SA"/>
            </a:p>
          </p:txBody>
        </p:sp>
        <p:sp>
          <p:nvSpPr>
            <p:cNvPr id="1102" name="شكل حر: شكل 1101">
              <a:extLst>
                <a:ext uri="{FF2B5EF4-FFF2-40B4-BE49-F238E27FC236}">
                  <a16:creationId xmlns:a16="http://schemas.microsoft.com/office/drawing/2014/main" id="{0B9E147A-1CBF-4F4A-9BDD-F6CF7A586731}"/>
                </a:ext>
              </a:extLst>
            </p:cNvPr>
            <p:cNvSpPr/>
            <p:nvPr/>
          </p:nvSpPr>
          <p:spPr>
            <a:xfrm>
              <a:off x="-5036904" y="3600405"/>
              <a:ext cx="67926" cy="151529"/>
            </a:xfrm>
            <a:custGeom>
              <a:avLst/>
              <a:gdLst>
                <a:gd name="connsiteX0" fmla="*/ 67927 w 67926"/>
                <a:gd name="connsiteY0" fmla="*/ 75765 h 151529"/>
                <a:gd name="connsiteX1" fmla="*/ 33964 w 67926"/>
                <a:gd name="connsiteY1" fmla="*/ 151530 h 151529"/>
                <a:gd name="connsiteX2" fmla="*/ 0 w 67926"/>
                <a:gd name="connsiteY2" fmla="*/ 75765 h 151529"/>
                <a:gd name="connsiteX3" fmla="*/ 33964 w 67926"/>
                <a:gd name="connsiteY3" fmla="*/ 0 h 151529"/>
                <a:gd name="connsiteX4" fmla="*/ 67927 w 67926"/>
                <a:gd name="connsiteY4" fmla="*/ 75765 h 151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26" h="151529">
                  <a:moveTo>
                    <a:pt x="67927" y="75765"/>
                  </a:moveTo>
                  <a:cubicBezTo>
                    <a:pt x="67927" y="117610"/>
                    <a:pt x="52722" y="151530"/>
                    <a:pt x="33964" y="151530"/>
                  </a:cubicBezTo>
                  <a:cubicBezTo>
                    <a:pt x="15205" y="151530"/>
                    <a:pt x="0" y="117610"/>
                    <a:pt x="0" y="75765"/>
                  </a:cubicBezTo>
                  <a:cubicBezTo>
                    <a:pt x="0" y="33920"/>
                    <a:pt x="15205" y="0"/>
                    <a:pt x="33964" y="0"/>
                  </a:cubicBezTo>
                  <a:cubicBezTo>
                    <a:pt x="52722" y="0"/>
                    <a:pt x="67927" y="33920"/>
                    <a:pt x="67927" y="75765"/>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103" name="شكل حر: شكل 1102">
              <a:extLst>
                <a:ext uri="{FF2B5EF4-FFF2-40B4-BE49-F238E27FC236}">
                  <a16:creationId xmlns:a16="http://schemas.microsoft.com/office/drawing/2014/main" id="{096B26E6-9838-4808-8646-6CD552EACF9D}"/>
                </a:ext>
              </a:extLst>
            </p:cNvPr>
            <p:cNvSpPr/>
            <p:nvPr/>
          </p:nvSpPr>
          <p:spPr>
            <a:xfrm>
              <a:off x="-5028195" y="3480226"/>
              <a:ext cx="50509" cy="50510"/>
            </a:xfrm>
            <a:custGeom>
              <a:avLst/>
              <a:gdLst>
                <a:gd name="connsiteX0" fmla="*/ 50510 w 50509"/>
                <a:gd name="connsiteY0" fmla="*/ 25255 h 50510"/>
                <a:gd name="connsiteX1" fmla="*/ 25255 w 50509"/>
                <a:gd name="connsiteY1" fmla="*/ 50510 h 50510"/>
                <a:gd name="connsiteX2" fmla="*/ 0 w 50509"/>
                <a:gd name="connsiteY2" fmla="*/ 25255 h 50510"/>
                <a:gd name="connsiteX3" fmla="*/ 25255 w 50509"/>
                <a:gd name="connsiteY3" fmla="*/ 0 h 50510"/>
                <a:gd name="connsiteX4" fmla="*/ 50510 w 50509"/>
                <a:gd name="connsiteY4" fmla="*/ 25255 h 50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09" h="50510">
                  <a:moveTo>
                    <a:pt x="50510" y="25255"/>
                  </a:moveTo>
                  <a:cubicBezTo>
                    <a:pt x="50510" y="39206"/>
                    <a:pt x="39206" y="50510"/>
                    <a:pt x="25255" y="50510"/>
                  </a:cubicBezTo>
                  <a:cubicBezTo>
                    <a:pt x="11303" y="50510"/>
                    <a:pt x="0" y="39206"/>
                    <a:pt x="0" y="25255"/>
                  </a:cubicBezTo>
                  <a:cubicBezTo>
                    <a:pt x="0" y="11304"/>
                    <a:pt x="11303" y="0"/>
                    <a:pt x="25255" y="0"/>
                  </a:cubicBezTo>
                  <a:cubicBezTo>
                    <a:pt x="39206" y="0"/>
                    <a:pt x="50510" y="11304"/>
                    <a:pt x="50510" y="25255"/>
                  </a:cubicBezTo>
                  <a:close/>
                </a:path>
              </a:pathLst>
            </a:custGeom>
            <a:solidFill>
              <a:srgbClr val="F8D8B7"/>
            </a:solidFill>
            <a:ln w="8709" cap="flat">
              <a:solidFill>
                <a:srgbClr val="2D2423"/>
              </a:solidFill>
              <a:prstDash val="solid"/>
              <a:miter/>
            </a:ln>
          </p:spPr>
          <p:txBody>
            <a:bodyPr rtlCol="1" anchor="ctr"/>
            <a:lstStyle/>
            <a:p>
              <a:endParaRPr lang="ar-SA"/>
            </a:p>
          </p:txBody>
        </p:sp>
        <p:sp>
          <p:nvSpPr>
            <p:cNvPr id="1105" name="شكل حر: شكل 1104">
              <a:extLst>
                <a:ext uri="{FF2B5EF4-FFF2-40B4-BE49-F238E27FC236}">
                  <a16:creationId xmlns:a16="http://schemas.microsoft.com/office/drawing/2014/main" id="{D1AAB004-E3AC-4F15-BB89-A5CA412B4231}"/>
                </a:ext>
              </a:extLst>
            </p:cNvPr>
            <p:cNvSpPr/>
            <p:nvPr/>
          </p:nvSpPr>
          <p:spPr>
            <a:xfrm>
              <a:off x="-7194888" y="5297715"/>
              <a:ext cx="1548" cy="296092"/>
            </a:xfrm>
            <a:custGeom>
              <a:avLst/>
              <a:gdLst>
                <a:gd name="connsiteX0" fmla="*/ 0 w 1548"/>
                <a:gd name="connsiteY0" fmla="*/ 296093 h 296092"/>
                <a:gd name="connsiteX1" fmla="*/ 0 w 1548"/>
                <a:gd name="connsiteY1" fmla="*/ 0 h 296092"/>
              </a:gdLst>
              <a:ahLst/>
              <a:cxnLst>
                <a:cxn ang="0">
                  <a:pos x="connsiteX0" y="connsiteY0"/>
                </a:cxn>
                <a:cxn ang="0">
                  <a:pos x="connsiteX1" y="connsiteY1"/>
                </a:cxn>
              </a:cxnLst>
              <a:rect l="l" t="t" r="r" b="b"/>
              <a:pathLst>
                <a:path w="1548" h="296092">
                  <a:moveTo>
                    <a:pt x="0" y="296093"/>
                  </a:moveTo>
                  <a:cubicBezTo>
                    <a:pt x="3483" y="281288"/>
                    <a:pt x="0" y="0"/>
                    <a:pt x="0" y="0"/>
                  </a:cubicBezTo>
                </a:path>
              </a:pathLst>
            </a:custGeom>
            <a:solidFill>
              <a:srgbClr val="F15F5B"/>
            </a:solidFill>
            <a:ln w="8709" cap="flat">
              <a:solidFill>
                <a:srgbClr val="2D2423"/>
              </a:solidFill>
              <a:prstDash val="solid"/>
              <a:miter/>
            </a:ln>
          </p:spPr>
          <p:txBody>
            <a:bodyPr rtlCol="1" anchor="ctr"/>
            <a:lstStyle/>
            <a:p>
              <a:endParaRPr lang="ar-SA"/>
            </a:p>
          </p:txBody>
        </p:sp>
        <p:sp>
          <p:nvSpPr>
            <p:cNvPr id="1106" name="شكل حر: شكل 1105">
              <a:extLst>
                <a:ext uri="{FF2B5EF4-FFF2-40B4-BE49-F238E27FC236}">
                  <a16:creationId xmlns:a16="http://schemas.microsoft.com/office/drawing/2014/main" id="{3C94ED1E-D509-4FAE-858F-54038085789F}"/>
                </a:ext>
              </a:extLst>
            </p:cNvPr>
            <p:cNvSpPr/>
            <p:nvPr/>
          </p:nvSpPr>
          <p:spPr>
            <a:xfrm>
              <a:off x="-7247139" y="5593808"/>
              <a:ext cx="123661" cy="155013"/>
            </a:xfrm>
            <a:custGeom>
              <a:avLst/>
              <a:gdLst>
                <a:gd name="connsiteX0" fmla="*/ 0 w 123661"/>
                <a:gd name="connsiteY0" fmla="*/ 0 h 155013"/>
                <a:gd name="connsiteX1" fmla="*/ 123662 w 123661"/>
                <a:gd name="connsiteY1" fmla="*/ 0 h 155013"/>
                <a:gd name="connsiteX2" fmla="*/ 123662 w 123661"/>
                <a:gd name="connsiteY2" fmla="*/ 155014 h 155013"/>
                <a:gd name="connsiteX3" fmla="*/ 0 w 123661"/>
                <a:gd name="connsiteY3" fmla="*/ 155014 h 155013"/>
                <a:gd name="connsiteX4" fmla="*/ 0 w 123661"/>
                <a:gd name="connsiteY4" fmla="*/ 0 h 1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661" h="155013">
                  <a:moveTo>
                    <a:pt x="0" y="0"/>
                  </a:moveTo>
                  <a:lnTo>
                    <a:pt x="123662" y="0"/>
                  </a:lnTo>
                  <a:lnTo>
                    <a:pt x="123662" y="155014"/>
                  </a:lnTo>
                  <a:lnTo>
                    <a:pt x="0" y="155014"/>
                  </a:lnTo>
                  <a:lnTo>
                    <a:pt x="0" y="0"/>
                  </a:lnTo>
                  <a:close/>
                </a:path>
              </a:pathLst>
            </a:custGeom>
            <a:solidFill>
              <a:srgbClr val="475154"/>
            </a:solidFill>
            <a:ln w="8709" cap="flat">
              <a:noFill/>
              <a:prstDash val="solid"/>
              <a:miter/>
            </a:ln>
          </p:spPr>
          <p:txBody>
            <a:bodyPr rtlCol="1" anchor="ctr"/>
            <a:lstStyle/>
            <a:p>
              <a:endParaRPr lang="ar-SA"/>
            </a:p>
          </p:txBody>
        </p:sp>
        <p:sp>
          <p:nvSpPr>
            <p:cNvPr id="1107" name="شكل حر: شكل 1106">
              <a:extLst>
                <a:ext uri="{FF2B5EF4-FFF2-40B4-BE49-F238E27FC236}">
                  <a16:creationId xmlns:a16="http://schemas.microsoft.com/office/drawing/2014/main" id="{75D10961-2B23-4B41-AA93-F6FAA734BC4F}"/>
                </a:ext>
              </a:extLst>
            </p:cNvPr>
            <p:cNvSpPr/>
            <p:nvPr/>
          </p:nvSpPr>
          <p:spPr>
            <a:xfrm>
              <a:off x="-7247139" y="5804557"/>
              <a:ext cx="131499" cy="284772"/>
            </a:xfrm>
            <a:custGeom>
              <a:avLst/>
              <a:gdLst>
                <a:gd name="connsiteX0" fmla="*/ 0 w 131499"/>
                <a:gd name="connsiteY0" fmla="*/ 0 h 284772"/>
                <a:gd name="connsiteX1" fmla="*/ 131499 w 131499"/>
                <a:gd name="connsiteY1" fmla="*/ 0 h 284772"/>
                <a:gd name="connsiteX2" fmla="*/ 131499 w 131499"/>
                <a:gd name="connsiteY2" fmla="*/ 284772 h 284772"/>
                <a:gd name="connsiteX3" fmla="*/ 0 w 131499"/>
                <a:gd name="connsiteY3" fmla="*/ 284772 h 284772"/>
                <a:gd name="connsiteX4" fmla="*/ 0 w 131499"/>
                <a:gd name="connsiteY4" fmla="*/ 0 h 284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499" h="284772">
                  <a:moveTo>
                    <a:pt x="0" y="0"/>
                  </a:moveTo>
                  <a:lnTo>
                    <a:pt x="131499" y="0"/>
                  </a:lnTo>
                  <a:lnTo>
                    <a:pt x="131499" y="284772"/>
                  </a:lnTo>
                  <a:lnTo>
                    <a:pt x="0" y="28477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108" name="شكل حر: شكل 1107">
              <a:extLst>
                <a:ext uri="{FF2B5EF4-FFF2-40B4-BE49-F238E27FC236}">
                  <a16:creationId xmlns:a16="http://schemas.microsoft.com/office/drawing/2014/main" id="{F7347FB1-BD10-4023-B101-18A5289AA629}"/>
                </a:ext>
              </a:extLst>
            </p:cNvPr>
            <p:cNvSpPr/>
            <p:nvPr/>
          </p:nvSpPr>
          <p:spPr>
            <a:xfrm>
              <a:off x="-7146120" y="5804557"/>
              <a:ext cx="8708" cy="289996"/>
            </a:xfrm>
            <a:custGeom>
              <a:avLst/>
              <a:gdLst>
                <a:gd name="connsiteX0" fmla="*/ 0 w 8708"/>
                <a:gd name="connsiteY0" fmla="*/ 289997 h 289996"/>
                <a:gd name="connsiteX1" fmla="*/ 0 w 8708"/>
                <a:gd name="connsiteY1" fmla="*/ 0 h 289996"/>
              </a:gdLst>
              <a:ahLst/>
              <a:cxnLst>
                <a:cxn ang="0">
                  <a:pos x="connsiteX0" y="connsiteY0"/>
                </a:cxn>
                <a:cxn ang="0">
                  <a:pos x="connsiteX1" y="connsiteY1"/>
                </a:cxn>
              </a:cxnLst>
              <a:rect l="l" t="t" r="r" b="b"/>
              <a:pathLst>
                <a:path w="8708" h="289996">
                  <a:moveTo>
                    <a:pt x="0" y="289997"/>
                  </a:moveTo>
                  <a:lnTo>
                    <a:pt x="0" y="0"/>
                  </a:lnTo>
                </a:path>
              </a:pathLst>
            </a:custGeom>
            <a:noFill/>
            <a:ln w="8709" cap="flat">
              <a:solidFill>
                <a:srgbClr val="475154"/>
              </a:solidFill>
              <a:prstDash val="solid"/>
              <a:miter/>
            </a:ln>
          </p:spPr>
          <p:txBody>
            <a:bodyPr rtlCol="1" anchor="ctr"/>
            <a:lstStyle/>
            <a:p>
              <a:endParaRPr lang="ar-SA"/>
            </a:p>
          </p:txBody>
        </p:sp>
        <p:sp>
          <p:nvSpPr>
            <p:cNvPr id="1109" name="شكل حر: شكل 1108">
              <a:extLst>
                <a:ext uri="{FF2B5EF4-FFF2-40B4-BE49-F238E27FC236}">
                  <a16:creationId xmlns:a16="http://schemas.microsoft.com/office/drawing/2014/main" id="{3CE7B26F-9A40-47FA-81D1-8DE13E396D67}"/>
                </a:ext>
              </a:extLst>
            </p:cNvPr>
            <p:cNvSpPr/>
            <p:nvPr/>
          </p:nvSpPr>
          <p:spPr>
            <a:xfrm>
              <a:off x="-7194888" y="5865517"/>
              <a:ext cx="21771" cy="183752"/>
            </a:xfrm>
            <a:custGeom>
              <a:avLst/>
              <a:gdLst>
                <a:gd name="connsiteX0" fmla="*/ 0 w 21771"/>
                <a:gd name="connsiteY0" fmla="*/ 0 h 183752"/>
                <a:gd name="connsiteX1" fmla="*/ 21771 w 21771"/>
                <a:gd name="connsiteY1" fmla="*/ 0 h 183752"/>
                <a:gd name="connsiteX2" fmla="*/ 21771 w 21771"/>
                <a:gd name="connsiteY2" fmla="*/ 183752 h 183752"/>
                <a:gd name="connsiteX3" fmla="*/ 0 w 21771"/>
                <a:gd name="connsiteY3" fmla="*/ 183752 h 183752"/>
                <a:gd name="connsiteX4" fmla="*/ 0 w 21771"/>
                <a:gd name="connsiteY4" fmla="*/ 0 h 183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 h="183752">
                  <a:moveTo>
                    <a:pt x="0" y="0"/>
                  </a:moveTo>
                  <a:lnTo>
                    <a:pt x="21771" y="0"/>
                  </a:lnTo>
                  <a:lnTo>
                    <a:pt x="21771" y="183752"/>
                  </a:lnTo>
                  <a:lnTo>
                    <a:pt x="0" y="183752"/>
                  </a:lnTo>
                  <a:lnTo>
                    <a:pt x="0" y="0"/>
                  </a:lnTo>
                  <a:close/>
                </a:path>
              </a:pathLst>
            </a:custGeom>
            <a:solidFill>
              <a:srgbClr val="475154"/>
            </a:solidFill>
            <a:ln w="8709" cap="flat">
              <a:noFill/>
              <a:prstDash val="solid"/>
              <a:miter/>
            </a:ln>
          </p:spPr>
          <p:txBody>
            <a:bodyPr rtlCol="1" anchor="ctr"/>
            <a:lstStyle/>
            <a:p>
              <a:endParaRPr lang="ar-SA"/>
            </a:p>
          </p:txBody>
        </p:sp>
        <p:sp>
          <p:nvSpPr>
            <p:cNvPr id="1110" name="شكل حر: شكل 1109">
              <a:extLst>
                <a:ext uri="{FF2B5EF4-FFF2-40B4-BE49-F238E27FC236}">
                  <a16:creationId xmlns:a16="http://schemas.microsoft.com/office/drawing/2014/main" id="{3BD28C73-E0EC-463D-A339-4E9FAD5E5EE0}"/>
                </a:ext>
              </a:extLst>
            </p:cNvPr>
            <p:cNvSpPr/>
            <p:nvPr/>
          </p:nvSpPr>
          <p:spPr>
            <a:xfrm>
              <a:off x="-7216659" y="5804557"/>
              <a:ext cx="8708" cy="289996"/>
            </a:xfrm>
            <a:custGeom>
              <a:avLst/>
              <a:gdLst>
                <a:gd name="connsiteX0" fmla="*/ 0 w 8708"/>
                <a:gd name="connsiteY0" fmla="*/ 0 h 289996"/>
                <a:gd name="connsiteX1" fmla="*/ 0 w 8708"/>
                <a:gd name="connsiteY1" fmla="*/ 289997 h 289996"/>
              </a:gdLst>
              <a:ahLst/>
              <a:cxnLst>
                <a:cxn ang="0">
                  <a:pos x="connsiteX0" y="connsiteY0"/>
                </a:cxn>
                <a:cxn ang="0">
                  <a:pos x="connsiteX1" y="connsiteY1"/>
                </a:cxn>
              </a:cxnLst>
              <a:rect l="l" t="t" r="r" b="b"/>
              <a:pathLst>
                <a:path w="8708" h="289996">
                  <a:moveTo>
                    <a:pt x="0" y="0"/>
                  </a:moveTo>
                  <a:lnTo>
                    <a:pt x="0" y="289997"/>
                  </a:lnTo>
                </a:path>
              </a:pathLst>
            </a:custGeom>
            <a:noFill/>
            <a:ln w="8709" cap="flat">
              <a:solidFill>
                <a:srgbClr val="475154"/>
              </a:solidFill>
              <a:prstDash val="solid"/>
              <a:miter/>
            </a:ln>
          </p:spPr>
          <p:txBody>
            <a:bodyPr rtlCol="1" anchor="ctr"/>
            <a:lstStyle/>
            <a:p>
              <a:endParaRPr lang="ar-SA"/>
            </a:p>
          </p:txBody>
        </p:sp>
        <p:sp>
          <p:nvSpPr>
            <p:cNvPr id="1111" name="شكل حر: شكل 1110">
              <a:extLst>
                <a:ext uri="{FF2B5EF4-FFF2-40B4-BE49-F238E27FC236}">
                  <a16:creationId xmlns:a16="http://schemas.microsoft.com/office/drawing/2014/main" id="{EBBE9A61-C048-4EB8-866F-42F184A98F52}"/>
                </a:ext>
              </a:extLst>
            </p:cNvPr>
            <p:cNvSpPr/>
            <p:nvPr/>
          </p:nvSpPr>
          <p:spPr>
            <a:xfrm>
              <a:off x="-7292424" y="5730534"/>
              <a:ext cx="222939" cy="74023"/>
            </a:xfrm>
            <a:custGeom>
              <a:avLst/>
              <a:gdLst>
                <a:gd name="connsiteX0" fmla="*/ 107987 w 222939"/>
                <a:gd name="connsiteY0" fmla="*/ 0 h 74023"/>
                <a:gd name="connsiteX1" fmla="*/ 82731 w 222939"/>
                <a:gd name="connsiteY1" fmla="*/ 0 h 74023"/>
                <a:gd name="connsiteX2" fmla="*/ 0 w 222939"/>
                <a:gd name="connsiteY2" fmla="*/ 0 h 74023"/>
                <a:gd name="connsiteX3" fmla="*/ 0 w 222939"/>
                <a:gd name="connsiteY3" fmla="*/ 48769 h 74023"/>
                <a:gd name="connsiteX4" fmla="*/ 45285 w 222939"/>
                <a:gd name="connsiteY4" fmla="*/ 74023 h 74023"/>
                <a:gd name="connsiteX5" fmla="*/ 82731 w 222939"/>
                <a:gd name="connsiteY5" fmla="*/ 74023 h 74023"/>
                <a:gd name="connsiteX6" fmla="*/ 107987 w 222939"/>
                <a:gd name="connsiteY6" fmla="*/ 74023 h 74023"/>
                <a:gd name="connsiteX7" fmla="*/ 177655 w 222939"/>
                <a:gd name="connsiteY7" fmla="*/ 74023 h 74023"/>
                <a:gd name="connsiteX8" fmla="*/ 222939 w 222939"/>
                <a:gd name="connsiteY8" fmla="*/ 48769 h 74023"/>
                <a:gd name="connsiteX9" fmla="*/ 222939 w 222939"/>
                <a:gd name="connsiteY9" fmla="*/ 0 h 7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939" h="74023">
                  <a:moveTo>
                    <a:pt x="107987" y="0"/>
                  </a:moveTo>
                  <a:lnTo>
                    <a:pt x="82731" y="0"/>
                  </a:lnTo>
                  <a:lnTo>
                    <a:pt x="0" y="0"/>
                  </a:lnTo>
                  <a:lnTo>
                    <a:pt x="0" y="48769"/>
                  </a:lnTo>
                  <a:lnTo>
                    <a:pt x="45285" y="74023"/>
                  </a:lnTo>
                  <a:lnTo>
                    <a:pt x="82731" y="74023"/>
                  </a:lnTo>
                  <a:lnTo>
                    <a:pt x="107987" y="74023"/>
                  </a:lnTo>
                  <a:lnTo>
                    <a:pt x="177655" y="74023"/>
                  </a:lnTo>
                  <a:lnTo>
                    <a:pt x="222939" y="48769"/>
                  </a:lnTo>
                  <a:lnTo>
                    <a:pt x="222939" y="0"/>
                  </a:lnTo>
                  <a:close/>
                </a:path>
              </a:pathLst>
            </a:custGeom>
            <a:solidFill>
              <a:srgbClr val="475154"/>
            </a:solidFill>
            <a:ln w="8709" cap="flat">
              <a:noFill/>
              <a:prstDash val="solid"/>
              <a:miter/>
            </a:ln>
          </p:spPr>
          <p:txBody>
            <a:bodyPr rtlCol="1" anchor="ctr"/>
            <a:lstStyle/>
            <a:p>
              <a:endParaRPr lang="ar-SA"/>
            </a:p>
          </p:txBody>
        </p:sp>
        <p:sp>
          <p:nvSpPr>
            <p:cNvPr id="1112" name="شكل حر: شكل 1111">
              <a:extLst>
                <a:ext uri="{FF2B5EF4-FFF2-40B4-BE49-F238E27FC236}">
                  <a16:creationId xmlns:a16="http://schemas.microsoft.com/office/drawing/2014/main" id="{40234784-54A6-4894-AE8F-7F51CEDF0FB7}"/>
                </a:ext>
              </a:extLst>
            </p:cNvPr>
            <p:cNvSpPr/>
            <p:nvPr/>
          </p:nvSpPr>
          <p:spPr>
            <a:xfrm>
              <a:off x="-7221014" y="5371739"/>
              <a:ext cx="52251" cy="116695"/>
            </a:xfrm>
            <a:custGeom>
              <a:avLst/>
              <a:gdLst>
                <a:gd name="connsiteX0" fmla="*/ 52251 w 52251"/>
                <a:gd name="connsiteY0" fmla="*/ 58348 h 116695"/>
                <a:gd name="connsiteX1" fmla="*/ 26126 w 52251"/>
                <a:gd name="connsiteY1" fmla="*/ 116695 h 116695"/>
                <a:gd name="connsiteX2" fmla="*/ 0 w 52251"/>
                <a:gd name="connsiteY2" fmla="*/ 58348 h 116695"/>
                <a:gd name="connsiteX3" fmla="*/ 26126 w 52251"/>
                <a:gd name="connsiteY3" fmla="*/ 0 h 116695"/>
                <a:gd name="connsiteX4" fmla="*/ 52251 w 52251"/>
                <a:gd name="connsiteY4" fmla="*/ 58348 h 1166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116695">
                  <a:moveTo>
                    <a:pt x="52251" y="58348"/>
                  </a:moveTo>
                  <a:cubicBezTo>
                    <a:pt x="52251" y="90570"/>
                    <a:pt x="40556" y="116695"/>
                    <a:pt x="26126" y="116695"/>
                  </a:cubicBezTo>
                  <a:cubicBezTo>
                    <a:pt x="11696" y="116695"/>
                    <a:pt x="0" y="90570"/>
                    <a:pt x="0" y="58348"/>
                  </a:cubicBezTo>
                  <a:cubicBezTo>
                    <a:pt x="0" y="26126"/>
                    <a:pt x="11696" y="0"/>
                    <a:pt x="26126" y="0"/>
                  </a:cubicBezTo>
                  <a:cubicBezTo>
                    <a:pt x="40556" y="0"/>
                    <a:pt x="52251" y="26126"/>
                    <a:pt x="52251" y="58348"/>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113" name="شكل حر: شكل 1112">
              <a:extLst>
                <a:ext uri="{FF2B5EF4-FFF2-40B4-BE49-F238E27FC236}">
                  <a16:creationId xmlns:a16="http://schemas.microsoft.com/office/drawing/2014/main" id="{9F2A2BD8-0D20-41C3-8FEF-4EBA95AAC1AF}"/>
                </a:ext>
              </a:extLst>
            </p:cNvPr>
            <p:cNvSpPr/>
            <p:nvPr/>
          </p:nvSpPr>
          <p:spPr>
            <a:xfrm>
              <a:off x="-7214917" y="5277685"/>
              <a:ext cx="40059" cy="40059"/>
            </a:xfrm>
            <a:custGeom>
              <a:avLst/>
              <a:gdLst>
                <a:gd name="connsiteX0" fmla="*/ 40059 w 40059"/>
                <a:gd name="connsiteY0" fmla="*/ 20030 h 40059"/>
                <a:gd name="connsiteX1" fmla="*/ 20030 w 40059"/>
                <a:gd name="connsiteY1" fmla="*/ 40060 h 40059"/>
                <a:gd name="connsiteX2" fmla="*/ 0 w 40059"/>
                <a:gd name="connsiteY2" fmla="*/ 20030 h 40059"/>
                <a:gd name="connsiteX3" fmla="*/ 20030 w 40059"/>
                <a:gd name="connsiteY3" fmla="*/ 0 h 40059"/>
                <a:gd name="connsiteX4" fmla="*/ 40059 w 40059"/>
                <a:gd name="connsiteY4" fmla="*/ 20030 h 40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59" h="40059">
                  <a:moveTo>
                    <a:pt x="40059" y="20030"/>
                  </a:moveTo>
                  <a:cubicBezTo>
                    <a:pt x="40059" y="31090"/>
                    <a:pt x="31089" y="40060"/>
                    <a:pt x="20030" y="40060"/>
                  </a:cubicBezTo>
                  <a:cubicBezTo>
                    <a:pt x="8970" y="40060"/>
                    <a:pt x="0" y="31090"/>
                    <a:pt x="0" y="20030"/>
                  </a:cubicBezTo>
                  <a:cubicBezTo>
                    <a:pt x="0" y="8970"/>
                    <a:pt x="8970" y="0"/>
                    <a:pt x="20030" y="0"/>
                  </a:cubicBezTo>
                  <a:cubicBezTo>
                    <a:pt x="31089" y="0"/>
                    <a:pt x="40059" y="8970"/>
                    <a:pt x="40059" y="20030"/>
                  </a:cubicBezTo>
                  <a:close/>
                </a:path>
              </a:pathLst>
            </a:custGeom>
            <a:solidFill>
              <a:srgbClr val="F8D8B7"/>
            </a:solidFill>
            <a:ln w="8709" cap="flat">
              <a:solidFill>
                <a:srgbClr val="2D2423"/>
              </a:solidFill>
              <a:prstDash val="solid"/>
              <a:miter/>
            </a:ln>
          </p:spPr>
          <p:txBody>
            <a:bodyPr rtlCol="1" anchor="ctr"/>
            <a:lstStyle/>
            <a:p>
              <a:endParaRPr lang="ar-SA"/>
            </a:p>
          </p:txBody>
        </p:sp>
        <p:sp>
          <p:nvSpPr>
            <p:cNvPr id="1114" name="شكل حر: شكل 1113">
              <a:extLst>
                <a:ext uri="{FF2B5EF4-FFF2-40B4-BE49-F238E27FC236}">
                  <a16:creationId xmlns:a16="http://schemas.microsoft.com/office/drawing/2014/main" id="{C8B1FA24-516A-4316-990D-BA60AFD604AF}"/>
                </a:ext>
              </a:extLst>
            </p:cNvPr>
            <p:cNvSpPr/>
            <p:nvPr/>
          </p:nvSpPr>
          <p:spPr>
            <a:xfrm>
              <a:off x="-7284586" y="6419386"/>
              <a:ext cx="202038" cy="461556"/>
            </a:xfrm>
            <a:custGeom>
              <a:avLst/>
              <a:gdLst>
                <a:gd name="connsiteX0" fmla="*/ 0 w 202038"/>
                <a:gd name="connsiteY0" fmla="*/ 0 h 461556"/>
                <a:gd name="connsiteX1" fmla="*/ 202038 w 202038"/>
                <a:gd name="connsiteY1" fmla="*/ 0 h 461556"/>
                <a:gd name="connsiteX2" fmla="*/ 202038 w 202038"/>
                <a:gd name="connsiteY2" fmla="*/ 461557 h 461556"/>
                <a:gd name="connsiteX3" fmla="*/ 0 w 202038"/>
                <a:gd name="connsiteY3" fmla="*/ 461557 h 461556"/>
                <a:gd name="connsiteX4" fmla="*/ 0 w 202038"/>
                <a:gd name="connsiteY4" fmla="*/ 0 h 4615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038" h="461556">
                  <a:moveTo>
                    <a:pt x="0" y="0"/>
                  </a:moveTo>
                  <a:lnTo>
                    <a:pt x="202038" y="0"/>
                  </a:lnTo>
                  <a:lnTo>
                    <a:pt x="202038" y="461557"/>
                  </a:lnTo>
                  <a:lnTo>
                    <a:pt x="0" y="461557"/>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115" name="شكل حر: شكل 1114">
              <a:extLst>
                <a:ext uri="{FF2B5EF4-FFF2-40B4-BE49-F238E27FC236}">
                  <a16:creationId xmlns:a16="http://schemas.microsoft.com/office/drawing/2014/main" id="{10D0E329-8999-4A23-A7B9-BF253DD64A2A}"/>
                </a:ext>
              </a:extLst>
            </p:cNvPr>
            <p:cNvSpPr/>
            <p:nvPr/>
          </p:nvSpPr>
          <p:spPr>
            <a:xfrm>
              <a:off x="-7284586" y="6495150"/>
              <a:ext cx="202038" cy="385792"/>
            </a:xfrm>
            <a:custGeom>
              <a:avLst/>
              <a:gdLst>
                <a:gd name="connsiteX0" fmla="*/ 202038 w 202038"/>
                <a:gd name="connsiteY0" fmla="*/ 385792 h 385792"/>
                <a:gd name="connsiteX1" fmla="*/ 202038 w 202038"/>
                <a:gd name="connsiteY1" fmla="*/ 114083 h 385792"/>
                <a:gd name="connsiteX2" fmla="*/ 101019 w 202038"/>
                <a:gd name="connsiteY2" fmla="*/ 0 h 385792"/>
                <a:gd name="connsiteX3" fmla="*/ 0 w 202038"/>
                <a:gd name="connsiteY3" fmla="*/ 102762 h 385792"/>
                <a:gd name="connsiteX4" fmla="*/ 0 w 202038"/>
                <a:gd name="connsiteY4" fmla="*/ 384921 h 385792"/>
                <a:gd name="connsiteX5" fmla="*/ 202038 w 202038"/>
                <a:gd name="connsiteY5" fmla="*/ 384921 h 385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038" h="385792">
                  <a:moveTo>
                    <a:pt x="202038" y="385792"/>
                  </a:moveTo>
                  <a:lnTo>
                    <a:pt x="202038" y="114083"/>
                  </a:lnTo>
                  <a:cubicBezTo>
                    <a:pt x="184621" y="26126"/>
                    <a:pt x="101019" y="0"/>
                    <a:pt x="101019" y="0"/>
                  </a:cubicBezTo>
                  <a:cubicBezTo>
                    <a:pt x="26996" y="20901"/>
                    <a:pt x="0" y="102762"/>
                    <a:pt x="0" y="102762"/>
                  </a:cubicBezTo>
                  <a:lnTo>
                    <a:pt x="0" y="384921"/>
                  </a:lnTo>
                  <a:lnTo>
                    <a:pt x="202038" y="384921"/>
                  </a:lnTo>
                  <a:close/>
                </a:path>
              </a:pathLst>
            </a:custGeom>
            <a:solidFill>
              <a:srgbClr val="475154"/>
            </a:solidFill>
            <a:ln w="8709" cap="flat">
              <a:noFill/>
              <a:prstDash val="solid"/>
              <a:miter/>
            </a:ln>
          </p:spPr>
          <p:txBody>
            <a:bodyPr rtlCol="1" anchor="ctr"/>
            <a:lstStyle/>
            <a:p>
              <a:endParaRPr lang="ar-SA"/>
            </a:p>
          </p:txBody>
        </p:sp>
        <p:sp>
          <p:nvSpPr>
            <p:cNvPr id="1116" name="شكل حر: شكل 1115">
              <a:extLst>
                <a:ext uri="{FF2B5EF4-FFF2-40B4-BE49-F238E27FC236}">
                  <a16:creationId xmlns:a16="http://schemas.microsoft.com/office/drawing/2014/main" id="{703CC3EE-7687-4377-8CFB-AC1A46283E68}"/>
                </a:ext>
              </a:extLst>
            </p:cNvPr>
            <p:cNvSpPr/>
            <p:nvPr/>
          </p:nvSpPr>
          <p:spPr>
            <a:xfrm>
              <a:off x="-7343805" y="6082362"/>
              <a:ext cx="350955" cy="167205"/>
            </a:xfrm>
            <a:custGeom>
              <a:avLst/>
              <a:gdLst>
                <a:gd name="connsiteX0" fmla="*/ 324830 w 350955"/>
                <a:gd name="connsiteY0" fmla="*/ 167206 h 167205"/>
                <a:gd name="connsiteX1" fmla="*/ 350956 w 350955"/>
                <a:gd name="connsiteY1" fmla="*/ 167206 h 167205"/>
                <a:gd name="connsiteX2" fmla="*/ 350956 w 350955"/>
                <a:gd name="connsiteY2" fmla="*/ 119308 h 167205"/>
                <a:gd name="connsiteX3" fmla="*/ 309154 w 350955"/>
                <a:gd name="connsiteY3" fmla="*/ 119308 h 167205"/>
                <a:gd name="connsiteX4" fmla="*/ 309154 w 350955"/>
                <a:gd name="connsiteY4" fmla="*/ 70540 h 167205"/>
                <a:gd name="connsiteX5" fmla="*/ 279545 w 350955"/>
                <a:gd name="connsiteY5" fmla="*/ 70540 h 167205"/>
                <a:gd name="connsiteX6" fmla="*/ 279545 w 350955"/>
                <a:gd name="connsiteY6" fmla="*/ 37447 h 167205"/>
                <a:gd name="connsiteX7" fmla="*/ 248194 w 350955"/>
                <a:gd name="connsiteY7" fmla="*/ 37447 h 167205"/>
                <a:gd name="connsiteX8" fmla="*/ 248194 w 350955"/>
                <a:gd name="connsiteY8" fmla="*/ 0 h 167205"/>
                <a:gd name="connsiteX9" fmla="*/ 0 w 350955"/>
                <a:gd name="connsiteY9" fmla="*/ 0 h 167205"/>
                <a:gd name="connsiteX10" fmla="*/ 0 w 350955"/>
                <a:gd name="connsiteY10" fmla="*/ 167206 h 16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0955" h="167205">
                  <a:moveTo>
                    <a:pt x="324830" y="167206"/>
                  </a:moveTo>
                  <a:lnTo>
                    <a:pt x="350956" y="167206"/>
                  </a:lnTo>
                  <a:lnTo>
                    <a:pt x="350956" y="119308"/>
                  </a:lnTo>
                  <a:lnTo>
                    <a:pt x="309154" y="119308"/>
                  </a:lnTo>
                  <a:lnTo>
                    <a:pt x="309154" y="70540"/>
                  </a:lnTo>
                  <a:lnTo>
                    <a:pt x="279545" y="70540"/>
                  </a:lnTo>
                  <a:lnTo>
                    <a:pt x="279545" y="37447"/>
                  </a:lnTo>
                  <a:lnTo>
                    <a:pt x="248194" y="37447"/>
                  </a:lnTo>
                  <a:lnTo>
                    <a:pt x="248194" y="0"/>
                  </a:lnTo>
                  <a:lnTo>
                    <a:pt x="0" y="0"/>
                  </a:lnTo>
                  <a:lnTo>
                    <a:pt x="0" y="167206"/>
                  </a:lnTo>
                  <a:close/>
                </a:path>
              </a:pathLst>
            </a:custGeom>
            <a:solidFill>
              <a:srgbClr val="475154"/>
            </a:solidFill>
            <a:ln w="8709" cap="flat">
              <a:noFill/>
              <a:prstDash val="solid"/>
              <a:miter/>
            </a:ln>
          </p:spPr>
          <p:txBody>
            <a:bodyPr rtlCol="1" anchor="ctr"/>
            <a:lstStyle/>
            <a:p>
              <a:endParaRPr lang="ar-SA"/>
            </a:p>
          </p:txBody>
        </p:sp>
        <p:sp>
          <p:nvSpPr>
            <p:cNvPr id="1118" name="شكل حر: شكل 1117">
              <a:extLst>
                <a:ext uri="{FF2B5EF4-FFF2-40B4-BE49-F238E27FC236}">
                  <a16:creationId xmlns:a16="http://schemas.microsoft.com/office/drawing/2014/main" id="{800D3954-FB2E-47EB-8CBF-CED592716EAB}"/>
                </a:ext>
              </a:extLst>
            </p:cNvPr>
            <p:cNvSpPr/>
            <p:nvPr/>
          </p:nvSpPr>
          <p:spPr>
            <a:xfrm>
              <a:off x="-5004876" y="3505481"/>
              <a:ext cx="1935" cy="380566"/>
            </a:xfrm>
            <a:custGeom>
              <a:avLst/>
              <a:gdLst>
                <a:gd name="connsiteX0" fmla="*/ 1935 w 1935"/>
                <a:gd name="connsiteY0" fmla="*/ 380567 h 380566"/>
                <a:gd name="connsiteX1" fmla="*/ 1935 w 1935"/>
                <a:gd name="connsiteY1" fmla="*/ 0 h 380566"/>
              </a:gdLst>
              <a:ahLst/>
              <a:cxnLst>
                <a:cxn ang="0">
                  <a:pos x="connsiteX0" y="connsiteY0"/>
                </a:cxn>
                <a:cxn ang="0">
                  <a:pos x="connsiteX1" y="connsiteY1"/>
                </a:cxn>
              </a:cxnLst>
              <a:rect l="l" t="t" r="r" b="b"/>
              <a:pathLst>
                <a:path w="1935" h="380566">
                  <a:moveTo>
                    <a:pt x="1935" y="380567"/>
                  </a:moveTo>
                  <a:cubicBezTo>
                    <a:pt x="-2419" y="362279"/>
                    <a:pt x="1935" y="0"/>
                    <a:pt x="1935" y="0"/>
                  </a:cubicBezTo>
                </a:path>
              </a:pathLst>
            </a:custGeom>
            <a:solidFill>
              <a:srgbClr val="F15F5B"/>
            </a:solidFill>
            <a:ln w="8709" cap="flat">
              <a:solidFill>
                <a:srgbClr val="2D2423"/>
              </a:solidFill>
              <a:prstDash val="solid"/>
              <a:miter/>
            </a:ln>
          </p:spPr>
          <p:txBody>
            <a:bodyPr rtlCol="1" anchor="ctr"/>
            <a:lstStyle/>
            <a:p>
              <a:endParaRPr lang="ar-SA"/>
            </a:p>
          </p:txBody>
        </p:sp>
        <p:sp>
          <p:nvSpPr>
            <p:cNvPr id="1119" name="شكل حر: شكل 1118">
              <a:extLst>
                <a:ext uri="{FF2B5EF4-FFF2-40B4-BE49-F238E27FC236}">
                  <a16:creationId xmlns:a16="http://schemas.microsoft.com/office/drawing/2014/main" id="{E45B9DA0-7DB8-4032-9556-7F426A43E382}"/>
                </a:ext>
              </a:extLst>
            </p:cNvPr>
            <p:cNvSpPr/>
            <p:nvPr/>
          </p:nvSpPr>
          <p:spPr>
            <a:xfrm>
              <a:off x="-5095251" y="3886048"/>
              <a:ext cx="158496" cy="199427"/>
            </a:xfrm>
            <a:custGeom>
              <a:avLst/>
              <a:gdLst>
                <a:gd name="connsiteX0" fmla="*/ 0 w 158496"/>
                <a:gd name="connsiteY0" fmla="*/ 0 h 199427"/>
                <a:gd name="connsiteX1" fmla="*/ 158496 w 158496"/>
                <a:gd name="connsiteY1" fmla="*/ 0 h 199427"/>
                <a:gd name="connsiteX2" fmla="*/ 158496 w 158496"/>
                <a:gd name="connsiteY2" fmla="*/ 199427 h 199427"/>
                <a:gd name="connsiteX3" fmla="*/ 0 w 158496"/>
                <a:gd name="connsiteY3" fmla="*/ 199427 h 199427"/>
                <a:gd name="connsiteX4" fmla="*/ 0 w 158496"/>
                <a:gd name="connsiteY4" fmla="*/ 0 h 199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96" h="199427">
                  <a:moveTo>
                    <a:pt x="0" y="0"/>
                  </a:moveTo>
                  <a:lnTo>
                    <a:pt x="158496" y="0"/>
                  </a:lnTo>
                  <a:lnTo>
                    <a:pt x="158496" y="199427"/>
                  </a:lnTo>
                  <a:lnTo>
                    <a:pt x="0" y="199427"/>
                  </a:lnTo>
                  <a:lnTo>
                    <a:pt x="0" y="0"/>
                  </a:lnTo>
                  <a:close/>
                </a:path>
              </a:pathLst>
            </a:custGeom>
            <a:solidFill>
              <a:srgbClr val="475154"/>
            </a:solidFill>
            <a:ln w="8709" cap="flat">
              <a:noFill/>
              <a:prstDash val="solid"/>
              <a:miter/>
            </a:ln>
          </p:spPr>
          <p:txBody>
            <a:bodyPr rtlCol="1" anchor="ctr"/>
            <a:lstStyle/>
            <a:p>
              <a:endParaRPr lang="ar-SA"/>
            </a:p>
          </p:txBody>
        </p:sp>
        <p:sp>
          <p:nvSpPr>
            <p:cNvPr id="1120" name="شكل حر: شكل 1119">
              <a:extLst>
                <a:ext uri="{FF2B5EF4-FFF2-40B4-BE49-F238E27FC236}">
                  <a16:creationId xmlns:a16="http://schemas.microsoft.com/office/drawing/2014/main" id="{7BADC2B8-8F47-4DE9-89F1-03F6EDE16DA5}"/>
                </a:ext>
              </a:extLst>
            </p:cNvPr>
            <p:cNvSpPr/>
            <p:nvPr/>
          </p:nvSpPr>
          <p:spPr>
            <a:xfrm>
              <a:off x="-4935885" y="6337525"/>
              <a:ext cx="1572768" cy="542547"/>
            </a:xfrm>
            <a:custGeom>
              <a:avLst/>
              <a:gdLst>
                <a:gd name="connsiteX0" fmla="*/ 0 w 1572768"/>
                <a:gd name="connsiteY0" fmla="*/ 0 h 542547"/>
                <a:gd name="connsiteX1" fmla="*/ 1572768 w 1572768"/>
                <a:gd name="connsiteY1" fmla="*/ 0 h 542547"/>
                <a:gd name="connsiteX2" fmla="*/ 1572768 w 1572768"/>
                <a:gd name="connsiteY2" fmla="*/ 542547 h 542547"/>
                <a:gd name="connsiteX3" fmla="*/ 0 w 1572768"/>
                <a:gd name="connsiteY3" fmla="*/ 542547 h 542547"/>
                <a:gd name="connsiteX4" fmla="*/ 0 w 1572768"/>
                <a:gd name="connsiteY4" fmla="*/ 0 h 542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8" h="542547">
                  <a:moveTo>
                    <a:pt x="0" y="0"/>
                  </a:moveTo>
                  <a:lnTo>
                    <a:pt x="1572768" y="0"/>
                  </a:lnTo>
                  <a:lnTo>
                    <a:pt x="1572768" y="542547"/>
                  </a:lnTo>
                  <a:lnTo>
                    <a:pt x="0" y="542547"/>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121" name="شكل حر: شكل 1120">
              <a:extLst>
                <a:ext uri="{FF2B5EF4-FFF2-40B4-BE49-F238E27FC236}">
                  <a16:creationId xmlns:a16="http://schemas.microsoft.com/office/drawing/2014/main" id="{9D96758C-BF40-4E9A-854A-53FD65559A20}"/>
                </a:ext>
              </a:extLst>
            </p:cNvPr>
            <p:cNvSpPr/>
            <p:nvPr/>
          </p:nvSpPr>
          <p:spPr>
            <a:xfrm>
              <a:off x="-5430531" y="6249568"/>
              <a:ext cx="324829" cy="631375"/>
            </a:xfrm>
            <a:custGeom>
              <a:avLst/>
              <a:gdLst>
                <a:gd name="connsiteX0" fmla="*/ 0 w 324829"/>
                <a:gd name="connsiteY0" fmla="*/ 0 h 631375"/>
                <a:gd name="connsiteX1" fmla="*/ 324830 w 324829"/>
                <a:gd name="connsiteY1" fmla="*/ 0 h 631375"/>
                <a:gd name="connsiteX2" fmla="*/ 324830 w 324829"/>
                <a:gd name="connsiteY2" fmla="*/ 631375 h 631375"/>
                <a:gd name="connsiteX3" fmla="*/ 0 w 324829"/>
                <a:gd name="connsiteY3" fmla="*/ 631375 h 631375"/>
                <a:gd name="connsiteX4" fmla="*/ 0 w 324829"/>
                <a:gd name="connsiteY4" fmla="*/ 0 h 631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829" h="631375">
                  <a:moveTo>
                    <a:pt x="0" y="0"/>
                  </a:moveTo>
                  <a:lnTo>
                    <a:pt x="324830" y="0"/>
                  </a:lnTo>
                  <a:lnTo>
                    <a:pt x="324830" y="631375"/>
                  </a:lnTo>
                  <a:lnTo>
                    <a:pt x="0" y="631375"/>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122" name="شكل حر: شكل 1121">
              <a:extLst>
                <a:ext uri="{FF2B5EF4-FFF2-40B4-BE49-F238E27FC236}">
                  <a16:creationId xmlns:a16="http://schemas.microsoft.com/office/drawing/2014/main" id="{AA9645A0-FFC8-4072-97AF-787567217346}"/>
                </a:ext>
              </a:extLst>
            </p:cNvPr>
            <p:cNvSpPr/>
            <p:nvPr/>
          </p:nvSpPr>
          <p:spPr>
            <a:xfrm>
              <a:off x="-4935885" y="6694578"/>
              <a:ext cx="1572768" cy="185493"/>
            </a:xfrm>
            <a:custGeom>
              <a:avLst/>
              <a:gdLst>
                <a:gd name="connsiteX0" fmla="*/ 0 w 1572768"/>
                <a:gd name="connsiteY0" fmla="*/ 0 h 185493"/>
                <a:gd name="connsiteX1" fmla="*/ 1572768 w 1572768"/>
                <a:gd name="connsiteY1" fmla="*/ 0 h 185493"/>
                <a:gd name="connsiteX2" fmla="*/ 1572768 w 1572768"/>
                <a:gd name="connsiteY2" fmla="*/ 185494 h 185493"/>
                <a:gd name="connsiteX3" fmla="*/ 0 w 1572768"/>
                <a:gd name="connsiteY3" fmla="*/ 185494 h 185493"/>
                <a:gd name="connsiteX4" fmla="*/ 0 w 1572768"/>
                <a:gd name="connsiteY4" fmla="*/ 0 h 185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8" h="185493">
                  <a:moveTo>
                    <a:pt x="0" y="0"/>
                  </a:moveTo>
                  <a:lnTo>
                    <a:pt x="1572768" y="0"/>
                  </a:lnTo>
                  <a:lnTo>
                    <a:pt x="1572768" y="185494"/>
                  </a:lnTo>
                  <a:lnTo>
                    <a:pt x="0" y="185494"/>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123" name="شكل حر: شكل 1122">
              <a:extLst>
                <a:ext uri="{FF2B5EF4-FFF2-40B4-BE49-F238E27FC236}">
                  <a16:creationId xmlns:a16="http://schemas.microsoft.com/office/drawing/2014/main" id="{CA90C783-2FE1-4C59-B73E-9CF81F41BEA3}"/>
                </a:ext>
              </a:extLst>
            </p:cNvPr>
            <p:cNvSpPr/>
            <p:nvPr/>
          </p:nvSpPr>
          <p:spPr>
            <a:xfrm>
              <a:off x="-5105702" y="6694578"/>
              <a:ext cx="168946" cy="185493"/>
            </a:xfrm>
            <a:custGeom>
              <a:avLst/>
              <a:gdLst>
                <a:gd name="connsiteX0" fmla="*/ 0 w 168946"/>
                <a:gd name="connsiteY0" fmla="*/ 0 h 185493"/>
                <a:gd name="connsiteX1" fmla="*/ 168947 w 168946"/>
                <a:gd name="connsiteY1" fmla="*/ 0 h 185493"/>
                <a:gd name="connsiteX2" fmla="*/ 168947 w 168946"/>
                <a:gd name="connsiteY2" fmla="*/ 185494 h 185493"/>
                <a:gd name="connsiteX3" fmla="*/ 0 w 168946"/>
                <a:gd name="connsiteY3" fmla="*/ 185494 h 185493"/>
                <a:gd name="connsiteX4" fmla="*/ 0 w 168946"/>
                <a:gd name="connsiteY4" fmla="*/ 0 h 185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6" h="185493">
                  <a:moveTo>
                    <a:pt x="0" y="0"/>
                  </a:moveTo>
                  <a:lnTo>
                    <a:pt x="168947" y="0"/>
                  </a:lnTo>
                  <a:lnTo>
                    <a:pt x="168947" y="185494"/>
                  </a:lnTo>
                  <a:lnTo>
                    <a:pt x="0" y="185494"/>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124" name="شكل حر: شكل 1123">
              <a:extLst>
                <a:ext uri="{FF2B5EF4-FFF2-40B4-BE49-F238E27FC236}">
                  <a16:creationId xmlns:a16="http://schemas.microsoft.com/office/drawing/2014/main" id="{AB3E0C79-BA92-4683-8CB2-5156AEBA5C8A}"/>
                </a:ext>
              </a:extLst>
            </p:cNvPr>
            <p:cNvSpPr/>
            <p:nvPr/>
          </p:nvSpPr>
          <p:spPr>
            <a:xfrm>
              <a:off x="-5105702" y="5823716"/>
              <a:ext cx="168946" cy="870862"/>
            </a:xfrm>
            <a:custGeom>
              <a:avLst/>
              <a:gdLst>
                <a:gd name="connsiteX0" fmla="*/ 0 w 168946"/>
                <a:gd name="connsiteY0" fmla="*/ 0 h 870862"/>
                <a:gd name="connsiteX1" fmla="*/ 168947 w 168946"/>
                <a:gd name="connsiteY1" fmla="*/ 0 h 870862"/>
                <a:gd name="connsiteX2" fmla="*/ 168947 w 168946"/>
                <a:gd name="connsiteY2" fmla="*/ 870862 h 870862"/>
                <a:gd name="connsiteX3" fmla="*/ 0 w 168946"/>
                <a:gd name="connsiteY3" fmla="*/ 870862 h 870862"/>
                <a:gd name="connsiteX4" fmla="*/ 0 w 168946"/>
                <a:gd name="connsiteY4" fmla="*/ 0 h 870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6" h="870862">
                  <a:moveTo>
                    <a:pt x="0" y="0"/>
                  </a:moveTo>
                  <a:lnTo>
                    <a:pt x="168947" y="0"/>
                  </a:lnTo>
                  <a:lnTo>
                    <a:pt x="168947" y="870862"/>
                  </a:lnTo>
                  <a:lnTo>
                    <a:pt x="0" y="87086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125" name="شكل حر: شكل 1124">
              <a:extLst>
                <a:ext uri="{FF2B5EF4-FFF2-40B4-BE49-F238E27FC236}">
                  <a16:creationId xmlns:a16="http://schemas.microsoft.com/office/drawing/2014/main" id="{E9A35353-35BC-48B2-8B10-41824112CB65}"/>
                </a:ext>
              </a:extLst>
            </p:cNvPr>
            <p:cNvSpPr/>
            <p:nvPr/>
          </p:nvSpPr>
          <p:spPr>
            <a:xfrm>
              <a:off x="-5105702" y="5252430"/>
              <a:ext cx="168946" cy="366633"/>
            </a:xfrm>
            <a:custGeom>
              <a:avLst/>
              <a:gdLst>
                <a:gd name="connsiteX0" fmla="*/ 0 w 168946"/>
                <a:gd name="connsiteY0" fmla="*/ 0 h 366633"/>
                <a:gd name="connsiteX1" fmla="*/ 168947 w 168946"/>
                <a:gd name="connsiteY1" fmla="*/ 0 h 366633"/>
                <a:gd name="connsiteX2" fmla="*/ 168947 w 168946"/>
                <a:gd name="connsiteY2" fmla="*/ 366633 h 366633"/>
                <a:gd name="connsiteX3" fmla="*/ 0 w 168946"/>
                <a:gd name="connsiteY3" fmla="*/ 366633 h 366633"/>
                <a:gd name="connsiteX4" fmla="*/ 0 w 168946"/>
                <a:gd name="connsiteY4" fmla="*/ 0 h 36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6" h="366633">
                  <a:moveTo>
                    <a:pt x="0" y="0"/>
                  </a:moveTo>
                  <a:lnTo>
                    <a:pt x="168947" y="0"/>
                  </a:lnTo>
                  <a:lnTo>
                    <a:pt x="168947" y="366633"/>
                  </a:lnTo>
                  <a:lnTo>
                    <a:pt x="0" y="366633"/>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126" name="شكل حر: شكل 1125">
              <a:extLst>
                <a:ext uri="{FF2B5EF4-FFF2-40B4-BE49-F238E27FC236}">
                  <a16:creationId xmlns:a16="http://schemas.microsoft.com/office/drawing/2014/main" id="{6318D115-5A56-4CC2-8E6E-ABCD09C5885C}"/>
                </a:ext>
              </a:extLst>
            </p:cNvPr>
            <p:cNvSpPr/>
            <p:nvPr/>
          </p:nvSpPr>
          <p:spPr>
            <a:xfrm>
              <a:off x="-5105702" y="4680274"/>
              <a:ext cx="168946" cy="366632"/>
            </a:xfrm>
            <a:custGeom>
              <a:avLst/>
              <a:gdLst>
                <a:gd name="connsiteX0" fmla="*/ 0 w 168946"/>
                <a:gd name="connsiteY0" fmla="*/ 0 h 366632"/>
                <a:gd name="connsiteX1" fmla="*/ 168947 w 168946"/>
                <a:gd name="connsiteY1" fmla="*/ 0 h 366632"/>
                <a:gd name="connsiteX2" fmla="*/ 168947 w 168946"/>
                <a:gd name="connsiteY2" fmla="*/ 366633 h 366632"/>
                <a:gd name="connsiteX3" fmla="*/ 0 w 168946"/>
                <a:gd name="connsiteY3" fmla="*/ 366633 h 366632"/>
                <a:gd name="connsiteX4" fmla="*/ 0 w 168946"/>
                <a:gd name="connsiteY4" fmla="*/ 0 h 366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6" h="366632">
                  <a:moveTo>
                    <a:pt x="0" y="0"/>
                  </a:moveTo>
                  <a:lnTo>
                    <a:pt x="168947" y="0"/>
                  </a:lnTo>
                  <a:lnTo>
                    <a:pt x="168947" y="366633"/>
                  </a:lnTo>
                  <a:lnTo>
                    <a:pt x="0" y="366633"/>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127" name="شكل حر: شكل 1126">
              <a:extLst>
                <a:ext uri="{FF2B5EF4-FFF2-40B4-BE49-F238E27FC236}">
                  <a16:creationId xmlns:a16="http://schemas.microsoft.com/office/drawing/2014/main" id="{ACF3BE57-A540-486E-BBBE-6EE6498D3792}"/>
                </a:ext>
              </a:extLst>
            </p:cNvPr>
            <p:cNvSpPr/>
            <p:nvPr/>
          </p:nvSpPr>
          <p:spPr>
            <a:xfrm>
              <a:off x="-5105702" y="5823716"/>
              <a:ext cx="168946" cy="31350"/>
            </a:xfrm>
            <a:custGeom>
              <a:avLst/>
              <a:gdLst>
                <a:gd name="connsiteX0" fmla="*/ 0 w 168946"/>
                <a:gd name="connsiteY0" fmla="*/ 0 h 31350"/>
                <a:gd name="connsiteX1" fmla="*/ 168947 w 168946"/>
                <a:gd name="connsiteY1" fmla="*/ 0 h 31350"/>
                <a:gd name="connsiteX2" fmla="*/ 168947 w 168946"/>
                <a:gd name="connsiteY2" fmla="*/ 31351 h 31350"/>
                <a:gd name="connsiteX3" fmla="*/ 0 w 168946"/>
                <a:gd name="connsiteY3" fmla="*/ 31351 h 31350"/>
                <a:gd name="connsiteX4" fmla="*/ 0 w 168946"/>
                <a:gd name="connsiteY4" fmla="*/ 0 h 31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6" h="31350">
                  <a:moveTo>
                    <a:pt x="0" y="0"/>
                  </a:moveTo>
                  <a:lnTo>
                    <a:pt x="168947" y="0"/>
                  </a:lnTo>
                  <a:lnTo>
                    <a:pt x="168947" y="31351"/>
                  </a:lnTo>
                  <a:lnTo>
                    <a:pt x="0" y="31351"/>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128" name="شكل حر: شكل 1127">
              <a:extLst>
                <a:ext uri="{FF2B5EF4-FFF2-40B4-BE49-F238E27FC236}">
                  <a16:creationId xmlns:a16="http://schemas.microsoft.com/office/drawing/2014/main" id="{19FAE27B-D7B7-4D91-A52D-EED5A112915D}"/>
                </a:ext>
              </a:extLst>
            </p:cNvPr>
            <p:cNvSpPr/>
            <p:nvPr/>
          </p:nvSpPr>
          <p:spPr>
            <a:xfrm>
              <a:off x="-4935885" y="6193832"/>
              <a:ext cx="1572768" cy="143692"/>
            </a:xfrm>
            <a:custGeom>
              <a:avLst/>
              <a:gdLst>
                <a:gd name="connsiteX0" fmla="*/ 0 w 1572768"/>
                <a:gd name="connsiteY0" fmla="*/ 0 h 143692"/>
                <a:gd name="connsiteX1" fmla="*/ 1572768 w 1572768"/>
                <a:gd name="connsiteY1" fmla="*/ 0 h 143692"/>
                <a:gd name="connsiteX2" fmla="*/ 1572768 w 1572768"/>
                <a:gd name="connsiteY2" fmla="*/ 143692 h 143692"/>
                <a:gd name="connsiteX3" fmla="*/ 0 w 1572768"/>
                <a:gd name="connsiteY3" fmla="*/ 143692 h 143692"/>
                <a:gd name="connsiteX4" fmla="*/ 0 w 1572768"/>
                <a:gd name="connsiteY4" fmla="*/ 0 h 1436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8" h="143692">
                  <a:moveTo>
                    <a:pt x="0" y="0"/>
                  </a:moveTo>
                  <a:lnTo>
                    <a:pt x="1572768" y="0"/>
                  </a:lnTo>
                  <a:lnTo>
                    <a:pt x="1572768" y="143692"/>
                  </a:lnTo>
                  <a:lnTo>
                    <a:pt x="0" y="14369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129" name="شكل حر: شكل 1128">
              <a:extLst>
                <a:ext uri="{FF2B5EF4-FFF2-40B4-BE49-F238E27FC236}">
                  <a16:creationId xmlns:a16="http://schemas.microsoft.com/office/drawing/2014/main" id="{7B5E772E-89EC-42FE-81D9-C223CBB44139}"/>
                </a:ext>
              </a:extLst>
            </p:cNvPr>
            <p:cNvSpPr/>
            <p:nvPr/>
          </p:nvSpPr>
          <p:spPr>
            <a:xfrm>
              <a:off x="-3585185" y="6435932"/>
              <a:ext cx="76635" cy="215973"/>
            </a:xfrm>
            <a:custGeom>
              <a:avLst/>
              <a:gdLst>
                <a:gd name="connsiteX0" fmla="*/ 0 w 76635"/>
                <a:gd name="connsiteY0" fmla="*/ 215974 h 215973"/>
                <a:gd name="connsiteX1" fmla="*/ 0 w 76635"/>
                <a:gd name="connsiteY1" fmla="*/ 38318 h 215973"/>
                <a:gd name="connsiteX2" fmla="*/ 38317 w 76635"/>
                <a:gd name="connsiteY2" fmla="*/ 0 h 215973"/>
                <a:gd name="connsiteX3" fmla="*/ 76635 w 76635"/>
                <a:gd name="connsiteY3" fmla="*/ 38318 h 215973"/>
                <a:gd name="connsiteX4" fmla="*/ 76635 w 76635"/>
                <a:gd name="connsiteY4" fmla="*/ 215974 h 215973"/>
                <a:gd name="connsiteX5" fmla="*/ 0 w 76635"/>
                <a:gd name="connsiteY5" fmla="*/ 215974 h 215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35" h="215973">
                  <a:moveTo>
                    <a:pt x="0" y="215974"/>
                  </a:moveTo>
                  <a:lnTo>
                    <a:pt x="0" y="38318"/>
                  </a:lnTo>
                  <a:cubicBezTo>
                    <a:pt x="0" y="17417"/>
                    <a:pt x="17417" y="0"/>
                    <a:pt x="38317" y="0"/>
                  </a:cubicBezTo>
                  <a:cubicBezTo>
                    <a:pt x="59218" y="0"/>
                    <a:pt x="76635" y="17417"/>
                    <a:pt x="76635" y="38318"/>
                  </a:cubicBezTo>
                  <a:lnTo>
                    <a:pt x="76635" y="215974"/>
                  </a:lnTo>
                  <a:lnTo>
                    <a:pt x="0" y="215974"/>
                  </a:lnTo>
                  <a:close/>
                </a:path>
              </a:pathLst>
            </a:custGeom>
            <a:noFill/>
            <a:ln w="8709" cap="flat">
              <a:solidFill>
                <a:srgbClr val="475154"/>
              </a:solidFill>
              <a:prstDash val="solid"/>
              <a:miter/>
            </a:ln>
          </p:spPr>
          <p:txBody>
            <a:bodyPr rtlCol="1" anchor="ctr"/>
            <a:lstStyle/>
            <a:p>
              <a:endParaRPr lang="ar-SA"/>
            </a:p>
          </p:txBody>
        </p:sp>
        <p:sp>
          <p:nvSpPr>
            <p:cNvPr id="1130" name="شكل حر: شكل 1129">
              <a:extLst>
                <a:ext uri="{FF2B5EF4-FFF2-40B4-BE49-F238E27FC236}">
                  <a16:creationId xmlns:a16="http://schemas.microsoft.com/office/drawing/2014/main" id="{B9EA81C7-EE60-4C1B-B950-858A63427333}"/>
                </a:ext>
              </a:extLst>
            </p:cNvPr>
            <p:cNvSpPr/>
            <p:nvPr/>
          </p:nvSpPr>
          <p:spPr>
            <a:xfrm>
              <a:off x="-3585185" y="6543919"/>
              <a:ext cx="76635" cy="107986"/>
            </a:xfrm>
            <a:custGeom>
              <a:avLst/>
              <a:gdLst>
                <a:gd name="connsiteX0" fmla="*/ 0 w 76635"/>
                <a:gd name="connsiteY0" fmla="*/ 0 h 107986"/>
                <a:gd name="connsiteX1" fmla="*/ 76635 w 76635"/>
                <a:gd name="connsiteY1" fmla="*/ 0 h 107986"/>
                <a:gd name="connsiteX2" fmla="*/ 76635 w 76635"/>
                <a:gd name="connsiteY2" fmla="*/ 107987 h 107986"/>
                <a:gd name="connsiteX3" fmla="*/ 0 w 76635"/>
                <a:gd name="connsiteY3" fmla="*/ 107987 h 107986"/>
                <a:gd name="connsiteX4" fmla="*/ 0 w 76635"/>
                <a:gd name="connsiteY4" fmla="*/ 0 h 10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5" h="107986">
                  <a:moveTo>
                    <a:pt x="0" y="0"/>
                  </a:moveTo>
                  <a:lnTo>
                    <a:pt x="76635" y="0"/>
                  </a:lnTo>
                  <a:lnTo>
                    <a:pt x="76635" y="107987"/>
                  </a:lnTo>
                  <a:lnTo>
                    <a:pt x="0" y="107987"/>
                  </a:lnTo>
                  <a:lnTo>
                    <a:pt x="0" y="0"/>
                  </a:lnTo>
                  <a:close/>
                </a:path>
              </a:pathLst>
            </a:custGeom>
            <a:solidFill>
              <a:srgbClr val="475154"/>
            </a:solidFill>
            <a:ln w="8709" cap="flat">
              <a:noFill/>
              <a:prstDash val="solid"/>
              <a:miter/>
            </a:ln>
          </p:spPr>
          <p:txBody>
            <a:bodyPr rtlCol="1" anchor="ctr"/>
            <a:lstStyle/>
            <a:p>
              <a:endParaRPr lang="ar-SA"/>
            </a:p>
          </p:txBody>
        </p:sp>
        <p:sp>
          <p:nvSpPr>
            <p:cNvPr id="1131" name="شكل حر: شكل 1130">
              <a:extLst>
                <a:ext uri="{FF2B5EF4-FFF2-40B4-BE49-F238E27FC236}">
                  <a16:creationId xmlns:a16="http://schemas.microsoft.com/office/drawing/2014/main" id="{54C39F05-62EF-4486-89E2-DD8E599BD25D}"/>
                </a:ext>
              </a:extLst>
            </p:cNvPr>
            <p:cNvSpPr/>
            <p:nvPr/>
          </p:nvSpPr>
          <p:spPr>
            <a:xfrm>
              <a:off x="-3947462" y="6435932"/>
              <a:ext cx="76635" cy="215973"/>
            </a:xfrm>
            <a:custGeom>
              <a:avLst/>
              <a:gdLst>
                <a:gd name="connsiteX0" fmla="*/ 0 w 76635"/>
                <a:gd name="connsiteY0" fmla="*/ 215974 h 215973"/>
                <a:gd name="connsiteX1" fmla="*/ 0 w 76635"/>
                <a:gd name="connsiteY1" fmla="*/ 38318 h 215973"/>
                <a:gd name="connsiteX2" fmla="*/ 38318 w 76635"/>
                <a:gd name="connsiteY2" fmla="*/ 0 h 215973"/>
                <a:gd name="connsiteX3" fmla="*/ 76636 w 76635"/>
                <a:gd name="connsiteY3" fmla="*/ 38318 h 215973"/>
                <a:gd name="connsiteX4" fmla="*/ 76636 w 76635"/>
                <a:gd name="connsiteY4" fmla="*/ 215974 h 215973"/>
                <a:gd name="connsiteX5" fmla="*/ 0 w 76635"/>
                <a:gd name="connsiteY5" fmla="*/ 215974 h 215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35" h="215973">
                  <a:moveTo>
                    <a:pt x="0" y="215974"/>
                  </a:moveTo>
                  <a:lnTo>
                    <a:pt x="0" y="38318"/>
                  </a:lnTo>
                  <a:cubicBezTo>
                    <a:pt x="0" y="17417"/>
                    <a:pt x="17417" y="0"/>
                    <a:pt x="38318" y="0"/>
                  </a:cubicBezTo>
                  <a:cubicBezTo>
                    <a:pt x="59219" y="0"/>
                    <a:pt x="76636" y="17417"/>
                    <a:pt x="76636" y="38318"/>
                  </a:cubicBezTo>
                  <a:lnTo>
                    <a:pt x="76636" y="215974"/>
                  </a:lnTo>
                  <a:lnTo>
                    <a:pt x="0" y="215974"/>
                  </a:lnTo>
                  <a:close/>
                </a:path>
              </a:pathLst>
            </a:custGeom>
            <a:noFill/>
            <a:ln w="8709" cap="flat">
              <a:solidFill>
                <a:srgbClr val="475154"/>
              </a:solidFill>
              <a:prstDash val="solid"/>
              <a:miter/>
            </a:ln>
          </p:spPr>
          <p:txBody>
            <a:bodyPr rtlCol="1" anchor="ctr"/>
            <a:lstStyle/>
            <a:p>
              <a:endParaRPr lang="ar-SA"/>
            </a:p>
          </p:txBody>
        </p:sp>
        <p:sp>
          <p:nvSpPr>
            <p:cNvPr id="1132" name="شكل حر: شكل 1131">
              <a:extLst>
                <a:ext uri="{FF2B5EF4-FFF2-40B4-BE49-F238E27FC236}">
                  <a16:creationId xmlns:a16="http://schemas.microsoft.com/office/drawing/2014/main" id="{C38DDB13-CA44-461F-906C-CB738BFD7789}"/>
                </a:ext>
              </a:extLst>
            </p:cNvPr>
            <p:cNvSpPr/>
            <p:nvPr/>
          </p:nvSpPr>
          <p:spPr>
            <a:xfrm>
              <a:off x="-3947462" y="6543919"/>
              <a:ext cx="76635" cy="107986"/>
            </a:xfrm>
            <a:custGeom>
              <a:avLst/>
              <a:gdLst>
                <a:gd name="connsiteX0" fmla="*/ 0 w 76635"/>
                <a:gd name="connsiteY0" fmla="*/ 0 h 107986"/>
                <a:gd name="connsiteX1" fmla="*/ 76636 w 76635"/>
                <a:gd name="connsiteY1" fmla="*/ 0 h 107986"/>
                <a:gd name="connsiteX2" fmla="*/ 76636 w 76635"/>
                <a:gd name="connsiteY2" fmla="*/ 107987 h 107986"/>
                <a:gd name="connsiteX3" fmla="*/ 0 w 76635"/>
                <a:gd name="connsiteY3" fmla="*/ 107987 h 107986"/>
                <a:gd name="connsiteX4" fmla="*/ 0 w 76635"/>
                <a:gd name="connsiteY4" fmla="*/ 0 h 10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5" h="107986">
                  <a:moveTo>
                    <a:pt x="0" y="0"/>
                  </a:moveTo>
                  <a:lnTo>
                    <a:pt x="76636" y="0"/>
                  </a:lnTo>
                  <a:lnTo>
                    <a:pt x="76636" y="107987"/>
                  </a:lnTo>
                  <a:lnTo>
                    <a:pt x="0" y="107987"/>
                  </a:lnTo>
                  <a:lnTo>
                    <a:pt x="0" y="0"/>
                  </a:lnTo>
                  <a:close/>
                </a:path>
              </a:pathLst>
            </a:custGeom>
            <a:solidFill>
              <a:srgbClr val="475154"/>
            </a:solidFill>
            <a:ln w="8709" cap="flat">
              <a:noFill/>
              <a:prstDash val="solid"/>
              <a:miter/>
            </a:ln>
          </p:spPr>
          <p:txBody>
            <a:bodyPr rtlCol="1" anchor="ctr"/>
            <a:lstStyle/>
            <a:p>
              <a:endParaRPr lang="ar-SA"/>
            </a:p>
          </p:txBody>
        </p:sp>
        <p:sp>
          <p:nvSpPr>
            <p:cNvPr id="1133" name="شكل حر: شكل 1132">
              <a:extLst>
                <a:ext uri="{FF2B5EF4-FFF2-40B4-BE49-F238E27FC236}">
                  <a16:creationId xmlns:a16="http://schemas.microsoft.com/office/drawing/2014/main" id="{E94C6182-1823-4D7A-A5FF-803A856517C4}"/>
                </a:ext>
              </a:extLst>
            </p:cNvPr>
            <p:cNvSpPr/>
            <p:nvPr/>
          </p:nvSpPr>
          <p:spPr>
            <a:xfrm>
              <a:off x="-4310609" y="6435932"/>
              <a:ext cx="76635" cy="215973"/>
            </a:xfrm>
            <a:custGeom>
              <a:avLst/>
              <a:gdLst>
                <a:gd name="connsiteX0" fmla="*/ 0 w 76635"/>
                <a:gd name="connsiteY0" fmla="*/ 215974 h 215973"/>
                <a:gd name="connsiteX1" fmla="*/ 0 w 76635"/>
                <a:gd name="connsiteY1" fmla="*/ 38318 h 215973"/>
                <a:gd name="connsiteX2" fmla="*/ 38317 w 76635"/>
                <a:gd name="connsiteY2" fmla="*/ 0 h 215973"/>
                <a:gd name="connsiteX3" fmla="*/ 76635 w 76635"/>
                <a:gd name="connsiteY3" fmla="*/ 38318 h 215973"/>
                <a:gd name="connsiteX4" fmla="*/ 76635 w 76635"/>
                <a:gd name="connsiteY4" fmla="*/ 215974 h 215973"/>
                <a:gd name="connsiteX5" fmla="*/ 0 w 76635"/>
                <a:gd name="connsiteY5" fmla="*/ 215974 h 215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35" h="215973">
                  <a:moveTo>
                    <a:pt x="0" y="215974"/>
                  </a:moveTo>
                  <a:lnTo>
                    <a:pt x="0" y="38318"/>
                  </a:lnTo>
                  <a:cubicBezTo>
                    <a:pt x="0" y="17417"/>
                    <a:pt x="17417" y="0"/>
                    <a:pt x="38317" y="0"/>
                  </a:cubicBezTo>
                  <a:cubicBezTo>
                    <a:pt x="59218" y="0"/>
                    <a:pt x="76635" y="17417"/>
                    <a:pt x="76635" y="38318"/>
                  </a:cubicBezTo>
                  <a:lnTo>
                    <a:pt x="76635" y="215974"/>
                  </a:lnTo>
                  <a:lnTo>
                    <a:pt x="0" y="215974"/>
                  </a:lnTo>
                  <a:close/>
                </a:path>
              </a:pathLst>
            </a:custGeom>
            <a:noFill/>
            <a:ln w="8709" cap="flat">
              <a:solidFill>
                <a:srgbClr val="475154"/>
              </a:solidFill>
              <a:prstDash val="solid"/>
              <a:miter/>
            </a:ln>
          </p:spPr>
          <p:txBody>
            <a:bodyPr rtlCol="1" anchor="ctr"/>
            <a:lstStyle/>
            <a:p>
              <a:endParaRPr lang="ar-SA"/>
            </a:p>
          </p:txBody>
        </p:sp>
        <p:sp>
          <p:nvSpPr>
            <p:cNvPr id="1134" name="شكل حر: شكل 1133">
              <a:extLst>
                <a:ext uri="{FF2B5EF4-FFF2-40B4-BE49-F238E27FC236}">
                  <a16:creationId xmlns:a16="http://schemas.microsoft.com/office/drawing/2014/main" id="{F599E816-FE73-44EC-B60A-C057B5B93826}"/>
                </a:ext>
              </a:extLst>
            </p:cNvPr>
            <p:cNvSpPr/>
            <p:nvPr/>
          </p:nvSpPr>
          <p:spPr>
            <a:xfrm>
              <a:off x="-4310609" y="6543919"/>
              <a:ext cx="76635" cy="107986"/>
            </a:xfrm>
            <a:custGeom>
              <a:avLst/>
              <a:gdLst>
                <a:gd name="connsiteX0" fmla="*/ 0 w 76635"/>
                <a:gd name="connsiteY0" fmla="*/ 0 h 107986"/>
                <a:gd name="connsiteX1" fmla="*/ 76635 w 76635"/>
                <a:gd name="connsiteY1" fmla="*/ 0 h 107986"/>
                <a:gd name="connsiteX2" fmla="*/ 76635 w 76635"/>
                <a:gd name="connsiteY2" fmla="*/ 107987 h 107986"/>
                <a:gd name="connsiteX3" fmla="*/ 0 w 76635"/>
                <a:gd name="connsiteY3" fmla="*/ 107987 h 107986"/>
                <a:gd name="connsiteX4" fmla="*/ 0 w 76635"/>
                <a:gd name="connsiteY4" fmla="*/ 0 h 10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5" h="107986">
                  <a:moveTo>
                    <a:pt x="0" y="0"/>
                  </a:moveTo>
                  <a:lnTo>
                    <a:pt x="76635" y="0"/>
                  </a:lnTo>
                  <a:lnTo>
                    <a:pt x="76635" y="107987"/>
                  </a:lnTo>
                  <a:lnTo>
                    <a:pt x="0" y="107987"/>
                  </a:lnTo>
                  <a:lnTo>
                    <a:pt x="0" y="0"/>
                  </a:lnTo>
                  <a:close/>
                </a:path>
              </a:pathLst>
            </a:custGeom>
            <a:solidFill>
              <a:srgbClr val="475154"/>
            </a:solidFill>
            <a:ln w="8709" cap="flat">
              <a:noFill/>
              <a:prstDash val="solid"/>
              <a:miter/>
            </a:ln>
          </p:spPr>
          <p:txBody>
            <a:bodyPr rtlCol="1" anchor="ctr"/>
            <a:lstStyle/>
            <a:p>
              <a:endParaRPr lang="ar-SA"/>
            </a:p>
          </p:txBody>
        </p:sp>
        <p:sp>
          <p:nvSpPr>
            <p:cNvPr id="1135" name="شكل حر: شكل 1134">
              <a:extLst>
                <a:ext uri="{FF2B5EF4-FFF2-40B4-BE49-F238E27FC236}">
                  <a16:creationId xmlns:a16="http://schemas.microsoft.com/office/drawing/2014/main" id="{BD6018A9-573C-4F3F-80DB-FE26D8B85B3B}"/>
                </a:ext>
              </a:extLst>
            </p:cNvPr>
            <p:cNvSpPr/>
            <p:nvPr/>
          </p:nvSpPr>
          <p:spPr>
            <a:xfrm>
              <a:off x="-4673756" y="6435932"/>
              <a:ext cx="76635" cy="215973"/>
            </a:xfrm>
            <a:custGeom>
              <a:avLst/>
              <a:gdLst>
                <a:gd name="connsiteX0" fmla="*/ 0 w 76635"/>
                <a:gd name="connsiteY0" fmla="*/ 215974 h 215973"/>
                <a:gd name="connsiteX1" fmla="*/ 0 w 76635"/>
                <a:gd name="connsiteY1" fmla="*/ 38318 h 215973"/>
                <a:gd name="connsiteX2" fmla="*/ 38317 w 76635"/>
                <a:gd name="connsiteY2" fmla="*/ 0 h 215973"/>
                <a:gd name="connsiteX3" fmla="*/ 76635 w 76635"/>
                <a:gd name="connsiteY3" fmla="*/ 38318 h 215973"/>
                <a:gd name="connsiteX4" fmla="*/ 76635 w 76635"/>
                <a:gd name="connsiteY4" fmla="*/ 215974 h 215973"/>
                <a:gd name="connsiteX5" fmla="*/ 0 w 76635"/>
                <a:gd name="connsiteY5" fmla="*/ 215974 h 215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635" h="215973">
                  <a:moveTo>
                    <a:pt x="0" y="215974"/>
                  </a:moveTo>
                  <a:lnTo>
                    <a:pt x="0" y="38318"/>
                  </a:lnTo>
                  <a:cubicBezTo>
                    <a:pt x="0" y="17417"/>
                    <a:pt x="17417" y="0"/>
                    <a:pt x="38317" y="0"/>
                  </a:cubicBezTo>
                  <a:cubicBezTo>
                    <a:pt x="59218" y="0"/>
                    <a:pt x="76635" y="17417"/>
                    <a:pt x="76635" y="38318"/>
                  </a:cubicBezTo>
                  <a:lnTo>
                    <a:pt x="76635" y="215974"/>
                  </a:lnTo>
                  <a:lnTo>
                    <a:pt x="0" y="215974"/>
                  </a:lnTo>
                  <a:close/>
                </a:path>
              </a:pathLst>
            </a:custGeom>
            <a:noFill/>
            <a:ln w="8709" cap="flat">
              <a:solidFill>
                <a:srgbClr val="475154"/>
              </a:solidFill>
              <a:prstDash val="solid"/>
              <a:miter/>
            </a:ln>
          </p:spPr>
          <p:txBody>
            <a:bodyPr rtlCol="1" anchor="ctr"/>
            <a:lstStyle/>
            <a:p>
              <a:endParaRPr lang="ar-SA"/>
            </a:p>
          </p:txBody>
        </p:sp>
        <p:sp>
          <p:nvSpPr>
            <p:cNvPr id="1136" name="شكل حر: شكل 1135">
              <a:extLst>
                <a:ext uri="{FF2B5EF4-FFF2-40B4-BE49-F238E27FC236}">
                  <a16:creationId xmlns:a16="http://schemas.microsoft.com/office/drawing/2014/main" id="{C538B4DC-D745-42AC-AE83-FCA8CB4CC766}"/>
                </a:ext>
              </a:extLst>
            </p:cNvPr>
            <p:cNvSpPr/>
            <p:nvPr/>
          </p:nvSpPr>
          <p:spPr>
            <a:xfrm>
              <a:off x="-4673756" y="6543919"/>
              <a:ext cx="76635" cy="107986"/>
            </a:xfrm>
            <a:custGeom>
              <a:avLst/>
              <a:gdLst>
                <a:gd name="connsiteX0" fmla="*/ 0 w 76635"/>
                <a:gd name="connsiteY0" fmla="*/ 0 h 107986"/>
                <a:gd name="connsiteX1" fmla="*/ 76635 w 76635"/>
                <a:gd name="connsiteY1" fmla="*/ 0 h 107986"/>
                <a:gd name="connsiteX2" fmla="*/ 76635 w 76635"/>
                <a:gd name="connsiteY2" fmla="*/ 107987 h 107986"/>
                <a:gd name="connsiteX3" fmla="*/ 0 w 76635"/>
                <a:gd name="connsiteY3" fmla="*/ 107987 h 107986"/>
                <a:gd name="connsiteX4" fmla="*/ 0 w 76635"/>
                <a:gd name="connsiteY4" fmla="*/ 0 h 107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5" h="107986">
                  <a:moveTo>
                    <a:pt x="0" y="0"/>
                  </a:moveTo>
                  <a:lnTo>
                    <a:pt x="76635" y="0"/>
                  </a:lnTo>
                  <a:lnTo>
                    <a:pt x="76635" y="107987"/>
                  </a:lnTo>
                  <a:lnTo>
                    <a:pt x="0" y="107987"/>
                  </a:lnTo>
                  <a:lnTo>
                    <a:pt x="0" y="0"/>
                  </a:lnTo>
                  <a:close/>
                </a:path>
              </a:pathLst>
            </a:custGeom>
            <a:solidFill>
              <a:srgbClr val="475154"/>
            </a:solidFill>
            <a:ln w="8709" cap="flat">
              <a:noFill/>
              <a:prstDash val="solid"/>
              <a:miter/>
            </a:ln>
          </p:spPr>
          <p:txBody>
            <a:bodyPr rtlCol="1" anchor="ctr"/>
            <a:lstStyle/>
            <a:p>
              <a:endParaRPr lang="ar-SA"/>
            </a:p>
          </p:txBody>
        </p:sp>
        <p:sp>
          <p:nvSpPr>
            <p:cNvPr id="1137" name="شكل حر: شكل 1136">
              <a:extLst>
                <a:ext uri="{FF2B5EF4-FFF2-40B4-BE49-F238E27FC236}">
                  <a16:creationId xmlns:a16="http://schemas.microsoft.com/office/drawing/2014/main" id="{C8EB1D10-37ED-414F-8D6B-9DA529C3544C}"/>
                </a:ext>
              </a:extLst>
            </p:cNvPr>
            <p:cNvSpPr/>
            <p:nvPr/>
          </p:nvSpPr>
          <p:spPr>
            <a:xfrm>
              <a:off x="-4935885" y="6193832"/>
              <a:ext cx="1572768" cy="47897"/>
            </a:xfrm>
            <a:custGeom>
              <a:avLst/>
              <a:gdLst>
                <a:gd name="connsiteX0" fmla="*/ 0 w 1572768"/>
                <a:gd name="connsiteY0" fmla="*/ 0 h 47897"/>
                <a:gd name="connsiteX1" fmla="*/ 1572768 w 1572768"/>
                <a:gd name="connsiteY1" fmla="*/ 0 h 47897"/>
                <a:gd name="connsiteX2" fmla="*/ 1572768 w 1572768"/>
                <a:gd name="connsiteY2" fmla="*/ 47897 h 47897"/>
                <a:gd name="connsiteX3" fmla="*/ 0 w 1572768"/>
                <a:gd name="connsiteY3" fmla="*/ 47897 h 47897"/>
                <a:gd name="connsiteX4" fmla="*/ 0 w 1572768"/>
                <a:gd name="connsiteY4" fmla="*/ 0 h 4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8" h="47897">
                  <a:moveTo>
                    <a:pt x="0" y="0"/>
                  </a:moveTo>
                  <a:lnTo>
                    <a:pt x="1572768" y="0"/>
                  </a:lnTo>
                  <a:lnTo>
                    <a:pt x="1572768" y="47897"/>
                  </a:lnTo>
                  <a:lnTo>
                    <a:pt x="0" y="47897"/>
                  </a:lnTo>
                  <a:lnTo>
                    <a:pt x="0" y="0"/>
                  </a:lnTo>
                  <a:close/>
                </a:path>
              </a:pathLst>
            </a:custGeom>
            <a:solidFill>
              <a:srgbClr val="475154"/>
            </a:solidFill>
            <a:ln w="8709" cap="flat">
              <a:noFill/>
              <a:prstDash val="solid"/>
              <a:miter/>
            </a:ln>
          </p:spPr>
          <p:txBody>
            <a:bodyPr rtlCol="1" anchor="ctr"/>
            <a:lstStyle/>
            <a:p>
              <a:endParaRPr lang="ar-SA"/>
            </a:p>
          </p:txBody>
        </p:sp>
        <p:grpSp>
          <p:nvGrpSpPr>
            <p:cNvPr id="1138" name="رسم 4">
              <a:extLst>
                <a:ext uri="{FF2B5EF4-FFF2-40B4-BE49-F238E27FC236}">
                  <a16:creationId xmlns:a16="http://schemas.microsoft.com/office/drawing/2014/main" id="{1911659A-5C6C-4D2C-A34F-EAD5E34FB7D4}"/>
                </a:ext>
              </a:extLst>
            </p:cNvPr>
            <p:cNvGrpSpPr/>
            <p:nvPr/>
          </p:nvGrpSpPr>
          <p:grpSpPr>
            <a:xfrm>
              <a:off x="-4901921" y="6241730"/>
              <a:ext cx="1507453" cy="152935"/>
              <a:chOff x="7336971" y="8539453"/>
              <a:chExt cx="1507453" cy="152935"/>
            </a:xfrm>
          </p:grpSpPr>
          <p:grpSp>
            <p:nvGrpSpPr>
              <p:cNvPr id="1139" name="رسم 4">
                <a:extLst>
                  <a:ext uri="{FF2B5EF4-FFF2-40B4-BE49-F238E27FC236}">
                    <a16:creationId xmlns:a16="http://schemas.microsoft.com/office/drawing/2014/main" id="{1911659A-5C6C-4D2C-A34F-EAD5E34FB7D4}"/>
                  </a:ext>
                </a:extLst>
              </p:cNvPr>
              <p:cNvGrpSpPr/>
              <p:nvPr/>
            </p:nvGrpSpPr>
            <p:grpSpPr>
              <a:xfrm>
                <a:off x="7336971" y="8539453"/>
                <a:ext cx="1507453" cy="152935"/>
                <a:chOff x="7336971" y="8539453"/>
                <a:chExt cx="1507453" cy="152935"/>
              </a:xfrm>
              <a:noFill/>
            </p:grpSpPr>
            <p:sp>
              <p:nvSpPr>
                <p:cNvPr id="1140" name="شكل حر: شكل 1139">
                  <a:extLst>
                    <a:ext uri="{FF2B5EF4-FFF2-40B4-BE49-F238E27FC236}">
                      <a16:creationId xmlns:a16="http://schemas.microsoft.com/office/drawing/2014/main" id="{7259307D-CDEA-484F-A620-025BE19C96F8}"/>
                    </a:ext>
                  </a:extLst>
                </p:cNvPr>
                <p:cNvSpPr/>
                <p:nvPr/>
              </p:nvSpPr>
              <p:spPr>
                <a:xfrm>
                  <a:off x="8844424"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1" name="شكل حر: شكل 1140">
                  <a:extLst>
                    <a:ext uri="{FF2B5EF4-FFF2-40B4-BE49-F238E27FC236}">
                      <a16:creationId xmlns:a16="http://schemas.microsoft.com/office/drawing/2014/main" id="{7797851B-7BE7-4449-A16A-2209038F6352}"/>
                    </a:ext>
                  </a:extLst>
                </p:cNvPr>
                <p:cNvSpPr/>
                <p:nvPr/>
              </p:nvSpPr>
              <p:spPr>
                <a:xfrm>
                  <a:off x="881046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2" name="شكل حر: شكل 1141">
                  <a:extLst>
                    <a:ext uri="{FF2B5EF4-FFF2-40B4-BE49-F238E27FC236}">
                      <a16:creationId xmlns:a16="http://schemas.microsoft.com/office/drawing/2014/main" id="{0077A21F-E3D3-4E88-B87C-18F3AE3A1619}"/>
                    </a:ext>
                  </a:extLst>
                </p:cNvPr>
                <p:cNvSpPr/>
                <p:nvPr/>
              </p:nvSpPr>
              <p:spPr>
                <a:xfrm>
                  <a:off x="877562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3" name="شكل حر: شكل 1142">
                  <a:extLst>
                    <a:ext uri="{FF2B5EF4-FFF2-40B4-BE49-F238E27FC236}">
                      <a16:creationId xmlns:a16="http://schemas.microsoft.com/office/drawing/2014/main" id="{92774C71-8D96-437F-B4CD-39ADD8B1886A}"/>
                    </a:ext>
                  </a:extLst>
                </p:cNvPr>
                <p:cNvSpPr/>
                <p:nvPr/>
              </p:nvSpPr>
              <p:spPr>
                <a:xfrm>
                  <a:off x="874166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4" name="شكل حر: شكل 1143">
                  <a:extLst>
                    <a:ext uri="{FF2B5EF4-FFF2-40B4-BE49-F238E27FC236}">
                      <a16:creationId xmlns:a16="http://schemas.microsoft.com/office/drawing/2014/main" id="{584B6ECB-9839-4655-B797-1C1AEFE16384}"/>
                    </a:ext>
                  </a:extLst>
                </p:cNvPr>
                <p:cNvSpPr/>
                <p:nvPr/>
              </p:nvSpPr>
              <p:spPr>
                <a:xfrm>
                  <a:off x="870770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5" name="شكل حر: شكل 1144">
                  <a:extLst>
                    <a:ext uri="{FF2B5EF4-FFF2-40B4-BE49-F238E27FC236}">
                      <a16:creationId xmlns:a16="http://schemas.microsoft.com/office/drawing/2014/main" id="{AE256EE3-60DB-4AA4-ACB6-0BAA5273DCC3}"/>
                    </a:ext>
                  </a:extLst>
                </p:cNvPr>
                <p:cNvSpPr/>
                <p:nvPr/>
              </p:nvSpPr>
              <p:spPr>
                <a:xfrm>
                  <a:off x="867286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6" name="شكل حر: شكل 1145">
                  <a:extLst>
                    <a:ext uri="{FF2B5EF4-FFF2-40B4-BE49-F238E27FC236}">
                      <a16:creationId xmlns:a16="http://schemas.microsoft.com/office/drawing/2014/main" id="{D7AAC9F5-F8B3-46E2-B75D-FEB0EF0E6EC2}"/>
                    </a:ext>
                  </a:extLst>
                </p:cNvPr>
                <p:cNvSpPr/>
                <p:nvPr/>
              </p:nvSpPr>
              <p:spPr>
                <a:xfrm>
                  <a:off x="863890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7" name="شكل حر: شكل 1146">
                  <a:extLst>
                    <a:ext uri="{FF2B5EF4-FFF2-40B4-BE49-F238E27FC236}">
                      <a16:creationId xmlns:a16="http://schemas.microsoft.com/office/drawing/2014/main" id="{E00BA50A-B2EA-41E0-85E9-D7F2474027E3}"/>
                    </a:ext>
                  </a:extLst>
                </p:cNvPr>
                <p:cNvSpPr/>
                <p:nvPr/>
              </p:nvSpPr>
              <p:spPr>
                <a:xfrm>
                  <a:off x="860493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8" name="شكل حر: شكل 1147">
                  <a:extLst>
                    <a:ext uri="{FF2B5EF4-FFF2-40B4-BE49-F238E27FC236}">
                      <a16:creationId xmlns:a16="http://schemas.microsoft.com/office/drawing/2014/main" id="{86BE6E58-8CDE-44DD-9809-076C57B358D7}"/>
                    </a:ext>
                  </a:extLst>
                </p:cNvPr>
                <p:cNvSpPr/>
                <p:nvPr/>
              </p:nvSpPr>
              <p:spPr>
                <a:xfrm>
                  <a:off x="8570104"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49" name="شكل حر: شكل 1148">
                  <a:extLst>
                    <a:ext uri="{FF2B5EF4-FFF2-40B4-BE49-F238E27FC236}">
                      <a16:creationId xmlns:a16="http://schemas.microsoft.com/office/drawing/2014/main" id="{999CB682-7F17-4247-94E5-1E544FFDB492}"/>
                    </a:ext>
                  </a:extLst>
                </p:cNvPr>
                <p:cNvSpPr/>
                <p:nvPr/>
              </p:nvSpPr>
              <p:spPr>
                <a:xfrm>
                  <a:off x="853614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0" name="شكل حر: شكل 1149">
                  <a:extLst>
                    <a:ext uri="{FF2B5EF4-FFF2-40B4-BE49-F238E27FC236}">
                      <a16:creationId xmlns:a16="http://schemas.microsoft.com/office/drawing/2014/main" id="{02CD2DBC-5EE8-47B1-8B33-DC16FAB3329B}"/>
                    </a:ext>
                  </a:extLst>
                </p:cNvPr>
                <p:cNvSpPr/>
                <p:nvPr/>
              </p:nvSpPr>
              <p:spPr>
                <a:xfrm>
                  <a:off x="850217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1" name="شكل حر: شكل 1150">
                  <a:extLst>
                    <a:ext uri="{FF2B5EF4-FFF2-40B4-BE49-F238E27FC236}">
                      <a16:creationId xmlns:a16="http://schemas.microsoft.com/office/drawing/2014/main" id="{DD20F21B-837D-4350-810E-C3B065FFBC8E}"/>
                    </a:ext>
                  </a:extLst>
                </p:cNvPr>
                <p:cNvSpPr/>
                <p:nvPr/>
              </p:nvSpPr>
              <p:spPr>
                <a:xfrm>
                  <a:off x="846734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2" name="شكل حر: شكل 1151">
                  <a:extLst>
                    <a:ext uri="{FF2B5EF4-FFF2-40B4-BE49-F238E27FC236}">
                      <a16:creationId xmlns:a16="http://schemas.microsoft.com/office/drawing/2014/main" id="{53779E4D-A98B-467C-9E08-5363153EC642}"/>
                    </a:ext>
                  </a:extLst>
                </p:cNvPr>
                <p:cNvSpPr/>
                <p:nvPr/>
              </p:nvSpPr>
              <p:spPr>
                <a:xfrm>
                  <a:off x="843338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3" name="شكل حر: شكل 1152">
                  <a:extLst>
                    <a:ext uri="{FF2B5EF4-FFF2-40B4-BE49-F238E27FC236}">
                      <a16:creationId xmlns:a16="http://schemas.microsoft.com/office/drawing/2014/main" id="{E9A68B16-96D6-40C8-ACFA-FF851C559A89}"/>
                    </a:ext>
                  </a:extLst>
                </p:cNvPr>
                <p:cNvSpPr/>
                <p:nvPr/>
              </p:nvSpPr>
              <p:spPr>
                <a:xfrm>
                  <a:off x="839941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4" name="شكل حر: شكل 1153">
                  <a:extLst>
                    <a:ext uri="{FF2B5EF4-FFF2-40B4-BE49-F238E27FC236}">
                      <a16:creationId xmlns:a16="http://schemas.microsoft.com/office/drawing/2014/main" id="{1B398D26-8E1B-4804-898B-79FCA0DDD44F}"/>
                    </a:ext>
                  </a:extLst>
                </p:cNvPr>
                <p:cNvSpPr/>
                <p:nvPr/>
              </p:nvSpPr>
              <p:spPr>
                <a:xfrm>
                  <a:off x="836458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5" name="شكل حر: شكل 1154">
                  <a:extLst>
                    <a:ext uri="{FF2B5EF4-FFF2-40B4-BE49-F238E27FC236}">
                      <a16:creationId xmlns:a16="http://schemas.microsoft.com/office/drawing/2014/main" id="{1E52D5B4-E52B-4F1F-89EF-C2721B6D6701}"/>
                    </a:ext>
                  </a:extLst>
                </p:cNvPr>
                <p:cNvSpPr/>
                <p:nvPr/>
              </p:nvSpPr>
              <p:spPr>
                <a:xfrm>
                  <a:off x="833061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6" name="شكل حر: شكل 1155">
                  <a:extLst>
                    <a:ext uri="{FF2B5EF4-FFF2-40B4-BE49-F238E27FC236}">
                      <a16:creationId xmlns:a16="http://schemas.microsoft.com/office/drawing/2014/main" id="{A1957A75-DE1B-4191-BD0A-B48451AF07E6}"/>
                    </a:ext>
                  </a:extLst>
                </p:cNvPr>
                <p:cNvSpPr/>
                <p:nvPr/>
              </p:nvSpPr>
              <p:spPr>
                <a:xfrm>
                  <a:off x="829665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7" name="شكل حر: شكل 1156">
                  <a:extLst>
                    <a:ext uri="{FF2B5EF4-FFF2-40B4-BE49-F238E27FC236}">
                      <a16:creationId xmlns:a16="http://schemas.microsoft.com/office/drawing/2014/main" id="{7473849B-CEBD-41EA-82EC-AFE8F87289B5}"/>
                    </a:ext>
                  </a:extLst>
                </p:cNvPr>
                <p:cNvSpPr/>
                <p:nvPr/>
              </p:nvSpPr>
              <p:spPr>
                <a:xfrm>
                  <a:off x="826182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8" name="شكل حر: شكل 1157">
                  <a:extLst>
                    <a:ext uri="{FF2B5EF4-FFF2-40B4-BE49-F238E27FC236}">
                      <a16:creationId xmlns:a16="http://schemas.microsoft.com/office/drawing/2014/main" id="{9547F24F-E177-44FA-97E7-8E11EE483C3E}"/>
                    </a:ext>
                  </a:extLst>
                </p:cNvPr>
                <p:cNvSpPr/>
                <p:nvPr/>
              </p:nvSpPr>
              <p:spPr>
                <a:xfrm>
                  <a:off x="822785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59" name="شكل حر: شكل 1158">
                  <a:extLst>
                    <a:ext uri="{FF2B5EF4-FFF2-40B4-BE49-F238E27FC236}">
                      <a16:creationId xmlns:a16="http://schemas.microsoft.com/office/drawing/2014/main" id="{6194B773-43AE-444E-826D-B574893A5A03}"/>
                    </a:ext>
                  </a:extLst>
                </p:cNvPr>
                <p:cNvSpPr/>
                <p:nvPr/>
              </p:nvSpPr>
              <p:spPr>
                <a:xfrm>
                  <a:off x="8193895"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0" name="شكل حر: شكل 1159">
                  <a:extLst>
                    <a:ext uri="{FF2B5EF4-FFF2-40B4-BE49-F238E27FC236}">
                      <a16:creationId xmlns:a16="http://schemas.microsoft.com/office/drawing/2014/main" id="{F218AA14-F62F-4946-A6BB-495E292AE772}"/>
                    </a:ext>
                  </a:extLst>
                </p:cNvPr>
                <p:cNvSpPr/>
                <p:nvPr/>
              </p:nvSpPr>
              <p:spPr>
                <a:xfrm>
                  <a:off x="815906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1" name="شكل حر: شكل 1160">
                  <a:extLst>
                    <a:ext uri="{FF2B5EF4-FFF2-40B4-BE49-F238E27FC236}">
                      <a16:creationId xmlns:a16="http://schemas.microsoft.com/office/drawing/2014/main" id="{F1E35D8D-DF48-4B20-AEA0-C74B8B267046}"/>
                    </a:ext>
                  </a:extLst>
                </p:cNvPr>
                <p:cNvSpPr/>
                <p:nvPr/>
              </p:nvSpPr>
              <p:spPr>
                <a:xfrm>
                  <a:off x="812509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2" name="شكل حر: شكل 1161">
                  <a:extLst>
                    <a:ext uri="{FF2B5EF4-FFF2-40B4-BE49-F238E27FC236}">
                      <a16:creationId xmlns:a16="http://schemas.microsoft.com/office/drawing/2014/main" id="{85E0C7C3-1A54-4155-82BC-6C2229D7DB09}"/>
                    </a:ext>
                  </a:extLst>
                </p:cNvPr>
                <p:cNvSpPr/>
                <p:nvPr/>
              </p:nvSpPr>
              <p:spPr>
                <a:xfrm>
                  <a:off x="809113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3" name="شكل حر: شكل 1162">
                  <a:extLst>
                    <a:ext uri="{FF2B5EF4-FFF2-40B4-BE49-F238E27FC236}">
                      <a16:creationId xmlns:a16="http://schemas.microsoft.com/office/drawing/2014/main" id="{A8CE5BD2-A31B-4AFB-A4E8-545258FBD8AD}"/>
                    </a:ext>
                  </a:extLst>
                </p:cNvPr>
                <p:cNvSpPr/>
                <p:nvPr/>
              </p:nvSpPr>
              <p:spPr>
                <a:xfrm>
                  <a:off x="805629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4" name="شكل حر: شكل 1163">
                  <a:extLst>
                    <a:ext uri="{FF2B5EF4-FFF2-40B4-BE49-F238E27FC236}">
                      <a16:creationId xmlns:a16="http://schemas.microsoft.com/office/drawing/2014/main" id="{86C87C38-20FD-4252-A621-AC52D33DC11B}"/>
                    </a:ext>
                  </a:extLst>
                </p:cNvPr>
                <p:cNvSpPr/>
                <p:nvPr/>
              </p:nvSpPr>
              <p:spPr>
                <a:xfrm>
                  <a:off x="802233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5" name="شكل حر: شكل 1164">
                  <a:extLst>
                    <a:ext uri="{FF2B5EF4-FFF2-40B4-BE49-F238E27FC236}">
                      <a16:creationId xmlns:a16="http://schemas.microsoft.com/office/drawing/2014/main" id="{FAEB7E3B-72F8-4E47-B081-670227E7800A}"/>
                    </a:ext>
                  </a:extLst>
                </p:cNvPr>
                <p:cNvSpPr/>
                <p:nvPr/>
              </p:nvSpPr>
              <p:spPr>
                <a:xfrm>
                  <a:off x="798837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6" name="شكل حر: شكل 1165">
                  <a:extLst>
                    <a:ext uri="{FF2B5EF4-FFF2-40B4-BE49-F238E27FC236}">
                      <a16:creationId xmlns:a16="http://schemas.microsoft.com/office/drawing/2014/main" id="{E88D0B13-F9FB-4CC6-925F-3A9AAF02F1B3}"/>
                    </a:ext>
                  </a:extLst>
                </p:cNvPr>
                <p:cNvSpPr/>
                <p:nvPr/>
              </p:nvSpPr>
              <p:spPr>
                <a:xfrm>
                  <a:off x="7953538"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7" name="شكل حر: شكل 1166">
                  <a:extLst>
                    <a:ext uri="{FF2B5EF4-FFF2-40B4-BE49-F238E27FC236}">
                      <a16:creationId xmlns:a16="http://schemas.microsoft.com/office/drawing/2014/main" id="{807FFEB1-B70E-4212-A0AE-3A89E4952AC3}"/>
                    </a:ext>
                  </a:extLst>
                </p:cNvPr>
                <p:cNvSpPr/>
                <p:nvPr/>
              </p:nvSpPr>
              <p:spPr>
                <a:xfrm>
                  <a:off x="7919575"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8" name="شكل حر: شكل 1167">
                  <a:extLst>
                    <a:ext uri="{FF2B5EF4-FFF2-40B4-BE49-F238E27FC236}">
                      <a16:creationId xmlns:a16="http://schemas.microsoft.com/office/drawing/2014/main" id="{32238D61-5CF5-4599-9B2D-F3C16895FC38}"/>
                    </a:ext>
                  </a:extLst>
                </p:cNvPr>
                <p:cNvSpPr/>
                <p:nvPr/>
              </p:nvSpPr>
              <p:spPr>
                <a:xfrm>
                  <a:off x="788561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69" name="شكل حر: شكل 1168">
                  <a:extLst>
                    <a:ext uri="{FF2B5EF4-FFF2-40B4-BE49-F238E27FC236}">
                      <a16:creationId xmlns:a16="http://schemas.microsoft.com/office/drawing/2014/main" id="{BEBCB7FA-341B-4F9A-97B9-79CA86262E51}"/>
                    </a:ext>
                  </a:extLst>
                </p:cNvPr>
                <p:cNvSpPr/>
                <p:nvPr/>
              </p:nvSpPr>
              <p:spPr>
                <a:xfrm>
                  <a:off x="785077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0" name="شكل حر: شكل 1169">
                  <a:extLst>
                    <a:ext uri="{FF2B5EF4-FFF2-40B4-BE49-F238E27FC236}">
                      <a16:creationId xmlns:a16="http://schemas.microsoft.com/office/drawing/2014/main" id="{E32A7759-E5F1-48B0-86C1-548497F01A7D}"/>
                    </a:ext>
                  </a:extLst>
                </p:cNvPr>
                <p:cNvSpPr/>
                <p:nvPr/>
              </p:nvSpPr>
              <p:spPr>
                <a:xfrm>
                  <a:off x="781681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1" name="شكل حر: شكل 1170">
                  <a:extLst>
                    <a:ext uri="{FF2B5EF4-FFF2-40B4-BE49-F238E27FC236}">
                      <a16:creationId xmlns:a16="http://schemas.microsoft.com/office/drawing/2014/main" id="{F62DC82F-DC71-402A-80BF-18A37978F7BB}"/>
                    </a:ext>
                  </a:extLst>
                </p:cNvPr>
                <p:cNvSpPr/>
                <p:nvPr/>
              </p:nvSpPr>
              <p:spPr>
                <a:xfrm>
                  <a:off x="778285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2" name="شكل حر: شكل 1171">
                  <a:extLst>
                    <a:ext uri="{FF2B5EF4-FFF2-40B4-BE49-F238E27FC236}">
                      <a16:creationId xmlns:a16="http://schemas.microsoft.com/office/drawing/2014/main" id="{4C5526B8-0C92-4053-AB77-E43F91EC113C}"/>
                    </a:ext>
                  </a:extLst>
                </p:cNvPr>
                <p:cNvSpPr/>
                <p:nvPr/>
              </p:nvSpPr>
              <p:spPr>
                <a:xfrm>
                  <a:off x="774801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3" name="شكل حر: شكل 1172">
                  <a:extLst>
                    <a:ext uri="{FF2B5EF4-FFF2-40B4-BE49-F238E27FC236}">
                      <a16:creationId xmlns:a16="http://schemas.microsoft.com/office/drawing/2014/main" id="{32B516C5-68A0-4A2C-86A6-AA4FA695AA77}"/>
                    </a:ext>
                  </a:extLst>
                </p:cNvPr>
                <p:cNvSpPr/>
                <p:nvPr/>
              </p:nvSpPr>
              <p:spPr>
                <a:xfrm>
                  <a:off x="771405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4" name="شكل حر: شكل 1173">
                  <a:extLst>
                    <a:ext uri="{FF2B5EF4-FFF2-40B4-BE49-F238E27FC236}">
                      <a16:creationId xmlns:a16="http://schemas.microsoft.com/office/drawing/2014/main" id="{093D54EF-BB6B-42D9-8E7E-9ED4B3DAEC15}"/>
                    </a:ext>
                  </a:extLst>
                </p:cNvPr>
                <p:cNvSpPr/>
                <p:nvPr/>
              </p:nvSpPr>
              <p:spPr>
                <a:xfrm>
                  <a:off x="768008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5" name="شكل حر: شكل 1174">
                  <a:extLst>
                    <a:ext uri="{FF2B5EF4-FFF2-40B4-BE49-F238E27FC236}">
                      <a16:creationId xmlns:a16="http://schemas.microsoft.com/office/drawing/2014/main" id="{2F7815F6-7F5A-4417-9DDB-6340A6BD3E80}"/>
                    </a:ext>
                  </a:extLst>
                </p:cNvPr>
                <p:cNvSpPr/>
                <p:nvPr/>
              </p:nvSpPr>
              <p:spPr>
                <a:xfrm>
                  <a:off x="7645255"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6" name="شكل حر: شكل 1175">
                  <a:extLst>
                    <a:ext uri="{FF2B5EF4-FFF2-40B4-BE49-F238E27FC236}">
                      <a16:creationId xmlns:a16="http://schemas.microsoft.com/office/drawing/2014/main" id="{70D41C65-465C-4A0B-9FB6-992A8F121B48}"/>
                    </a:ext>
                  </a:extLst>
                </p:cNvPr>
                <p:cNvSpPr/>
                <p:nvPr/>
              </p:nvSpPr>
              <p:spPr>
                <a:xfrm>
                  <a:off x="761129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7" name="شكل حر: شكل 1176">
                  <a:extLst>
                    <a:ext uri="{FF2B5EF4-FFF2-40B4-BE49-F238E27FC236}">
                      <a16:creationId xmlns:a16="http://schemas.microsoft.com/office/drawing/2014/main" id="{1823669B-49F6-4B36-B1B9-B01CA8570585}"/>
                    </a:ext>
                  </a:extLst>
                </p:cNvPr>
                <p:cNvSpPr/>
                <p:nvPr/>
              </p:nvSpPr>
              <p:spPr>
                <a:xfrm>
                  <a:off x="7577327"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8" name="شكل حر: شكل 1177">
                  <a:extLst>
                    <a:ext uri="{FF2B5EF4-FFF2-40B4-BE49-F238E27FC236}">
                      <a16:creationId xmlns:a16="http://schemas.microsoft.com/office/drawing/2014/main" id="{0F245245-4E5C-4ED8-ABBA-5A06DEF5C885}"/>
                    </a:ext>
                  </a:extLst>
                </p:cNvPr>
                <p:cNvSpPr/>
                <p:nvPr/>
              </p:nvSpPr>
              <p:spPr>
                <a:xfrm>
                  <a:off x="7542493"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79" name="شكل حر: شكل 1178">
                  <a:extLst>
                    <a:ext uri="{FF2B5EF4-FFF2-40B4-BE49-F238E27FC236}">
                      <a16:creationId xmlns:a16="http://schemas.microsoft.com/office/drawing/2014/main" id="{50062ED9-E9F6-4EDA-97C6-2C24498BE96D}"/>
                    </a:ext>
                  </a:extLst>
                </p:cNvPr>
                <p:cNvSpPr/>
                <p:nvPr/>
              </p:nvSpPr>
              <p:spPr>
                <a:xfrm>
                  <a:off x="7508530"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80" name="شكل حر: شكل 1179">
                  <a:extLst>
                    <a:ext uri="{FF2B5EF4-FFF2-40B4-BE49-F238E27FC236}">
                      <a16:creationId xmlns:a16="http://schemas.microsoft.com/office/drawing/2014/main" id="{16D675F6-4E5C-4B9E-8EDA-5835B36570B0}"/>
                    </a:ext>
                  </a:extLst>
                </p:cNvPr>
                <p:cNvSpPr/>
                <p:nvPr/>
              </p:nvSpPr>
              <p:spPr>
                <a:xfrm>
                  <a:off x="7473696"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81" name="شكل حر: شكل 1180">
                  <a:extLst>
                    <a:ext uri="{FF2B5EF4-FFF2-40B4-BE49-F238E27FC236}">
                      <a16:creationId xmlns:a16="http://schemas.microsoft.com/office/drawing/2014/main" id="{2C0D0EE5-D909-42BD-BEA2-59340B68E297}"/>
                    </a:ext>
                  </a:extLst>
                </p:cNvPr>
                <p:cNvSpPr/>
                <p:nvPr/>
              </p:nvSpPr>
              <p:spPr>
                <a:xfrm>
                  <a:off x="7439732"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82" name="شكل حر: شكل 1181">
                  <a:extLst>
                    <a:ext uri="{FF2B5EF4-FFF2-40B4-BE49-F238E27FC236}">
                      <a16:creationId xmlns:a16="http://schemas.microsoft.com/office/drawing/2014/main" id="{73EA7FEA-BE26-43C8-8BD6-EA45640AE94F}"/>
                    </a:ext>
                  </a:extLst>
                </p:cNvPr>
                <p:cNvSpPr/>
                <p:nvPr/>
              </p:nvSpPr>
              <p:spPr>
                <a:xfrm>
                  <a:off x="7405769"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83" name="شكل حر: شكل 1182">
                  <a:extLst>
                    <a:ext uri="{FF2B5EF4-FFF2-40B4-BE49-F238E27FC236}">
                      <a16:creationId xmlns:a16="http://schemas.microsoft.com/office/drawing/2014/main" id="{40334544-EFE3-4C7B-80F3-E98ACF70B17B}"/>
                    </a:ext>
                  </a:extLst>
                </p:cNvPr>
                <p:cNvSpPr/>
                <p:nvPr/>
              </p:nvSpPr>
              <p:spPr>
                <a:xfrm>
                  <a:off x="7370935"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sp>
              <p:nvSpPr>
                <p:cNvPr id="1184" name="شكل حر: شكل 1183">
                  <a:extLst>
                    <a:ext uri="{FF2B5EF4-FFF2-40B4-BE49-F238E27FC236}">
                      <a16:creationId xmlns:a16="http://schemas.microsoft.com/office/drawing/2014/main" id="{4D8E9A28-4DB9-44F9-82C8-B3B2F09A5247}"/>
                    </a:ext>
                  </a:extLst>
                </p:cNvPr>
                <p:cNvSpPr/>
                <p:nvPr/>
              </p:nvSpPr>
              <p:spPr>
                <a:xfrm>
                  <a:off x="7336971" y="8539453"/>
                  <a:ext cx="8708" cy="95794"/>
                </a:xfrm>
                <a:custGeom>
                  <a:avLst/>
                  <a:gdLst>
                    <a:gd name="connsiteX0" fmla="*/ 0 w 8708"/>
                    <a:gd name="connsiteY0" fmla="*/ 0 h 95794"/>
                    <a:gd name="connsiteX1" fmla="*/ 0 w 8708"/>
                    <a:gd name="connsiteY1" fmla="*/ 95795 h 95794"/>
                  </a:gdLst>
                  <a:ahLst/>
                  <a:cxnLst>
                    <a:cxn ang="0">
                      <a:pos x="connsiteX0" y="connsiteY0"/>
                    </a:cxn>
                    <a:cxn ang="0">
                      <a:pos x="connsiteX1" y="connsiteY1"/>
                    </a:cxn>
                  </a:cxnLst>
                  <a:rect l="l" t="t" r="r" b="b"/>
                  <a:pathLst>
                    <a:path w="8708" h="95794">
                      <a:moveTo>
                        <a:pt x="0" y="0"/>
                      </a:moveTo>
                      <a:lnTo>
                        <a:pt x="0" y="95795"/>
                      </a:lnTo>
                    </a:path>
                  </a:pathLst>
                </a:custGeom>
                <a:noFill/>
                <a:ln w="8709" cap="flat">
                  <a:solidFill>
                    <a:srgbClr val="475154"/>
                  </a:solidFill>
                  <a:prstDash val="solid"/>
                  <a:miter/>
                </a:ln>
              </p:spPr>
              <p:txBody>
                <a:bodyPr rtlCol="1" anchor="ctr"/>
                <a:lstStyle/>
                <a:p>
                  <a:endParaRPr lang="ar-SA"/>
                </a:p>
              </p:txBody>
            </p:sp>
          </p:grpSp>
          <p:sp>
            <p:nvSpPr>
              <p:cNvPr id="1185" name="شكل حر: شكل 1184">
                <a:extLst>
                  <a:ext uri="{FF2B5EF4-FFF2-40B4-BE49-F238E27FC236}">
                    <a16:creationId xmlns:a16="http://schemas.microsoft.com/office/drawing/2014/main" id="{DBD9DD8A-A34C-4CD3-8264-3B42ABB215E4}"/>
                  </a:ext>
                </a:extLst>
              </p:cNvPr>
              <p:cNvSpPr/>
              <p:nvPr/>
            </p:nvSpPr>
            <p:spPr>
              <a:xfrm>
                <a:off x="8719892" y="8558612"/>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186" name="شكل حر: شكل 1185">
                <a:extLst>
                  <a:ext uri="{FF2B5EF4-FFF2-40B4-BE49-F238E27FC236}">
                    <a16:creationId xmlns:a16="http://schemas.microsoft.com/office/drawing/2014/main" id="{119F934B-A0C2-4732-BE5A-D2E793552E56}"/>
                  </a:ext>
                </a:extLst>
              </p:cNvPr>
              <p:cNvSpPr/>
              <p:nvPr/>
            </p:nvSpPr>
            <p:spPr>
              <a:xfrm>
                <a:off x="8474310" y="8558612"/>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187" name="شكل حر: شكل 1186">
                <a:extLst>
                  <a:ext uri="{FF2B5EF4-FFF2-40B4-BE49-F238E27FC236}">
                    <a16:creationId xmlns:a16="http://schemas.microsoft.com/office/drawing/2014/main" id="{10C78334-7BC8-4B70-BB03-27C1E534B3B8}"/>
                  </a:ext>
                </a:extLst>
              </p:cNvPr>
              <p:cNvSpPr/>
              <p:nvPr/>
            </p:nvSpPr>
            <p:spPr>
              <a:xfrm>
                <a:off x="8228729" y="8558612"/>
                <a:ext cx="62701" cy="58347"/>
              </a:xfrm>
              <a:custGeom>
                <a:avLst/>
                <a:gdLst>
                  <a:gd name="connsiteX0" fmla="*/ 0 w 62701"/>
                  <a:gd name="connsiteY0" fmla="*/ 0 h 58347"/>
                  <a:gd name="connsiteX1" fmla="*/ 62701 w 62701"/>
                  <a:gd name="connsiteY1" fmla="*/ 0 h 58347"/>
                  <a:gd name="connsiteX2" fmla="*/ 62701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1" y="0"/>
                    </a:lnTo>
                    <a:lnTo>
                      <a:pt x="62701"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188" name="شكل حر: شكل 1187">
                <a:extLst>
                  <a:ext uri="{FF2B5EF4-FFF2-40B4-BE49-F238E27FC236}">
                    <a16:creationId xmlns:a16="http://schemas.microsoft.com/office/drawing/2014/main" id="{7461B489-5E12-4AC5-B499-3F4D61229158}"/>
                  </a:ext>
                </a:extLst>
              </p:cNvPr>
              <p:cNvSpPr/>
              <p:nvPr/>
            </p:nvSpPr>
            <p:spPr>
              <a:xfrm>
                <a:off x="7982276" y="8558612"/>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189" name="شكل حر: شكل 1188">
                <a:extLst>
                  <a:ext uri="{FF2B5EF4-FFF2-40B4-BE49-F238E27FC236}">
                    <a16:creationId xmlns:a16="http://schemas.microsoft.com/office/drawing/2014/main" id="{E5F001A3-E326-409F-80FD-1D01B866106B}"/>
                  </a:ext>
                </a:extLst>
              </p:cNvPr>
              <p:cNvSpPr/>
              <p:nvPr/>
            </p:nvSpPr>
            <p:spPr>
              <a:xfrm>
                <a:off x="7736695" y="8558612"/>
                <a:ext cx="62701" cy="58347"/>
              </a:xfrm>
              <a:custGeom>
                <a:avLst/>
                <a:gdLst>
                  <a:gd name="connsiteX0" fmla="*/ 0 w 62701"/>
                  <a:gd name="connsiteY0" fmla="*/ 0 h 58347"/>
                  <a:gd name="connsiteX1" fmla="*/ 62701 w 62701"/>
                  <a:gd name="connsiteY1" fmla="*/ 0 h 58347"/>
                  <a:gd name="connsiteX2" fmla="*/ 62701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1" y="0"/>
                    </a:lnTo>
                    <a:lnTo>
                      <a:pt x="62701"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sp>
            <p:nvSpPr>
              <p:cNvPr id="1190" name="شكل حر: شكل 1189">
                <a:extLst>
                  <a:ext uri="{FF2B5EF4-FFF2-40B4-BE49-F238E27FC236}">
                    <a16:creationId xmlns:a16="http://schemas.microsoft.com/office/drawing/2014/main" id="{6E18DB09-05BF-4639-AEC0-FC9FF3A46A18}"/>
                  </a:ext>
                </a:extLst>
              </p:cNvPr>
              <p:cNvSpPr/>
              <p:nvPr/>
            </p:nvSpPr>
            <p:spPr>
              <a:xfrm>
                <a:off x="7491113" y="8558612"/>
                <a:ext cx="62701" cy="58347"/>
              </a:xfrm>
              <a:custGeom>
                <a:avLst/>
                <a:gdLst>
                  <a:gd name="connsiteX0" fmla="*/ 0 w 62701"/>
                  <a:gd name="connsiteY0" fmla="*/ 0 h 58347"/>
                  <a:gd name="connsiteX1" fmla="*/ 62702 w 62701"/>
                  <a:gd name="connsiteY1" fmla="*/ 0 h 58347"/>
                  <a:gd name="connsiteX2" fmla="*/ 62702 w 62701"/>
                  <a:gd name="connsiteY2" fmla="*/ 58348 h 58347"/>
                  <a:gd name="connsiteX3" fmla="*/ 0 w 62701"/>
                  <a:gd name="connsiteY3" fmla="*/ 58348 h 58347"/>
                  <a:gd name="connsiteX4" fmla="*/ 0 w 62701"/>
                  <a:gd name="connsiteY4" fmla="*/ 0 h 583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 h="58347">
                    <a:moveTo>
                      <a:pt x="0" y="0"/>
                    </a:moveTo>
                    <a:lnTo>
                      <a:pt x="62702" y="0"/>
                    </a:lnTo>
                    <a:lnTo>
                      <a:pt x="62702" y="58348"/>
                    </a:lnTo>
                    <a:lnTo>
                      <a:pt x="0" y="58348"/>
                    </a:lnTo>
                    <a:lnTo>
                      <a:pt x="0" y="0"/>
                    </a:lnTo>
                    <a:close/>
                  </a:path>
                </a:pathLst>
              </a:custGeom>
              <a:solidFill>
                <a:srgbClr val="475154"/>
              </a:solidFill>
              <a:ln w="8709" cap="flat">
                <a:noFill/>
                <a:prstDash val="solid"/>
                <a:miter/>
              </a:ln>
            </p:spPr>
            <p:txBody>
              <a:bodyPr rtlCol="1" anchor="ctr"/>
              <a:lstStyle/>
              <a:p>
                <a:endParaRPr lang="ar-SA"/>
              </a:p>
            </p:txBody>
          </p:sp>
        </p:grpSp>
        <p:sp>
          <p:nvSpPr>
            <p:cNvPr id="1191" name="شكل حر: شكل 1190">
              <a:extLst>
                <a:ext uri="{FF2B5EF4-FFF2-40B4-BE49-F238E27FC236}">
                  <a16:creationId xmlns:a16="http://schemas.microsoft.com/office/drawing/2014/main" id="{2BDA527B-FD47-44E5-9B3A-492F5BD537F7}"/>
                </a:ext>
              </a:extLst>
            </p:cNvPr>
            <p:cNvSpPr/>
            <p:nvPr/>
          </p:nvSpPr>
          <p:spPr>
            <a:xfrm>
              <a:off x="-5043000" y="6060591"/>
              <a:ext cx="52251" cy="334410"/>
            </a:xfrm>
            <a:custGeom>
              <a:avLst/>
              <a:gdLst>
                <a:gd name="connsiteX0" fmla="*/ 0 w 52251"/>
                <a:gd name="connsiteY0" fmla="*/ 0 h 334410"/>
                <a:gd name="connsiteX1" fmla="*/ 52251 w 52251"/>
                <a:gd name="connsiteY1" fmla="*/ 0 h 334410"/>
                <a:gd name="connsiteX2" fmla="*/ 52251 w 52251"/>
                <a:gd name="connsiteY2" fmla="*/ 334411 h 334410"/>
                <a:gd name="connsiteX3" fmla="*/ 0 w 52251"/>
                <a:gd name="connsiteY3" fmla="*/ 334411 h 334410"/>
                <a:gd name="connsiteX4" fmla="*/ 0 w 52251"/>
                <a:gd name="connsiteY4" fmla="*/ 0 h 334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334410">
                  <a:moveTo>
                    <a:pt x="0" y="0"/>
                  </a:moveTo>
                  <a:lnTo>
                    <a:pt x="52251" y="0"/>
                  </a:lnTo>
                  <a:lnTo>
                    <a:pt x="52251" y="334411"/>
                  </a:lnTo>
                  <a:lnTo>
                    <a:pt x="0" y="334411"/>
                  </a:lnTo>
                  <a:lnTo>
                    <a:pt x="0" y="0"/>
                  </a:lnTo>
                  <a:close/>
                </a:path>
              </a:pathLst>
            </a:custGeom>
            <a:solidFill>
              <a:srgbClr val="475154"/>
            </a:solidFill>
            <a:ln w="8709" cap="flat">
              <a:noFill/>
              <a:prstDash val="solid"/>
              <a:miter/>
            </a:ln>
          </p:spPr>
          <p:txBody>
            <a:bodyPr rtlCol="1" anchor="ctr"/>
            <a:lstStyle/>
            <a:p>
              <a:endParaRPr lang="ar-SA"/>
            </a:p>
          </p:txBody>
        </p:sp>
        <p:sp>
          <p:nvSpPr>
            <p:cNvPr id="1192" name="شكل حر: شكل 1191">
              <a:extLst>
                <a:ext uri="{FF2B5EF4-FFF2-40B4-BE49-F238E27FC236}">
                  <a16:creationId xmlns:a16="http://schemas.microsoft.com/office/drawing/2014/main" id="{20BBFE83-1BC3-40D1-990F-49B867667B16}"/>
                </a:ext>
              </a:extLst>
            </p:cNvPr>
            <p:cNvSpPr/>
            <p:nvPr/>
          </p:nvSpPr>
          <p:spPr>
            <a:xfrm>
              <a:off x="-5164920" y="5619063"/>
              <a:ext cx="287382" cy="204652"/>
            </a:xfrm>
            <a:custGeom>
              <a:avLst/>
              <a:gdLst>
                <a:gd name="connsiteX0" fmla="*/ 148046 w 287382"/>
                <a:gd name="connsiteY0" fmla="*/ 0 h 204652"/>
                <a:gd name="connsiteX1" fmla="*/ 180268 w 287382"/>
                <a:gd name="connsiteY1" fmla="*/ 0 h 204652"/>
                <a:gd name="connsiteX2" fmla="*/ 287383 w 287382"/>
                <a:gd name="connsiteY2" fmla="*/ 0 h 204652"/>
                <a:gd name="connsiteX3" fmla="*/ 287383 w 287382"/>
                <a:gd name="connsiteY3" fmla="*/ 61831 h 204652"/>
                <a:gd name="connsiteX4" fmla="*/ 229035 w 287382"/>
                <a:gd name="connsiteY4" fmla="*/ 204653 h 204652"/>
                <a:gd name="connsiteX5" fmla="*/ 180268 w 287382"/>
                <a:gd name="connsiteY5" fmla="*/ 204653 h 204652"/>
                <a:gd name="connsiteX6" fmla="*/ 148046 w 287382"/>
                <a:gd name="connsiteY6" fmla="*/ 204653 h 204652"/>
                <a:gd name="connsiteX7" fmla="*/ 59218 w 287382"/>
                <a:gd name="connsiteY7" fmla="*/ 204653 h 204652"/>
                <a:gd name="connsiteX8" fmla="*/ 0 w 287382"/>
                <a:gd name="connsiteY8" fmla="*/ 61831 h 204652"/>
                <a:gd name="connsiteX9" fmla="*/ 0 w 287382"/>
                <a:gd name="connsiteY9" fmla="*/ 0 h 204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7382" h="204652">
                  <a:moveTo>
                    <a:pt x="148046" y="0"/>
                  </a:moveTo>
                  <a:lnTo>
                    <a:pt x="180268" y="0"/>
                  </a:lnTo>
                  <a:lnTo>
                    <a:pt x="287383" y="0"/>
                  </a:lnTo>
                  <a:lnTo>
                    <a:pt x="287383" y="61831"/>
                  </a:lnTo>
                  <a:lnTo>
                    <a:pt x="229035" y="204653"/>
                  </a:lnTo>
                  <a:lnTo>
                    <a:pt x="180268" y="204653"/>
                  </a:lnTo>
                  <a:lnTo>
                    <a:pt x="148046" y="204653"/>
                  </a:lnTo>
                  <a:lnTo>
                    <a:pt x="59218" y="204653"/>
                  </a:lnTo>
                  <a:lnTo>
                    <a:pt x="0" y="61831"/>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193" name="شكل حر: شكل 1192">
              <a:extLst>
                <a:ext uri="{FF2B5EF4-FFF2-40B4-BE49-F238E27FC236}">
                  <a16:creationId xmlns:a16="http://schemas.microsoft.com/office/drawing/2014/main" id="{08B94DE7-705D-4846-A3C9-F168F7702821}"/>
                </a:ext>
              </a:extLst>
            </p:cNvPr>
            <p:cNvSpPr/>
            <p:nvPr/>
          </p:nvSpPr>
          <p:spPr>
            <a:xfrm>
              <a:off x="-5164920" y="5619063"/>
              <a:ext cx="287382" cy="39188"/>
            </a:xfrm>
            <a:custGeom>
              <a:avLst/>
              <a:gdLst>
                <a:gd name="connsiteX0" fmla="*/ 0 w 287382"/>
                <a:gd name="connsiteY0" fmla="*/ 0 h 39188"/>
                <a:gd name="connsiteX1" fmla="*/ 287383 w 287382"/>
                <a:gd name="connsiteY1" fmla="*/ 0 h 39188"/>
                <a:gd name="connsiteX2" fmla="*/ 287383 w 287382"/>
                <a:gd name="connsiteY2" fmla="*/ 39189 h 39188"/>
                <a:gd name="connsiteX3" fmla="*/ 0 w 287382"/>
                <a:gd name="connsiteY3" fmla="*/ 39189 h 39188"/>
                <a:gd name="connsiteX4" fmla="*/ 0 w 287382"/>
                <a:gd name="connsiteY4" fmla="*/ 0 h 39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382" h="39188">
                  <a:moveTo>
                    <a:pt x="0" y="0"/>
                  </a:moveTo>
                  <a:lnTo>
                    <a:pt x="287383" y="0"/>
                  </a:lnTo>
                  <a:lnTo>
                    <a:pt x="287383" y="39189"/>
                  </a:lnTo>
                  <a:lnTo>
                    <a:pt x="0" y="39189"/>
                  </a:lnTo>
                  <a:lnTo>
                    <a:pt x="0" y="0"/>
                  </a:lnTo>
                  <a:close/>
                </a:path>
              </a:pathLst>
            </a:custGeom>
            <a:solidFill>
              <a:srgbClr val="475154"/>
            </a:solidFill>
            <a:ln w="8709" cap="flat">
              <a:noFill/>
              <a:prstDash val="solid"/>
              <a:miter/>
            </a:ln>
          </p:spPr>
          <p:txBody>
            <a:bodyPr rtlCol="1" anchor="ctr"/>
            <a:lstStyle/>
            <a:p>
              <a:endParaRPr lang="ar-SA"/>
            </a:p>
          </p:txBody>
        </p:sp>
        <p:sp>
          <p:nvSpPr>
            <p:cNvPr id="1194" name="شكل حر: شكل 1193">
              <a:extLst>
                <a:ext uri="{FF2B5EF4-FFF2-40B4-BE49-F238E27FC236}">
                  <a16:creationId xmlns:a16="http://schemas.microsoft.com/office/drawing/2014/main" id="{B02A70EF-0AEE-4253-9CAD-076CD3754122}"/>
                </a:ext>
              </a:extLst>
            </p:cNvPr>
            <p:cNvSpPr/>
            <p:nvPr/>
          </p:nvSpPr>
          <p:spPr>
            <a:xfrm>
              <a:off x="-5164920" y="5046907"/>
              <a:ext cx="287382" cy="205523"/>
            </a:xfrm>
            <a:custGeom>
              <a:avLst/>
              <a:gdLst>
                <a:gd name="connsiteX0" fmla="*/ 148046 w 287382"/>
                <a:gd name="connsiteY0" fmla="*/ 0 h 205523"/>
                <a:gd name="connsiteX1" fmla="*/ 180268 w 287382"/>
                <a:gd name="connsiteY1" fmla="*/ 0 h 205523"/>
                <a:gd name="connsiteX2" fmla="*/ 287383 w 287382"/>
                <a:gd name="connsiteY2" fmla="*/ 0 h 205523"/>
                <a:gd name="connsiteX3" fmla="*/ 287383 w 287382"/>
                <a:gd name="connsiteY3" fmla="*/ 62702 h 205523"/>
                <a:gd name="connsiteX4" fmla="*/ 229035 w 287382"/>
                <a:gd name="connsiteY4" fmla="*/ 205524 h 205523"/>
                <a:gd name="connsiteX5" fmla="*/ 180268 w 287382"/>
                <a:gd name="connsiteY5" fmla="*/ 205524 h 205523"/>
                <a:gd name="connsiteX6" fmla="*/ 148046 w 287382"/>
                <a:gd name="connsiteY6" fmla="*/ 205524 h 205523"/>
                <a:gd name="connsiteX7" fmla="*/ 59218 w 287382"/>
                <a:gd name="connsiteY7" fmla="*/ 205524 h 205523"/>
                <a:gd name="connsiteX8" fmla="*/ 0 w 287382"/>
                <a:gd name="connsiteY8" fmla="*/ 62702 h 205523"/>
                <a:gd name="connsiteX9" fmla="*/ 0 w 287382"/>
                <a:gd name="connsiteY9" fmla="*/ 0 h 2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7382" h="205523">
                  <a:moveTo>
                    <a:pt x="148046" y="0"/>
                  </a:moveTo>
                  <a:lnTo>
                    <a:pt x="180268" y="0"/>
                  </a:lnTo>
                  <a:lnTo>
                    <a:pt x="287383" y="0"/>
                  </a:lnTo>
                  <a:lnTo>
                    <a:pt x="287383" y="62702"/>
                  </a:lnTo>
                  <a:lnTo>
                    <a:pt x="229035" y="205524"/>
                  </a:lnTo>
                  <a:lnTo>
                    <a:pt x="180268" y="205524"/>
                  </a:lnTo>
                  <a:lnTo>
                    <a:pt x="148046" y="205524"/>
                  </a:lnTo>
                  <a:lnTo>
                    <a:pt x="59218" y="205524"/>
                  </a:lnTo>
                  <a:lnTo>
                    <a:pt x="0" y="62702"/>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195" name="شكل حر: شكل 1194">
              <a:extLst>
                <a:ext uri="{FF2B5EF4-FFF2-40B4-BE49-F238E27FC236}">
                  <a16:creationId xmlns:a16="http://schemas.microsoft.com/office/drawing/2014/main" id="{D1A70189-9704-49EA-9A7B-FA3CC9154526}"/>
                </a:ext>
              </a:extLst>
            </p:cNvPr>
            <p:cNvSpPr/>
            <p:nvPr/>
          </p:nvSpPr>
          <p:spPr>
            <a:xfrm>
              <a:off x="-5164920" y="5046907"/>
              <a:ext cx="287382" cy="39188"/>
            </a:xfrm>
            <a:custGeom>
              <a:avLst/>
              <a:gdLst>
                <a:gd name="connsiteX0" fmla="*/ 0 w 287382"/>
                <a:gd name="connsiteY0" fmla="*/ 0 h 39188"/>
                <a:gd name="connsiteX1" fmla="*/ 287383 w 287382"/>
                <a:gd name="connsiteY1" fmla="*/ 0 h 39188"/>
                <a:gd name="connsiteX2" fmla="*/ 287383 w 287382"/>
                <a:gd name="connsiteY2" fmla="*/ 39189 h 39188"/>
                <a:gd name="connsiteX3" fmla="*/ 0 w 287382"/>
                <a:gd name="connsiteY3" fmla="*/ 39189 h 39188"/>
                <a:gd name="connsiteX4" fmla="*/ 0 w 287382"/>
                <a:gd name="connsiteY4" fmla="*/ 0 h 39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382" h="39188">
                  <a:moveTo>
                    <a:pt x="0" y="0"/>
                  </a:moveTo>
                  <a:lnTo>
                    <a:pt x="287383" y="0"/>
                  </a:lnTo>
                  <a:lnTo>
                    <a:pt x="287383" y="39189"/>
                  </a:lnTo>
                  <a:lnTo>
                    <a:pt x="0" y="39189"/>
                  </a:lnTo>
                  <a:lnTo>
                    <a:pt x="0" y="0"/>
                  </a:lnTo>
                  <a:close/>
                </a:path>
              </a:pathLst>
            </a:custGeom>
            <a:solidFill>
              <a:srgbClr val="475154"/>
            </a:solidFill>
            <a:ln w="8709" cap="flat">
              <a:noFill/>
              <a:prstDash val="solid"/>
              <a:miter/>
            </a:ln>
          </p:spPr>
          <p:txBody>
            <a:bodyPr rtlCol="1" anchor="ctr"/>
            <a:lstStyle/>
            <a:p>
              <a:endParaRPr lang="ar-SA"/>
            </a:p>
          </p:txBody>
        </p:sp>
        <p:sp>
          <p:nvSpPr>
            <p:cNvPr id="1196" name="شكل حر: شكل 1195">
              <a:extLst>
                <a:ext uri="{FF2B5EF4-FFF2-40B4-BE49-F238E27FC236}">
                  <a16:creationId xmlns:a16="http://schemas.microsoft.com/office/drawing/2014/main" id="{672BD4B1-6E5D-464D-B627-C3C1BA538EA5}"/>
                </a:ext>
              </a:extLst>
            </p:cNvPr>
            <p:cNvSpPr/>
            <p:nvPr/>
          </p:nvSpPr>
          <p:spPr>
            <a:xfrm>
              <a:off x="-5123990" y="5046907"/>
              <a:ext cx="58347" cy="579123"/>
            </a:xfrm>
            <a:custGeom>
              <a:avLst/>
              <a:gdLst>
                <a:gd name="connsiteX0" fmla="*/ 58348 w 58347"/>
                <a:gd name="connsiteY0" fmla="*/ 579123 h 579123"/>
                <a:gd name="connsiteX1" fmla="*/ 58348 w 58347"/>
                <a:gd name="connsiteY1" fmla="*/ 205524 h 579123"/>
                <a:gd name="connsiteX2" fmla="*/ 0 w 58347"/>
                <a:gd name="connsiteY2" fmla="*/ 39189 h 579123"/>
                <a:gd name="connsiteX3" fmla="*/ 0 w 58347"/>
                <a:gd name="connsiteY3" fmla="*/ 0 h 579123"/>
              </a:gdLst>
              <a:ahLst/>
              <a:cxnLst>
                <a:cxn ang="0">
                  <a:pos x="connsiteX0" y="connsiteY0"/>
                </a:cxn>
                <a:cxn ang="0">
                  <a:pos x="connsiteX1" y="connsiteY1"/>
                </a:cxn>
                <a:cxn ang="0">
                  <a:pos x="connsiteX2" y="connsiteY2"/>
                </a:cxn>
                <a:cxn ang="0">
                  <a:pos x="connsiteX3" y="connsiteY3"/>
                </a:cxn>
              </a:cxnLst>
              <a:rect l="l" t="t" r="r" b="b"/>
              <a:pathLst>
                <a:path w="58347" h="579123">
                  <a:moveTo>
                    <a:pt x="58348" y="579123"/>
                  </a:moveTo>
                  <a:lnTo>
                    <a:pt x="58348" y="205524"/>
                  </a:lnTo>
                  <a:lnTo>
                    <a:pt x="0" y="39189"/>
                  </a:lnTo>
                  <a:lnTo>
                    <a:pt x="0" y="0"/>
                  </a:lnTo>
                </a:path>
              </a:pathLst>
            </a:custGeom>
            <a:noFill/>
            <a:ln w="8709" cap="flat">
              <a:solidFill>
                <a:srgbClr val="475154"/>
              </a:solidFill>
              <a:prstDash val="solid"/>
              <a:miter/>
            </a:ln>
          </p:spPr>
          <p:txBody>
            <a:bodyPr rtlCol="1" anchor="ctr"/>
            <a:lstStyle/>
            <a:p>
              <a:endParaRPr lang="ar-SA"/>
            </a:p>
          </p:txBody>
        </p:sp>
        <p:sp>
          <p:nvSpPr>
            <p:cNvPr id="1197" name="شكل حر: شكل 1196">
              <a:extLst>
                <a:ext uri="{FF2B5EF4-FFF2-40B4-BE49-F238E27FC236}">
                  <a16:creationId xmlns:a16="http://schemas.microsoft.com/office/drawing/2014/main" id="{05706BE4-BCB3-4973-8184-D86E98620665}"/>
                </a:ext>
              </a:extLst>
            </p:cNvPr>
            <p:cNvSpPr/>
            <p:nvPr/>
          </p:nvSpPr>
          <p:spPr>
            <a:xfrm>
              <a:off x="-5030808" y="5330808"/>
              <a:ext cx="27867" cy="236874"/>
            </a:xfrm>
            <a:custGeom>
              <a:avLst/>
              <a:gdLst>
                <a:gd name="connsiteX0" fmla="*/ 0 w 27867"/>
                <a:gd name="connsiteY0" fmla="*/ 0 h 236874"/>
                <a:gd name="connsiteX1" fmla="*/ 27868 w 27867"/>
                <a:gd name="connsiteY1" fmla="*/ 0 h 236874"/>
                <a:gd name="connsiteX2" fmla="*/ 27868 w 27867"/>
                <a:gd name="connsiteY2" fmla="*/ 236875 h 236874"/>
                <a:gd name="connsiteX3" fmla="*/ 0 w 27867"/>
                <a:gd name="connsiteY3" fmla="*/ 236875 h 236874"/>
                <a:gd name="connsiteX4" fmla="*/ 0 w 27867"/>
                <a:gd name="connsiteY4" fmla="*/ 0 h 236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67" h="236874">
                  <a:moveTo>
                    <a:pt x="0" y="0"/>
                  </a:moveTo>
                  <a:lnTo>
                    <a:pt x="27868" y="0"/>
                  </a:lnTo>
                  <a:lnTo>
                    <a:pt x="27868" y="236875"/>
                  </a:lnTo>
                  <a:lnTo>
                    <a:pt x="0" y="236875"/>
                  </a:lnTo>
                  <a:lnTo>
                    <a:pt x="0" y="0"/>
                  </a:lnTo>
                  <a:close/>
                </a:path>
              </a:pathLst>
            </a:custGeom>
            <a:solidFill>
              <a:srgbClr val="475154"/>
            </a:solidFill>
            <a:ln w="8709" cap="flat">
              <a:noFill/>
              <a:prstDash val="solid"/>
              <a:miter/>
            </a:ln>
          </p:spPr>
          <p:txBody>
            <a:bodyPr rtlCol="1" anchor="ctr"/>
            <a:lstStyle/>
            <a:p>
              <a:endParaRPr lang="ar-SA"/>
            </a:p>
          </p:txBody>
        </p:sp>
        <p:sp>
          <p:nvSpPr>
            <p:cNvPr id="1198" name="شكل حر: شكل 1197">
              <a:extLst>
                <a:ext uri="{FF2B5EF4-FFF2-40B4-BE49-F238E27FC236}">
                  <a16:creationId xmlns:a16="http://schemas.microsoft.com/office/drawing/2014/main" id="{A1708E74-3EBA-4F0B-98EE-82AE859D5441}"/>
                </a:ext>
              </a:extLst>
            </p:cNvPr>
            <p:cNvSpPr/>
            <p:nvPr/>
          </p:nvSpPr>
          <p:spPr>
            <a:xfrm>
              <a:off x="-4975944" y="5046907"/>
              <a:ext cx="69668" cy="579123"/>
            </a:xfrm>
            <a:custGeom>
              <a:avLst/>
              <a:gdLst>
                <a:gd name="connsiteX0" fmla="*/ 69669 w 69668"/>
                <a:gd name="connsiteY0" fmla="*/ 0 h 579123"/>
                <a:gd name="connsiteX1" fmla="*/ 69669 w 69668"/>
                <a:gd name="connsiteY1" fmla="*/ 39189 h 579123"/>
                <a:gd name="connsiteX2" fmla="*/ 0 w 69668"/>
                <a:gd name="connsiteY2" fmla="*/ 205524 h 579123"/>
                <a:gd name="connsiteX3" fmla="*/ 0 w 69668"/>
                <a:gd name="connsiteY3" fmla="*/ 579123 h 579123"/>
              </a:gdLst>
              <a:ahLst/>
              <a:cxnLst>
                <a:cxn ang="0">
                  <a:pos x="connsiteX0" y="connsiteY0"/>
                </a:cxn>
                <a:cxn ang="0">
                  <a:pos x="connsiteX1" y="connsiteY1"/>
                </a:cxn>
                <a:cxn ang="0">
                  <a:pos x="connsiteX2" y="connsiteY2"/>
                </a:cxn>
                <a:cxn ang="0">
                  <a:pos x="connsiteX3" y="connsiteY3"/>
                </a:cxn>
              </a:cxnLst>
              <a:rect l="l" t="t" r="r" b="b"/>
              <a:pathLst>
                <a:path w="69668" h="579123">
                  <a:moveTo>
                    <a:pt x="69669" y="0"/>
                  </a:moveTo>
                  <a:cubicBezTo>
                    <a:pt x="62702" y="0"/>
                    <a:pt x="69669" y="39189"/>
                    <a:pt x="69669" y="39189"/>
                  </a:cubicBezTo>
                  <a:lnTo>
                    <a:pt x="0" y="205524"/>
                  </a:lnTo>
                  <a:lnTo>
                    <a:pt x="0" y="579123"/>
                  </a:lnTo>
                </a:path>
              </a:pathLst>
            </a:custGeom>
            <a:noFill/>
            <a:ln w="8709" cap="flat">
              <a:solidFill>
                <a:srgbClr val="475154"/>
              </a:solidFill>
              <a:prstDash val="solid"/>
              <a:miter/>
            </a:ln>
          </p:spPr>
          <p:txBody>
            <a:bodyPr rtlCol="1" anchor="ctr"/>
            <a:lstStyle/>
            <a:p>
              <a:endParaRPr lang="ar-SA"/>
            </a:p>
          </p:txBody>
        </p:sp>
        <p:sp>
          <p:nvSpPr>
            <p:cNvPr id="1199" name="شكل حر: شكل 1198">
              <a:extLst>
                <a:ext uri="{FF2B5EF4-FFF2-40B4-BE49-F238E27FC236}">
                  <a16:creationId xmlns:a16="http://schemas.microsoft.com/office/drawing/2014/main" id="{6A3269AD-CF82-404F-B7F8-CA3537ED677E}"/>
                </a:ext>
              </a:extLst>
            </p:cNvPr>
            <p:cNvSpPr/>
            <p:nvPr/>
          </p:nvSpPr>
          <p:spPr>
            <a:xfrm>
              <a:off x="-5105702" y="4156886"/>
              <a:ext cx="168946" cy="366633"/>
            </a:xfrm>
            <a:custGeom>
              <a:avLst/>
              <a:gdLst>
                <a:gd name="connsiteX0" fmla="*/ 0 w 168946"/>
                <a:gd name="connsiteY0" fmla="*/ 0 h 366633"/>
                <a:gd name="connsiteX1" fmla="*/ 168947 w 168946"/>
                <a:gd name="connsiteY1" fmla="*/ 0 h 366633"/>
                <a:gd name="connsiteX2" fmla="*/ 168947 w 168946"/>
                <a:gd name="connsiteY2" fmla="*/ 366633 h 366633"/>
                <a:gd name="connsiteX3" fmla="*/ 0 w 168946"/>
                <a:gd name="connsiteY3" fmla="*/ 366633 h 366633"/>
                <a:gd name="connsiteX4" fmla="*/ 0 w 168946"/>
                <a:gd name="connsiteY4" fmla="*/ 0 h 36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46" h="366633">
                  <a:moveTo>
                    <a:pt x="0" y="0"/>
                  </a:moveTo>
                  <a:lnTo>
                    <a:pt x="168947" y="0"/>
                  </a:lnTo>
                  <a:lnTo>
                    <a:pt x="168947" y="366633"/>
                  </a:lnTo>
                  <a:lnTo>
                    <a:pt x="0" y="366633"/>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200" name="شكل حر: شكل 1199">
              <a:extLst>
                <a:ext uri="{FF2B5EF4-FFF2-40B4-BE49-F238E27FC236}">
                  <a16:creationId xmlns:a16="http://schemas.microsoft.com/office/drawing/2014/main" id="{9F0BAF7C-F386-48BA-9A1E-ABB094CE93ED}"/>
                </a:ext>
              </a:extLst>
            </p:cNvPr>
            <p:cNvSpPr/>
            <p:nvPr/>
          </p:nvSpPr>
          <p:spPr>
            <a:xfrm>
              <a:off x="-5065642" y="4156886"/>
              <a:ext cx="8708" cy="373599"/>
            </a:xfrm>
            <a:custGeom>
              <a:avLst/>
              <a:gdLst>
                <a:gd name="connsiteX0" fmla="*/ 0 w 8708"/>
                <a:gd name="connsiteY0" fmla="*/ 373600 h 373599"/>
                <a:gd name="connsiteX1" fmla="*/ 0 w 8708"/>
                <a:gd name="connsiteY1" fmla="*/ 0 h 373599"/>
              </a:gdLst>
              <a:ahLst/>
              <a:cxnLst>
                <a:cxn ang="0">
                  <a:pos x="connsiteX0" y="connsiteY0"/>
                </a:cxn>
                <a:cxn ang="0">
                  <a:pos x="connsiteX1" y="connsiteY1"/>
                </a:cxn>
              </a:cxnLst>
              <a:rect l="l" t="t" r="r" b="b"/>
              <a:pathLst>
                <a:path w="8708" h="373599">
                  <a:moveTo>
                    <a:pt x="0" y="373600"/>
                  </a:moveTo>
                  <a:lnTo>
                    <a:pt x="0" y="0"/>
                  </a:lnTo>
                </a:path>
              </a:pathLst>
            </a:custGeom>
            <a:noFill/>
            <a:ln w="8709" cap="flat">
              <a:solidFill>
                <a:srgbClr val="475154"/>
              </a:solidFill>
              <a:prstDash val="solid"/>
              <a:miter/>
            </a:ln>
          </p:spPr>
          <p:txBody>
            <a:bodyPr rtlCol="1" anchor="ctr"/>
            <a:lstStyle/>
            <a:p>
              <a:endParaRPr lang="ar-SA"/>
            </a:p>
          </p:txBody>
        </p:sp>
        <p:sp>
          <p:nvSpPr>
            <p:cNvPr id="1201" name="شكل حر: شكل 1200">
              <a:extLst>
                <a:ext uri="{FF2B5EF4-FFF2-40B4-BE49-F238E27FC236}">
                  <a16:creationId xmlns:a16="http://schemas.microsoft.com/office/drawing/2014/main" id="{D204DADD-D511-4421-94AF-9656C6159AFE}"/>
                </a:ext>
              </a:extLst>
            </p:cNvPr>
            <p:cNvSpPr/>
            <p:nvPr/>
          </p:nvSpPr>
          <p:spPr>
            <a:xfrm>
              <a:off x="-5030808" y="4236134"/>
              <a:ext cx="27867" cy="236874"/>
            </a:xfrm>
            <a:custGeom>
              <a:avLst/>
              <a:gdLst>
                <a:gd name="connsiteX0" fmla="*/ 0 w 27867"/>
                <a:gd name="connsiteY0" fmla="*/ 0 h 236874"/>
                <a:gd name="connsiteX1" fmla="*/ 27868 w 27867"/>
                <a:gd name="connsiteY1" fmla="*/ 0 h 236874"/>
                <a:gd name="connsiteX2" fmla="*/ 27868 w 27867"/>
                <a:gd name="connsiteY2" fmla="*/ 236874 h 236874"/>
                <a:gd name="connsiteX3" fmla="*/ 0 w 27867"/>
                <a:gd name="connsiteY3" fmla="*/ 236874 h 236874"/>
                <a:gd name="connsiteX4" fmla="*/ 0 w 27867"/>
                <a:gd name="connsiteY4" fmla="*/ 0 h 236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67" h="236874">
                  <a:moveTo>
                    <a:pt x="0" y="0"/>
                  </a:moveTo>
                  <a:lnTo>
                    <a:pt x="27868" y="0"/>
                  </a:lnTo>
                  <a:lnTo>
                    <a:pt x="27868" y="236874"/>
                  </a:lnTo>
                  <a:lnTo>
                    <a:pt x="0" y="236874"/>
                  </a:lnTo>
                  <a:lnTo>
                    <a:pt x="0" y="0"/>
                  </a:lnTo>
                  <a:close/>
                </a:path>
              </a:pathLst>
            </a:custGeom>
            <a:solidFill>
              <a:srgbClr val="475154"/>
            </a:solidFill>
            <a:ln w="8709" cap="flat">
              <a:noFill/>
              <a:prstDash val="solid"/>
              <a:miter/>
            </a:ln>
          </p:spPr>
          <p:txBody>
            <a:bodyPr rtlCol="1" anchor="ctr"/>
            <a:lstStyle/>
            <a:p>
              <a:endParaRPr lang="ar-SA"/>
            </a:p>
          </p:txBody>
        </p:sp>
        <p:sp>
          <p:nvSpPr>
            <p:cNvPr id="1202" name="شكل حر: شكل 1201">
              <a:extLst>
                <a:ext uri="{FF2B5EF4-FFF2-40B4-BE49-F238E27FC236}">
                  <a16:creationId xmlns:a16="http://schemas.microsoft.com/office/drawing/2014/main" id="{3453AF0F-A735-4077-B5B7-CA474D786D8E}"/>
                </a:ext>
              </a:extLst>
            </p:cNvPr>
            <p:cNvSpPr/>
            <p:nvPr/>
          </p:nvSpPr>
          <p:spPr>
            <a:xfrm>
              <a:off x="-4975073" y="4156886"/>
              <a:ext cx="8708" cy="373599"/>
            </a:xfrm>
            <a:custGeom>
              <a:avLst/>
              <a:gdLst>
                <a:gd name="connsiteX0" fmla="*/ 0 w 8708"/>
                <a:gd name="connsiteY0" fmla="*/ 0 h 373599"/>
                <a:gd name="connsiteX1" fmla="*/ 0 w 8708"/>
                <a:gd name="connsiteY1" fmla="*/ 373600 h 373599"/>
              </a:gdLst>
              <a:ahLst/>
              <a:cxnLst>
                <a:cxn ang="0">
                  <a:pos x="connsiteX0" y="connsiteY0"/>
                </a:cxn>
                <a:cxn ang="0">
                  <a:pos x="connsiteX1" y="connsiteY1"/>
                </a:cxn>
              </a:cxnLst>
              <a:rect l="l" t="t" r="r" b="b"/>
              <a:pathLst>
                <a:path w="8708" h="373599">
                  <a:moveTo>
                    <a:pt x="0" y="0"/>
                  </a:moveTo>
                  <a:lnTo>
                    <a:pt x="0" y="373600"/>
                  </a:lnTo>
                </a:path>
              </a:pathLst>
            </a:custGeom>
            <a:noFill/>
            <a:ln w="8709" cap="flat">
              <a:solidFill>
                <a:srgbClr val="475154"/>
              </a:solidFill>
              <a:prstDash val="solid"/>
              <a:miter/>
            </a:ln>
          </p:spPr>
          <p:txBody>
            <a:bodyPr rtlCol="1" anchor="ctr"/>
            <a:lstStyle/>
            <a:p>
              <a:endParaRPr lang="ar-SA"/>
            </a:p>
          </p:txBody>
        </p:sp>
        <p:sp>
          <p:nvSpPr>
            <p:cNvPr id="1203" name="شكل حر: شكل 1202">
              <a:extLst>
                <a:ext uri="{FF2B5EF4-FFF2-40B4-BE49-F238E27FC236}">
                  <a16:creationId xmlns:a16="http://schemas.microsoft.com/office/drawing/2014/main" id="{01A6E455-A74E-4363-8082-AAD33802E2FF}"/>
                </a:ext>
              </a:extLst>
            </p:cNvPr>
            <p:cNvSpPr/>
            <p:nvPr/>
          </p:nvSpPr>
          <p:spPr>
            <a:xfrm>
              <a:off x="-5164920" y="4523519"/>
              <a:ext cx="287382" cy="155884"/>
            </a:xfrm>
            <a:custGeom>
              <a:avLst/>
              <a:gdLst>
                <a:gd name="connsiteX0" fmla="*/ 148046 w 287382"/>
                <a:gd name="connsiteY0" fmla="*/ 0 h 155884"/>
                <a:gd name="connsiteX1" fmla="*/ 180268 w 287382"/>
                <a:gd name="connsiteY1" fmla="*/ 0 h 155884"/>
                <a:gd name="connsiteX2" fmla="*/ 287383 w 287382"/>
                <a:gd name="connsiteY2" fmla="*/ 0 h 155884"/>
                <a:gd name="connsiteX3" fmla="*/ 287383 w 287382"/>
                <a:gd name="connsiteY3" fmla="*/ 62702 h 155884"/>
                <a:gd name="connsiteX4" fmla="*/ 229035 w 287382"/>
                <a:gd name="connsiteY4" fmla="*/ 155884 h 155884"/>
                <a:gd name="connsiteX5" fmla="*/ 180268 w 287382"/>
                <a:gd name="connsiteY5" fmla="*/ 155884 h 155884"/>
                <a:gd name="connsiteX6" fmla="*/ 148046 w 287382"/>
                <a:gd name="connsiteY6" fmla="*/ 155884 h 155884"/>
                <a:gd name="connsiteX7" fmla="*/ 59218 w 287382"/>
                <a:gd name="connsiteY7" fmla="*/ 155884 h 155884"/>
                <a:gd name="connsiteX8" fmla="*/ 0 w 287382"/>
                <a:gd name="connsiteY8" fmla="*/ 62702 h 155884"/>
                <a:gd name="connsiteX9" fmla="*/ 0 w 287382"/>
                <a:gd name="connsiteY9" fmla="*/ 0 h 15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7382" h="155884">
                  <a:moveTo>
                    <a:pt x="148046" y="0"/>
                  </a:moveTo>
                  <a:lnTo>
                    <a:pt x="180268" y="0"/>
                  </a:lnTo>
                  <a:lnTo>
                    <a:pt x="287383" y="0"/>
                  </a:lnTo>
                  <a:lnTo>
                    <a:pt x="287383" y="62702"/>
                  </a:lnTo>
                  <a:lnTo>
                    <a:pt x="229035" y="155884"/>
                  </a:lnTo>
                  <a:lnTo>
                    <a:pt x="180268" y="155884"/>
                  </a:lnTo>
                  <a:lnTo>
                    <a:pt x="148046" y="155884"/>
                  </a:lnTo>
                  <a:lnTo>
                    <a:pt x="59218" y="155884"/>
                  </a:lnTo>
                  <a:lnTo>
                    <a:pt x="0" y="62702"/>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204" name="شكل حر: شكل 1203">
              <a:extLst>
                <a:ext uri="{FF2B5EF4-FFF2-40B4-BE49-F238E27FC236}">
                  <a16:creationId xmlns:a16="http://schemas.microsoft.com/office/drawing/2014/main" id="{E95CE852-173D-4399-81B9-F0F6B3AA1DA4}"/>
                </a:ext>
              </a:extLst>
            </p:cNvPr>
            <p:cNvSpPr/>
            <p:nvPr/>
          </p:nvSpPr>
          <p:spPr>
            <a:xfrm>
              <a:off x="-5164920" y="4061962"/>
              <a:ext cx="287382" cy="94923"/>
            </a:xfrm>
            <a:custGeom>
              <a:avLst/>
              <a:gdLst>
                <a:gd name="connsiteX0" fmla="*/ 148046 w 287382"/>
                <a:gd name="connsiteY0" fmla="*/ 0 h 94923"/>
                <a:gd name="connsiteX1" fmla="*/ 180268 w 287382"/>
                <a:gd name="connsiteY1" fmla="*/ 0 h 94923"/>
                <a:gd name="connsiteX2" fmla="*/ 287383 w 287382"/>
                <a:gd name="connsiteY2" fmla="*/ 0 h 94923"/>
                <a:gd name="connsiteX3" fmla="*/ 287383 w 287382"/>
                <a:gd name="connsiteY3" fmla="*/ 62702 h 94923"/>
                <a:gd name="connsiteX4" fmla="*/ 229035 w 287382"/>
                <a:gd name="connsiteY4" fmla="*/ 94924 h 94923"/>
                <a:gd name="connsiteX5" fmla="*/ 180268 w 287382"/>
                <a:gd name="connsiteY5" fmla="*/ 94924 h 94923"/>
                <a:gd name="connsiteX6" fmla="*/ 148046 w 287382"/>
                <a:gd name="connsiteY6" fmla="*/ 94924 h 94923"/>
                <a:gd name="connsiteX7" fmla="*/ 59218 w 287382"/>
                <a:gd name="connsiteY7" fmla="*/ 94924 h 94923"/>
                <a:gd name="connsiteX8" fmla="*/ 0 w 287382"/>
                <a:gd name="connsiteY8" fmla="*/ 62702 h 94923"/>
                <a:gd name="connsiteX9" fmla="*/ 0 w 287382"/>
                <a:gd name="connsiteY9" fmla="*/ 0 h 9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7382" h="94923">
                  <a:moveTo>
                    <a:pt x="148046" y="0"/>
                  </a:moveTo>
                  <a:lnTo>
                    <a:pt x="180268" y="0"/>
                  </a:lnTo>
                  <a:lnTo>
                    <a:pt x="287383" y="0"/>
                  </a:lnTo>
                  <a:lnTo>
                    <a:pt x="287383" y="62702"/>
                  </a:lnTo>
                  <a:lnTo>
                    <a:pt x="229035" y="94924"/>
                  </a:lnTo>
                  <a:lnTo>
                    <a:pt x="180268" y="94924"/>
                  </a:lnTo>
                  <a:lnTo>
                    <a:pt x="148046" y="94924"/>
                  </a:lnTo>
                  <a:lnTo>
                    <a:pt x="59218" y="94924"/>
                  </a:lnTo>
                  <a:lnTo>
                    <a:pt x="0" y="62702"/>
                  </a:lnTo>
                  <a:lnTo>
                    <a:pt x="0" y="0"/>
                  </a:lnTo>
                  <a:close/>
                </a:path>
              </a:pathLst>
            </a:custGeom>
            <a:solidFill>
              <a:srgbClr val="475154"/>
            </a:solidFill>
            <a:ln w="8709" cap="flat">
              <a:noFill/>
              <a:prstDash val="solid"/>
              <a:miter/>
            </a:ln>
          </p:spPr>
          <p:txBody>
            <a:bodyPr rtlCol="1" anchor="ctr"/>
            <a:lstStyle/>
            <a:p>
              <a:endParaRPr lang="ar-SA"/>
            </a:p>
          </p:txBody>
        </p:sp>
        <p:sp>
          <p:nvSpPr>
            <p:cNvPr id="1205" name="شكل حر: شكل 1204">
              <a:extLst>
                <a:ext uri="{FF2B5EF4-FFF2-40B4-BE49-F238E27FC236}">
                  <a16:creationId xmlns:a16="http://schemas.microsoft.com/office/drawing/2014/main" id="{44FD3BEE-72A6-401B-8695-F3D06453CA12}"/>
                </a:ext>
              </a:extLst>
            </p:cNvPr>
            <p:cNvSpPr/>
            <p:nvPr/>
          </p:nvSpPr>
          <p:spPr>
            <a:xfrm>
              <a:off x="-5164920" y="4523519"/>
              <a:ext cx="287382" cy="39188"/>
            </a:xfrm>
            <a:custGeom>
              <a:avLst/>
              <a:gdLst>
                <a:gd name="connsiteX0" fmla="*/ 0 w 287382"/>
                <a:gd name="connsiteY0" fmla="*/ 0 h 39188"/>
                <a:gd name="connsiteX1" fmla="*/ 287383 w 287382"/>
                <a:gd name="connsiteY1" fmla="*/ 0 h 39188"/>
                <a:gd name="connsiteX2" fmla="*/ 287383 w 287382"/>
                <a:gd name="connsiteY2" fmla="*/ 39189 h 39188"/>
                <a:gd name="connsiteX3" fmla="*/ 0 w 287382"/>
                <a:gd name="connsiteY3" fmla="*/ 39189 h 39188"/>
                <a:gd name="connsiteX4" fmla="*/ 0 w 287382"/>
                <a:gd name="connsiteY4" fmla="*/ 0 h 39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382" h="39188">
                  <a:moveTo>
                    <a:pt x="0" y="0"/>
                  </a:moveTo>
                  <a:lnTo>
                    <a:pt x="287383" y="0"/>
                  </a:lnTo>
                  <a:lnTo>
                    <a:pt x="287383" y="39189"/>
                  </a:lnTo>
                  <a:lnTo>
                    <a:pt x="0" y="39189"/>
                  </a:lnTo>
                  <a:lnTo>
                    <a:pt x="0" y="0"/>
                  </a:lnTo>
                  <a:close/>
                </a:path>
              </a:pathLst>
            </a:custGeom>
            <a:solidFill>
              <a:srgbClr val="475154"/>
            </a:solidFill>
            <a:ln w="8709" cap="flat">
              <a:noFill/>
              <a:prstDash val="solid"/>
              <a:miter/>
            </a:ln>
          </p:spPr>
          <p:txBody>
            <a:bodyPr rtlCol="1" anchor="ctr"/>
            <a:lstStyle/>
            <a:p>
              <a:endParaRPr lang="ar-SA"/>
            </a:p>
          </p:txBody>
        </p:sp>
        <p:sp>
          <p:nvSpPr>
            <p:cNvPr id="1206" name="شكل حر: شكل 1205">
              <a:extLst>
                <a:ext uri="{FF2B5EF4-FFF2-40B4-BE49-F238E27FC236}">
                  <a16:creationId xmlns:a16="http://schemas.microsoft.com/office/drawing/2014/main" id="{69F212C5-291B-4DF6-A6FD-08020C832395}"/>
                </a:ext>
              </a:extLst>
            </p:cNvPr>
            <p:cNvSpPr/>
            <p:nvPr/>
          </p:nvSpPr>
          <p:spPr>
            <a:xfrm>
              <a:off x="-5123990" y="4523519"/>
              <a:ext cx="58347" cy="528613"/>
            </a:xfrm>
            <a:custGeom>
              <a:avLst/>
              <a:gdLst>
                <a:gd name="connsiteX0" fmla="*/ 58348 w 58347"/>
                <a:gd name="connsiteY0" fmla="*/ 528613 h 528613"/>
                <a:gd name="connsiteX1" fmla="*/ 58348 w 58347"/>
                <a:gd name="connsiteY1" fmla="*/ 155884 h 528613"/>
                <a:gd name="connsiteX2" fmla="*/ 0 w 58347"/>
                <a:gd name="connsiteY2" fmla="*/ 39189 h 528613"/>
                <a:gd name="connsiteX3" fmla="*/ 0 w 58347"/>
                <a:gd name="connsiteY3" fmla="*/ 0 h 528613"/>
              </a:gdLst>
              <a:ahLst/>
              <a:cxnLst>
                <a:cxn ang="0">
                  <a:pos x="connsiteX0" y="connsiteY0"/>
                </a:cxn>
                <a:cxn ang="0">
                  <a:pos x="connsiteX1" y="connsiteY1"/>
                </a:cxn>
                <a:cxn ang="0">
                  <a:pos x="connsiteX2" y="connsiteY2"/>
                </a:cxn>
                <a:cxn ang="0">
                  <a:pos x="connsiteX3" y="connsiteY3"/>
                </a:cxn>
              </a:cxnLst>
              <a:rect l="l" t="t" r="r" b="b"/>
              <a:pathLst>
                <a:path w="58347" h="528613">
                  <a:moveTo>
                    <a:pt x="58348" y="528613"/>
                  </a:moveTo>
                  <a:lnTo>
                    <a:pt x="58348" y="155884"/>
                  </a:lnTo>
                  <a:lnTo>
                    <a:pt x="0" y="39189"/>
                  </a:lnTo>
                  <a:lnTo>
                    <a:pt x="0" y="0"/>
                  </a:lnTo>
                </a:path>
              </a:pathLst>
            </a:custGeom>
            <a:noFill/>
            <a:ln w="8709" cap="flat">
              <a:solidFill>
                <a:srgbClr val="475154"/>
              </a:solidFill>
              <a:prstDash val="solid"/>
              <a:miter/>
            </a:ln>
          </p:spPr>
          <p:txBody>
            <a:bodyPr rtlCol="1" anchor="ctr"/>
            <a:lstStyle/>
            <a:p>
              <a:endParaRPr lang="ar-SA"/>
            </a:p>
          </p:txBody>
        </p:sp>
        <p:sp>
          <p:nvSpPr>
            <p:cNvPr id="1207" name="شكل حر: شكل 1206">
              <a:extLst>
                <a:ext uri="{FF2B5EF4-FFF2-40B4-BE49-F238E27FC236}">
                  <a16:creationId xmlns:a16="http://schemas.microsoft.com/office/drawing/2014/main" id="{D1DCEA21-503F-4A78-95A0-77D5A5F15F2D}"/>
                </a:ext>
              </a:extLst>
            </p:cNvPr>
            <p:cNvSpPr/>
            <p:nvPr/>
          </p:nvSpPr>
          <p:spPr>
            <a:xfrm>
              <a:off x="-4975944" y="4523519"/>
              <a:ext cx="69668" cy="529484"/>
            </a:xfrm>
            <a:custGeom>
              <a:avLst/>
              <a:gdLst>
                <a:gd name="connsiteX0" fmla="*/ 69669 w 69668"/>
                <a:gd name="connsiteY0" fmla="*/ 0 h 529484"/>
                <a:gd name="connsiteX1" fmla="*/ 69669 w 69668"/>
                <a:gd name="connsiteY1" fmla="*/ 39189 h 529484"/>
                <a:gd name="connsiteX2" fmla="*/ 0 w 69668"/>
                <a:gd name="connsiteY2" fmla="*/ 155884 h 529484"/>
                <a:gd name="connsiteX3" fmla="*/ 0 w 69668"/>
                <a:gd name="connsiteY3" fmla="*/ 529484 h 529484"/>
              </a:gdLst>
              <a:ahLst/>
              <a:cxnLst>
                <a:cxn ang="0">
                  <a:pos x="connsiteX0" y="connsiteY0"/>
                </a:cxn>
                <a:cxn ang="0">
                  <a:pos x="connsiteX1" y="connsiteY1"/>
                </a:cxn>
                <a:cxn ang="0">
                  <a:pos x="connsiteX2" y="connsiteY2"/>
                </a:cxn>
                <a:cxn ang="0">
                  <a:pos x="connsiteX3" y="connsiteY3"/>
                </a:cxn>
              </a:cxnLst>
              <a:rect l="l" t="t" r="r" b="b"/>
              <a:pathLst>
                <a:path w="69668" h="529484">
                  <a:moveTo>
                    <a:pt x="69669" y="0"/>
                  </a:moveTo>
                  <a:cubicBezTo>
                    <a:pt x="62702" y="0"/>
                    <a:pt x="69669" y="39189"/>
                    <a:pt x="69669" y="39189"/>
                  </a:cubicBezTo>
                  <a:lnTo>
                    <a:pt x="0" y="155884"/>
                  </a:lnTo>
                  <a:lnTo>
                    <a:pt x="0" y="529484"/>
                  </a:lnTo>
                </a:path>
              </a:pathLst>
            </a:custGeom>
            <a:noFill/>
            <a:ln w="8709" cap="flat">
              <a:solidFill>
                <a:srgbClr val="475154"/>
              </a:solidFill>
              <a:prstDash val="solid"/>
              <a:miter/>
            </a:ln>
          </p:spPr>
          <p:txBody>
            <a:bodyPr rtlCol="1" anchor="ctr"/>
            <a:lstStyle/>
            <a:p>
              <a:endParaRPr lang="ar-SA"/>
            </a:p>
          </p:txBody>
        </p:sp>
        <p:grpSp>
          <p:nvGrpSpPr>
            <p:cNvPr id="1208" name="رسم 4">
              <a:extLst>
                <a:ext uri="{FF2B5EF4-FFF2-40B4-BE49-F238E27FC236}">
                  <a16:creationId xmlns:a16="http://schemas.microsoft.com/office/drawing/2014/main" id="{1911659A-5C6C-4D2C-A34F-EAD5E34FB7D4}"/>
                </a:ext>
              </a:extLst>
            </p:cNvPr>
            <p:cNvGrpSpPr/>
            <p:nvPr/>
          </p:nvGrpSpPr>
          <p:grpSpPr>
            <a:xfrm>
              <a:off x="-5379151" y="5277685"/>
              <a:ext cx="222939" cy="1304130"/>
              <a:chOff x="6859741" y="7575408"/>
              <a:chExt cx="222939" cy="1304130"/>
            </a:xfrm>
          </p:grpSpPr>
          <p:sp>
            <p:nvSpPr>
              <p:cNvPr id="1209" name="شكل حر: شكل 1208">
                <a:extLst>
                  <a:ext uri="{FF2B5EF4-FFF2-40B4-BE49-F238E27FC236}">
                    <a16:creationId xmlns:a16="http://schemas.microsoft.com/office/drawing/2014/main" id="{BB35A447-C22C-430A-A00A-8632EA454F03}"/>
                  </a:ext>
                </a:extLst>
              </p:cNvPr>
              <p:cNvSpPr/>
              <p:nvPr/>
            </p:nvSpPr>
            <p:spPr>
              <a:xfrm>
                <a:off x="6983596" y="7595438"/>
                <a:ext cx="1548" cy="296092"/>
              </a:xfrm>
              <a:custGeom>
                <a:avLst/>
                <a:gdLst>
                  <a:gd name="connsiteX0" fmla="*/ 1548 w 1548"/>
                  <a:gd name="connsiteY0" fmla="*/ 296093 h 296092"/>
                  <a:gd name="connsiteX1" fmla="*/ 1548 w 1548"/>
                  <a:gd name="connsiteY1" fmla="*/ 0 h 296092"/>
                </a:gdLst>
                <a:ahLst/>
                <a:cxnLst>
                  <a:cxn ang="0">
                    <a:pos x="connsiteX0" y="connsiteY0"/>
                  </a:cxn>
                  <a:cxn ang="0">
                    <a:pos x="connsiteX1" y="connsiteY1"/>
                  </a:cxn>
                </a:cxnLst>
                <a:rect l="l" t="t" r="r" b="b"/>
                <a:pathLst>
                  <a:path w="1548" h="296092">
                    <a:moveTo>
                      <a:pt x="1548" y="296093"/>
                    </a:moveTo>
                    <a:cubicBezTo>
                      <a:pt x="-1935" y="281288"/>
                      <a:pt x="1548" y="0"/>
                      <a:pt x="1548" y="0"/>
                    </a:cubicBezTo>
                  </a:path>
                </a:pathLst>
              </a:custGeom>
              <a:solidFill>
                <a:srgbClr val="F15F5B"/>
              </a:solidFill>
              <a:ln w="8709" cap="flat">
                <a:solidFill>
                  <a:srgbClr val="2D2423"/>
                </a:solidFill>
                <a:prstDash val="solid"/>
                <a:miter/>
              </a:ln>
            </p:spPr>
            <p:txBody>
              <a:bodyPr rtlCol="1" anchor="ctr"/>
              <a:lstStyle/>
              <a:p>
                <a:endParaRPr lang="ar-SA"/>
              </a:p>
            </p:txBody>
          </p:sp>
          <p:sp>
            <p:nvSpPr>
              <p:cNvPr id="1210" name="شكل حر: شكل 1209">
                <a:extLst>
                  <a:ext uri="{FF2B5EF4-FFF2-40B4-BE49-F238E27FC236}">
                    <a16:creationId xmlns:a16="http://schemas.microsoft.com/office/drawing/2014/main" id="{5F768D75-5393-44A4-8D3B-20DC7B3EA2DE}"/>
                  </a:ext>
                </a:extLst>
              </p:cNvPr>
              <p:cNvSpPr/>
              <p:nvPr/>
            </p:nvSpPr>
            <p:spPr>
              <a:xfrm>
                <a:off x="6913735" y="7891531"/>
                <a:ext cx="123661" cy="155013"/>
              </a:xfrm>
              <a:custGeom>
                <a:avLst/>
                <a:gdLst>
                  <a:gd name="connsiteX0" fmla="*/ 0 w 123661"/>
                  <a:gd name="connsiteY0" fmla="*/ 0 h 155013"/>
                  <a:gd name="connsiteX1" fmla="*/ 123661 w 123661"/>
                  <a:gd name="connsiteY1" fmla="*/ 0 h 155013"/>
                  <a:gd name="connsiteX2" fmla="*/ 123661 w 123661"/>
                  <a:gd name="connsiteY2" fmla="*/ 155014 h 155013"/>
                  <a:gd name="connsiteX3" fmla="*/ 0 w 123661"/>
                  <a:gd name="connsiteY3" fmla="*/ 155014 h 155013"/>
                  <a:gd name="connsiteX4" fmla="*/ 0 w 123661"/>
                  <a:gd name="connsiteY4" fmla="*/ 0 h 1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661" h="155013">
                    <a:moveTo>
                      <a:pt x="0" y="0"/>
                    </a:moveTo>
                    <a:lnTo>
                      <a:pt x="123661" y="0"/>
                    </a:lnTo>
                    <a:lnTo>
                      <a:pt x="123661" y="155014"/>
                    </a:lnTo>
                    <a:lnTo>
                      <a:pt x="0" y="155014"/>
                    </a:lnTo>
                    <a:lnTo>
                      <a:pt x="0" y="0"/>
                    </a:lnTo>
                    <a:close/>
                  </a:path>
                </a:pathLst>
              </a:custGeom>
              <a:solidFill>
                <a:srgbClr val="475154"/>
              </a:solidFill>
              <a:ln w="8709" cap="flat">
                <a:noFill/>
                <a:prstDash val="solid"/>
                <a:miter/>
              </a:ln>
            </p:spPr>
            <p:txBody>
              <a:bodyPr rtlCol="1" anchor="ctr"/>
              <a:lstStyle/>
              <a:p>
                <a:endParaRPr lang="ar-SA"/>
              </a:p>
            </p:txBody>
          </p:sp>
          <p:sp>
            <p:nvSpPr>
              <p:cNvPr id="1211" name="شكل حر: شكل 1210">
                <a:extLst>
                  <a:ext uri="{FF2B5EF4-FFF2-40B4-BE49-F238E27FC236}">
                    <a16:creationId xmlns:a16="http://schemas.microsoft.com/office/drawing/2014/main" id="{69BDDF9D-1F18-4565-B945-66395561EBAB}"/>
                  </a:ext>
                </a:extLst>
              </p:cNvPr>
              <p:cNvSpPr/>
              <p:nvPr/>
            </p:nvSpPr>
            <p:spPr>
              <a:xfrm>
                <a:off x="6905897" y="8102280"/>
                <a:ext cx="131499" cy="284772"/>
              </a:xfrm>
              <a:custGeom>
                <a:avLst/>
                <a:gdLst>
                  <a:gd name="connsiteX0" fmla="*/ 0 w 131499"/>
                  <a:gd name="connsiteY0" fmla="*/ 0 h 284772"/>
                  <a:gd name="connsiteX1" fmla="*/ 131499 w 131499"/>
                  <a:gd name="connsiteY1" fmla="*/ 0 h 284772"/>
                  <a:gd name="connsiteX2" fmla="*/ 131499 w 131499"/>
                  <a:gd name="connsiteY2" fmla="*/ 284772 h 284772"/>
                  <a:gd name="connsiteX3" fmla="*/ 0 w 131499"/>
                  <a:gd name="connsiteY3" fmla="*/ 284772 h 284772"/>
                  <a:gd name="connsiteX4" fmla="*/ 0 w 131499"/>
                  <a:gd name="connsiteY4" fmla="*/ 0 h 284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499" h="284772">
                    <a:moveTo>
                      <a:pt x="0" y="0"/>
                    </a:moveTo>
                    <a:lnTo>
                      <a:pt x="131499" y="0"/>
                    </a:lnTo>
                    <a:lnTo>
                      <a:pt x="131499" y="284772"/>
                    </a:lnTo>
                    <a:lnTo>
                      <a:pt x="0" y="28477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212" name="شكل حر: شكل 1211">
                <a:extLst>
                  <a:ext uri="{FF2B5EF4-FFF2-40B4-BE49-F238E27FC236}">
                    <a16:creationId xmlns:a16="http://schemas.microsoft.com/office/drawing/2014/main" id="{9982255B-DFA1-4C45-85D2-1B18C73AF314}"/>
                  </a:ext>
                </a:extLst>
              </p:cNvPr>
              <p:cNvSpPr/>
              <p:nvPr/>
            </p:nvSpPr>
            <p:spPr>
              <a:xfrm>
                <a:off x="6936377" y="8102280"/>
                <a:ext cx="8708" cy="289996"/>
              </a:xfrm>
              <a:custGeom>
                <a:avLst/>
                <a:gdLst>
                  <a:gd name="connsiteX0" fmla="*/ 0 w 8708"/>
                  <a:gd name="connsiteY0" fmla="*/ 289997 h 289996"/>
                  <a:gd name="connsiteX1" fmla="*/ 0 w 8708"/>
                  <a:gd name="connsiteY1" fmla="*/ 0 h 289996"/>
                </a:gdLst>
                <a:ahLst/>
                <a:cxnLst>
                  <a:cxn ang="0">
                    <a:pos x="connsiteX0" y="connsiteY0"/>
                  </a:cxn>
                  <a:cxn ang="0">
                    <a:pos x="connsiteX1" y="connsiteY1"/>
                  </a:cxn>
                </a:cxnLst>
                <a:rect l="l" t="t" r="r" b="b"/>
                <a:pathLst>
                  <a:path w="8708" h="289996">
                    <a:moveTo>
                      <a:pt x="0" y="289997"/>
                    </a:moveTo>
                    <a:lnTo>
                      <a:pt x="0" y="0"/>
                    </a:lnTo>
                  </a:path>
                </a:pathLst>
              </a:custGeom>
              <a:noFill/>
              <a:ln w="8709" cap="flat">
                <a:solidFill>
                  <a:srgbClr val="475154"/>
                </a:solidFill>
                <a:prstDash val="solid"/>
                <a:miter/>
              </a:ln>
            </p:spPr>
            <p:txBody>
              <a:bodyPr rtlCol="1" anchor="ctr"/>
              <a:lstStyle/>
              <a:p>
                <a:endParaRPr lang="ar-SA"/>
              </a:p>
            </p:txBody>
          </p:sp>
          <p:sp>
            <p:nvSpPr>
              <p:cNvPr id="1213" name="شكل حر: شكل 1212">
                <a:extLst>
                  <a:ext uri="{FF2B5EF4-FFF2-40B4-BE49-F238E27FC236}">
                    <a16:creationId xmlns:a16="http://schemas.microsoft.com/office/drawing/2014/main" id="{3B17A1FC-702E-422A-9DA6-2B68C04F8706}"/>
                  </a:ext>
                </a:extLst>
              </p:cNvPr>
              <p:cNvSpPr/>
              <p:nvPr/>
            </p:nvSpPr>
            <p:spPr>
              <a:xfrm>
                <a:off x="6963373" y="8163240"/>
                <a:ext cx="21771" cy="183752"/>
              </a:xfrm>
              <a:custGeom>
                <a:avLst/>
                <a:gdLst>
                  <a:gd name="connsiteX0" fmla="*/ 0 w 21771"/>
                  <a:gd name="connsiteY0" fmla="*/ 0 h 183752"/>
                  <a:gd name="connsiteX1" fmla="*/ 21771 w 21771"/>
                  <a:gd name="connsiteY1" fmla="*/ 0 h 183752"/>
                  <a:gd name="connsiteX2" fmla="*/ 21771 w 21771"/>
                  <a:gd name="connsiteY2" fmla="*/ 183752 h 183752"/>
                  <a:gd name="connsiteX3" fmla="*/ 0 w 21771"/>
                  <a:gd name="connsiteY3" fmla="*/ 183752 h 183752"/>
                  <a:gd name="connsiteX4" fmla="*/ 0 w 21771"/>
                  <a:gd name="connsiteY4" fmla="*/ 0 h 183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1" h="183752">
                    <a:moveTo>
                      <a:pt x="0" y="0"/>
                    </a:moveTo>
                    <a:lnTo>
                      <a:pt x="21771" y="0"/>
                    </a:lnTo>
                    <a:lnTo>
                      <a:pt x="21771" y="183752"/>
                    </a:lnTo>
                    <a:lnTo>
                      <a:pt x="0" y="183752"/>
                    </a:lnTo>
                    <a:lnTo>
                      <a:pt x="0" y="0"/>
                    </a:lnTo>
                    <a:close/>
                  </a:path>
                </a:pathLst>
              </a:custGeom>
              <a:solidFill>
                <a:srgbClr val="475154"/>
              </a:solidFill>
              <a:ln w="8709" cap="flat">
                <a:noFill/>
                <a:prstDash val="solid"/>
                <a:miter/>
              </a:ln>
            </p:spPr>
            <p:txBody>
              <a:bodyPr rtlCol="1" anchor="ctr"/>
              <a:lstStyle/>
              <a:p>
                <a:endParaRPr lang="ar-SA"/>
              </a:p>
            </p:txBody>
          </p:sp>
          <p:sp>
            <p:nvSpPr>
              <p:cNvPr id="1214" name="شكل حر: شكل 1213">
                <a:extLst>
                  <a:ext uri="{FF2B5EF4-FFF2-40B4-BE49-F238E27FC236}">
                    <a16:creationId xmlns:a16="http://schemas.microsoft.com/office/drawing/2014/main" id="{8E3B1B6F-EBF9-4D84-B2A6-AC1AED54D53B}"/>
                  </a:ext>
                </a:extLst>
              </p:cNvPr>
              <p:cNvSpPr/>
              <p:nvPr/>
            </p:nvSpPr>
            <p:spPr>
              <a:xfrm>
                <a:off x="7006916" y="8102280"/>
                <a:ext cx="8708" cy="289996"/>
              </a:xfrm>
              <a:custGeom>
                <a:avLst/>
                <a:gdLst>
                  <a:gd name="connsiteX0" fmla="*/ 0 w 8708"/>
                  <a:gd name="connsiteY0" fmla="*/ 0 h 289996"/>
                  <a:gd name="connsiteX1" fmla="*/ 0 w 8708"/>
                  <a:gd name="connsiteY1" fmla="*/ 289997 h 289996"/>
                </a:gdLst>
                <a:ahLst/>
                <a:cxnLst>
                  <a:cxn ang="0">
                    <a:pos x="connsiteX0" y="connsiteY0"/>
                  </a:cxn>
                  <a:cxn ang="0">
                    <a:pos x="connsiteX1" y="connsiteY1"/>
                  </a:cxn>
                </a:cxnLst>
                <a:rect l="l" t="t" r="r" b="b"/>
                <a:pathLst>
                  <a:path w="8708" h="289996">
                    <a:moveTo>
                      <a:pt x="0" y="0"/>
                    </a:moveTo>
                    <a:lnTo>
                      <a:pt x="0" y="289997"/>
                    </a:lnTo>
                  </a:path>
                </a:pathLst>
              </a:custGeom>
              <a:noFill/>
              <a:ln w="8709" cap="flat">
                <a:solidFill>
                  <a:srgbClr val="475154"/>
                </a:solidFill>
                <a:prstDash val="solid"/>
                <a:miter/>
              </a:ln>
            </p:spPr>
            <p:txBody>
              <a:bodyPr rtlCol="1" anchor="ctr"/>
              <a:lstStyle/>
              <a:p>
                <a:endParaRPr lang="ar-SA"/>
              </a:p>
            </p:txBody>
          </p:sp>
          <p:sp>
            <p:nvSpPr>
              <p:cNvPr id="1215" name="شكل حر: شكل 1214">
                <a:extLst>
                  <a:ext uri="{FF2B5EF4-FFF2-40B4-BE49-F238E27FC236}">
                    <a16:creationId xmlns:a16="http://schemas.microsoft.com/office/drawing/2014/main" id="{A2461FEE-7B9D-47EB-8665-9B9D81E36A43}"/>
                  </a:ext>
                </a:extLst>
              </p:cNvPr>
              <p:cNvSpPr/>
              <p:nvPr/>
            </p:nvSpPr>
            <p:spPr>
              <a:xfrm>
                <a:off x="6859741" y="8028257"/>
                <a:ext cx="222939" cy="74023"/>
              </a:xfrm>
              <a:custGeom>
                <a:avLst/>
                <a:gdLst>
                  <a:gd name="connsiteX0" fmla="*/ 114953 w 222939"/>
                  <a:gd name="connsiteY0" fmla="*/ 0 h 74023"/>
                  <a:gd name="connsiteX1" fmla="*/ 140208 w 222939"/>
                  <a:gd name="connsiteY1" fmla="*/ 0 h 74023"/>
                  <a:gd name="connsiteX2" fmla="*/ 222939 w 222939"/>
                  <a:gd name="connsiteY2" fmla="*/ 0 h 74023"/>
                  <a:gd name="connsiteX3" fmla="*/ 222939 w 222939"/>
                  <a:gd name="connsiteY3" fmla="*/ 48769 h 74023"/>
                  <a:gd name="connsiteX4" fmla="*/ 177655 w 222939"/>
                  <a:gd name="connsiteY4" fmla="*/ 74023 h 74023"/>
                  <a:gd name="connsiteX5" fmla="*/ 140208 w 222939"/>
                  <a:gd name="connsiteY5" fmla="*/ 74023 h 74023"/>
                  <a:gd name="connsiteX6" fmla="*/ 114953 w 222939"/>
                  <a:gd name="connsiteY6" fmla="*/ 74023 h 74023"/>
                  <a:gd name="connsiteX7" fmla="*/ 45285 w 222939"/>
                  <a:gd name="connsiteY7" fmla="*/ 74023 h 74023"/>
                  <a:gd name="connsiteX8" fmla="*/ 0 w 222939"/>
                  <a:gd name="connsiteY8" fmla="*/ 48769 h 74023"/>
                  <a:gd name="connsiteX9" fmla="*/ 0 w 222939"/>
                  <a:gd name="connsiteY9" fmla="*/ 0 h 7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939" h="74023">
                    <a:moveTo>
                      <a:pt x="114953" y="0"/>
                    </a:moveTo>
                    <a:lnTo>
                      <a:pt x="140208" y="0"/>
                    </a:lnTo>
                    <a:lnTo>
                      <a:pt x="222939" y="0"/>
                    </a:lnTo>
                    <a:lnTo>
                      <a:pt x="222939" y="48769"/>
                    </a:lnTo>
                    <a:lnTo>
                      <a:pt x="177655" y="74023"/>
                    </a:lnTo>
                    <a:lnTo>
                      <a:pt x="140208" y="74023"/>
                    </a:lnTo>
                    <a:lnTo>
                      <a:pt x="114953" y="74023"/>
                    </a:lnTo>
                    <a:lnTo>
                      <a:pt x="45285" y="74023"/>
                    </a:lnTo>
                    <a:lnTo>
                      <a:pt x="0" y="48769"/>
                    </a:lnTo>
                    <a:lnTo>
                      <a:pt x="0" y="0"/>
                    </a:lnTo>
                    <a:close/>
                  </a:path>
                </a:pathLst>
              </a:custGeom>
              <a:solidFill>
                <a:srgbClr val="475154"/>
              </a:solidFill>
              <a:ln w="8709" cap="flat">
                <a:noFill/>
                <a:prstDash val="solid"/>
                <a:miter/>
              </a:ln>
            </p:spPr>
            <p:txBody>
              <a:bodyPr rtlCol="1" anchor="ctr"/>
              <a:lstStyle/>
              <a:p>
                <a:endParaRPr lang="ar-SA"/>
              </a:p>
            </p:txBody>
          </p:sp>
          <p:sp>
            <p:nvSpPr>
              <p:cNvPr id="1216" name="شكل حر: شكل 1215">
                <a:extLst>
                  <a:ext uri="{FF2B5EF4-FFF2-40B4-BE49-F238E27FC236}">
                    <a16:creationId xmlns:a16="http://schemas.microsoft.com/office/drawing/2014/main" id="{5CA46C58-03FF-43B3-ACE8-DAE3C8D450AD}"/>
                  </a:ext>
                </a:extLst>
              </p:cNvPr>
              <p:cNvSpPr/>
              <p:nvPr/>
            </p:nvSpPr>
            <p:spPr>
              <a:xfrm>
                <a:off x="6959019" y="7669462"/>
                <a:ext cx="52251" cy="116695"/>
              </a:xfrm>
              <a:custGeom>
                <a:avLst/>
                <a:gdLst>
                  <a:gd name="connsiteX0" fmla="*/ 52251 w 52251"/>
                  <a:gd name="connsiteY0" fmla="*/ 58348 h 116695"/>
                  <a:gd name="connsiteX1" fmla="*/ 26126 w 52251"/>
                  <a:gd name="connsiteY1" fmla="*/ 116695 h 116695"/>
                  <a:gd name="connsiteX2" fmla="*/ 0 w 52251"/>
                  <a:gd name="connsiteY2" fmla="*/ 58348 h 116695"/>
                  <a:gd name="connsiteX3" fmla="*/ 26126 w 52251"/>
                  <a:gd name="connsiteY3" fmla="*/ 0 h 116695"/>
                  <a:gd name="connsiteX4" fmla="*/ 52251 w 52251"/>
                  <a:gd name="connsiteY4" fmla="*/ 58348 h 1166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116695">
                    <a:moveTo>
                      <a:pt x="52251" y="58348"/>
                    </a:moveTo>
                    <a:cubicBezTo>
                      <a:pt x="52251" y="90570"/>
                      <a:pt x="40556" y="116695"/>
                      <a:pt x="26126" y="116695"/>
                    </a:cubicBezTo>
                    <a:cubicBezTo>
                      <a:pt x="11696" y="116695"/>
                      <a:pt x="0" y="90570"/>
                      <a:pt x="0" y="58348"/>
                    </a:cubicBezTo>
                    <a:cubicBezTo>
                      <a:pt x="0" y="26126"/>
                      <a:pt x="11696" y="0"/>
                      <a:pt x="26126" y="0"/>
                    </a:cubicBezTo>
                    <a:cubicBezTo>
                      <a:pt x="40556" y="0"/>
                      <a:pt x="52251" y="26126"/>
                      <a:pt x="52251" y="58348"/>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217" name="شكل حر: شكل 1216">
                <a:extLst>
                  <a:ext uri="{FF2B5EF4-FFF2-40B4-BE49-F238E27FC236}">
                    <a16:creationId xmlns:a16="http://schemas.microsoft.com/office/drawing/2014/main" id="{E22DFC52-6EEF-4975-9D53-F29ACB578F78}"/>
                  </a:ext>
                </a:extLst>
              </p:cNvPr>
              <p:cNvSpPr/>
              <p:nvPr/>
            </p:nvSpPr>
            <p:spPr>
              <a:xfrm>
                <a:off x="6965115" y="7575408"/>
                <a:ext cx="40059" cy="40059"/>
              </a:xfrm>
              <a:custGeom>
                <a:avLst/>
                <a:gdLst>
                  <a:gd name="connsiteX0" fmla="*/ 40060 w 40059"/>
                  <a:gd name="connsiteY0" fmla="*/ 20030 h 40059"/>
                  <a:gd name="connsiteX1" fmla="*/ 20030 w 40059"/>
                  <a:gd name="connsiteY1" fmla="*/ 40060 h 40059"/>
                  <a:gd name="connsiteX2" fmla="*/ 0 w 40059"/>
                  <a:gd name="connsiteY2" fmla="*/ 20030 h 40059"/>
                  <a:gd name="connsiteX3" fmla="*/ 20030 w 40059"/>
                  <a:gd name="connsiteY3" fmla="*/ 0 h 40059"/>
                  <a:gd name="connsiteX4" fmla="*/ 40060 w 40059"/>
                  <a:gd name="connsiteY4" fmla="*/ 20030 h 40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59" h="40059">
                    <a:moveTo>
                      <a:pt x="40060" y="20030"/>
                    </a:moveTo>
                    <a:cubicBezTo>
                      <a:pt x="40060" y="31090"/>
                      <a:pt x="31090" y="40060"/>
                      <a:pt x="20030" y="40060"/>
                    </a:cubicBezTo>
                    <a:cubicBezTo>
                      <a:pt x="8970" y="40060"/>
                      <a:pt x="0" y="31090"/>
                      <a:pt x="0" y="20030"/>
                    </a:cubicBezTo>
                    <a:cubicBezTo>
                      <a:pt x="0" y="8970"/>
                      <a:pt x="8970" y="0"/>
                      <a:pt x="20030" y="0"/>
                    </a:cubicBezTo>
                    <a:cubicBezTo>
                      <a:pt x="31090" y="0"/>
                      <a:pt x="40060" y="8970"/>
                      <a:pt x="40060" y="20030"/>
                    </a:cubicBezTo>
                    <a:close/>
                  </a:path>
                </a:pathLst>
              </a:custGeom>
              <a:solidFill>
                <a:srgbClr val="F8D8B7"/>
              </a:solidFill>
              <a:ln w="8709" cap="flat">
                <a:solidFill>
                  <a:srgbClr val="2D2423"/>
                </a:solidFill>
                <a:prstDash val="solid"/>
                <a:miter/>
              </a:ln>
            </p:spPr>
            <p:txBody>
              <a:bodyPr rtlCol="1" anchor="ctr"/>
              <a:lstStyle/>
              <a:p>
                <a:endParaRPr lang="ar-SA"/>
              </a:p>
            </p:txBody>
          </p:sp>
        </p:grpSp>
        <p:sp>
          <p:nvSpPr>
            <p:cNvPr id="1218" name="شكل حر: شكل 1217">
              <a:extLst>
                <a:ext uri="{FF2B5EF4-FFF2-40B4-BE49-F238E27FC236}">
                  <a16:creationId xmlns:a16="http://schemas.microsoft.com/office/drawing/2014/main" id="{4436EDF5-12E8-4DD5-9D45-0210EF9D675F}"/>
                </a:ext>
              </a:extLst>
            </p:cNvPr>
            <p:cNvSpPr/>
            <p:nvPr/>
          </p:nvSpPr>
          <p:spPr>
            <a:xfrm>
              <a:off x="-5366088" y="6419386"/>
              <a:ext cx="202038" cy="461556"/>
            </a:xfrm>
            <a:custGeom>
              <a:avLst/>
              <a:gdLst>
                <a:gd name="connsiteX0" fmla="*/ 0 w 202038"/>
                <a:gd name="connsiteY0" fmla="*/ 0 h 461556"/>
                <a:gd name="connsiteX1" fmla="*/ 202039 w 202038"/>
                <a:gd name="connsiteY1" fmla="*/ 0 h 461556"/>
                <a:gd name="connsiteX2" fmla="*/ 202039 w 202038"/>
                <a:gd name="connsiteY2" fmla="*/ 461557 h 461556"/>
                <a:gd name="connsiteX3" fmla="*/ 0 w 202038"/>
                <a:gd name="connsiteY3" fmla="*/ 461557 h 461556"/>
                <a:gd name="connsiteX4" fmla="*/ 0 w 202038"/>
                <a:gd name="connsiteY4" fmla="*/ 0 h 4615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038" h="461556">
                  <a:moveTo>
                    <a:pt x="0" y="0"/>
                  </a:moveTo>
                  <a:lnTo>
                    <a:pt x="202039" y="0"/>
                  </a:lnTo>
                  <a:lnTo>
                    <a:pt x="202039" y="461557"/>
                  </a:lnTo>
                  <a:lnTo>
                    <a:pt x="0" y="461557"/>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219" name="شكل حر: شكل 1218">
              <a:extLst>
                <a:ext uri="{FF2B5EF4-FFF2-40B4-BE49-F238E27FC236}">
                  <a16:creationId xmlns:a16="http://schemas.microsoft.com/office/drawing/2014/main" id="{06228172-47DC-4133-AF42-784DB730F43C}"/>
                </a:ext>
              </a:extLst>
            </p:cNvPr>
            <p:cNvSpPr/>
            <p:nvPr/>
          </p:nvSpPr>
          <p:spPr>
            <a:xfrm>
              <a:off x="-5366088" y="6495150"/>
              <a:ext cx="202038" cy="385792"/>
            </a:xfrm>
            <a:custGeom>
              <a:avLst/>
              <a:gdLst>
                <a:gd name="connsiteX0" fmla="*/ 0 w 202038"/>
                <a:gd name="connsiteY0" fmla="*/ 385792 h 385792"/>
                <a:gd name="connsiteX1" fmla="*/ 0 w 202038"/>
                <a:gd name="connsiteY1" fmla="*/ 114083 h 385792"/>
                <a:gd name="connsiteX2" fmla="*/ 101019 w 202038"/>
                <a:gd name="connsiteY2" fmla="*/ 0 h 385792"/>
                <a:gd name="connsiteX3" fmla="*/ 202039 w 202038"/>
                <a:gd name="connsiteY3" fmla="*/ 102762 h 385792"/>
                <a:gd name="connsiteX4" fmla="*/ 202039 w 202038"/>
                <a:gd name="connsiteY4" fmla="*/ 384921 h 385792"/>
                <a:gd name="connsiteX5" fmla="*/ 0 w 202038"/>
                <a:gd name="connsiteY5" fmla="*/ 384921 h 385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038" h="385792">
                  <a:moveTo>
                    <a:pt x="0" y="385792"/>
                  </a:moveTo>
                  <a:lnTo>
                    <a:pt x="0" y="114083"/>
                  </a:lnTo>
                  <a:cubicBezTo>
                    <a:pt x="17417" y="26126"/>
                    <a:pt x="101019" y="0"/>
                    <a:pt x="101019" y="0"/>
                  </a:cubicBezTo>
                  <a:cubicBezTo>
                    <a:pt x="175042" y="20901"/>
                    <a:pt x="202039" y="102762"/>
                    <a:pt x="202039" y="102762"/>
                  </a:cubicBezTo>
                  <a:lnTo>
                    <a:pt x="202039" y="384921"/>
                  </a:lnTo>
                  <a:lnTo>
                    <a:pt x="0" y="384921"/>
                  </a:lnTo>
                  <a:close/>
                </a:path>
              </a:pathLst>
            </a:custGeom>
            <a:solidFill>
              <a:srgbClr val="475154"/>
            </a:solidFill>
            <a:ln w="8709" cap="flat">
              <a:noFill/>
              <a:prstDash val="solid"/>
              <a:miter/>
            </a:ln>
          </p:spPr>
          <p:txBody>
            <a:bodyPr rtlCol="1" anchor="ctr"/>
            <a:lstStyle/>
            <a:p>
              <a:endParaRPr lang="ar-SA"/>
            </a:p>
          </p:txBody>
        </p:sp>
        <p:sp>
          <p:nvSpPr>
            <p:cNvPr id="1220" name="شكل حر: شكل 1219">
              <a:extLst>
                <a:ext uri="{FF2B5EF4-FFF2-40B4-BE49-F238E27FC236}">
                  <a16:creationId xmlns:a16="http://schemas.microsoft.com/office/drawing/2014/main" id="{F518EBE7-0149-43A4-A6B6-D563A158AC10}"/>
                </a:ext>
              </a:extLst>
            </p:cNvPr>
            <p:cNvSpPr/>
            <p:nvPr/>
          </p:nvSpPr>
          <p:spPr>
            <a:xfrm>
              <a:off x="-5455786" y="6082362"/>
              <a:ext cx="350084" cy="167205"/>
            </a:xfrm>
            <a:custGeom>
              <a:avLst/>
              <a:gdLst>
                <a:gd name="connsiteX0" fmla="*/ 25255 w 350084"/>
                <a:gd name="connsiteY0" fmla="*/ 167206 h 167205"/>
                <a:gd name="connsiteX1" fmla="*/ 0 w 350084"/>
                <a:gd name="connsiteY1" fmla="*/ 167206 h 167205"/>
                <a:gd name="connsiteX2" fmla="*/ 0 w 350084"/>
                <a:gd name="connsiteY2" fmla="*/ 119308 h 167205"/>
                <a:gd name="connsiteX3" fmla="*/ 41801 w 350084"/>
                <a:gd name="connsiteY3" fmla="*/ 119308 h 167205"/>
                <a:gd name="connsiteX4" fmla="*/ 41801 w 350084"/>
                <a:gd name="connsiteY4" fmla="*/ 70540 h 167205"/>
                <a:gd name="connsiteX5" fmla="*/ 70539 w 350084"/>
                <a:gd name="connsiteY5" fmla="*/ 70540 h 167205"/>
                <a:gd name="connsiteX6" fmla="*/ 70539 w 350084"/>
                <a:gd name="connsiteY6" fmla="*/ 37447 h 167205"/>
                <a:gd name="connsiteX7" fmla="*/ 101890 w 350084"/>
                <a:gd name="connsiteY7" fmla="*/ 37447 h 167205"/>
                <a:gd name="connsiteX8" fmla="*/ 101890 w 350084"/>
                <a:gd name="connsiteY8" fmla="*/ 0 h 167205"/>
                <a:gd name="connsiteX9" fmla="*/ 350084 w 350084"/>
                <a:gd name="connsiteY9" fmla="*/ 0 h 167205"/>
                <a:gd name="connsiteX10" fmla="*/ 350084 w 350084"/>
                <a:gd name="connsiteY10" fmla="*/ 167206 h 16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0084" h="167205">
                  <a:moveTo>
                    <a:pt x="25255" y="167206"/>
                  </a:moveTo>
                  <a:lnTo>
                    <a:pt x="0" y="167206"/>
                  </a:lnTo>
                  <a:lnTo>
                    <a:pt x="0" y="119308"/>
                  </a:lnTo>
                  <a:lnTo>
                    <a:pt x="41801" y="119308"/>
                  </a:lnTo>
                  <a:lnTo>
                    <a:pt x="41801" y="70540"/>
                  </a:lnTo>
                  <a:lnTo>
                    <a:pt x="70539" y="70540"/>
                  </a:lnTo>
                  <a:lnTo>
                    <a:pt x="70539" y="37447"/>
                  </a:lnTo>
                  <a:lnTo>
                    <a:pt x="101890" y="37447"/>
                  </a:lnTo>
                  <a:lnTo>
                    <a:pt x="101890" y="0"/>
                  </a:lnTo>
                  <a:lnTo>
                    <a:pt x="350084" y="0"/>
                  </a:lnTo>
                  <a:lnTo>
                    <a:pt x="350084" y="167206"/>
                  </a:lnTo>
                  <a:close/>
                </a:path>
              </a:pathLst>
            </a:custGeom>
            <a:solidFill>
              <a:srgbClr val="475154"/>
            </a:solidFill>
            <a:ln w="8709" cap="flat">
              <a:noFill/>
              <a:prstDash val="solid"/>
              <a:miter/>
            </a:ln>
          </p:spPr>
          <p:txBody>
            <a:bodyPr rtlCol="1" anchor="ctr"/>
            <a:lstStyle/>
            <a:p>
              <a:endParaRPr lang="ar-SA"/>
            </a:p>
          </p:txBody>
        </p:sp>
        <p:sp>
          <p:nvSpPr>
            <p:cNvPr id="1221" name="شكل حر: شكل 1220">
              <a:extLst>
                <a:ext uri="{FF2B5EF4-FFF2-40B4-BE49-F238E27FC236}">
                  <a16:creationId xmlns:a16="http://schemas.microsoft.com/office/drawing/2014/main" id="{E2BCA77A-D1A6-49A6-85AB-87119EF46AC4}"/>
                </a:ext>
              </a:extLst>
            </p:cNvPr>
            <p:cNvSpPr/>
            <p:nvPr/>
          </p:nvSpPr>
          <p:spPr>
            <a:xfrm>
              <a:off x="-6914472" y="6559594"/>
              <a:ext cx="108857" cy="8708"/>
            </a:xfrm>
            <a:custGeom>
              <a:avLst/>
              <a:gdLst>
                <a:gd name="connsiteX0" fmla="*/ 0 w 108857"/>
                <a:gd name="connsiteY0" fmla="*/ 0 h 8708"/>
                <a:gd name="connsiteX1" fmla="*/ 108857 w 108857"/>
                <a:gd name="connsiteY1" fmla="*/ 0 h 8708"/>
              </a:gdLst>
              <a:ahLst/>
              <a:cxnLst>
                <a:cxn ang="0">
                  <a:pos x="connsiteX0" y="connsiteY0"/>
                </a:cxn>
                <a:cxn ang="0">
                  <a:pos x="connsiteX1" y="connsiteY1"/>
                </a:cxn>
              </a:cxnLst>
              <a:rect l="l" t="t" r="r" b="b"/>
              <a:pathLst>
                <a:path w="108857" h="8708">
                  <a:moveTo>
                    <a:pt x="0" y="0"/>
                  </a:moveTo>
                  <a:lnTo>
                    <a:pt x="108857" y="0"/>
                  </a:lnTo>
                </a:path>
              </a:pathLst>
            </a:custGeom>
            <a:noFill/>
            <a:ln w="8709" cap="flat">
              <a:solidFill>
                <a:srgbClr val="475154"/>
              </a:solidFill>
              <a:prstDash val="solid"/>
              <a:miter/>
            </a:ln>
          </p:spPr>
          <p:txBody>
            <a:bodyPr rtlCol="1" anchor="ctr"/>
            <a:lstStyle/>
            <a:p>
              <a:endParaRPr lang="ar-SA"/>
            </a:p>
          </p:txBody>
        </p:sp>
        <p:sp>
          <p:nvSpPr>
            <p:cNvPr id="1222" name="شكل حر: شكل 1221">
              <a:extLst>
                <a:ext uri="{FF2B5EF4-FFF2-40B4-BE49-F238E27FC236}">
                  <a16:creationId xmlns:a16="http://schemas.microsoft.com/office/drawing/2014/main" id="{32AE6A89-803B-4FD4-ABE5-2E2A97A4BA8F}"/>
                </a:ext>
              </a:extLst>
            </p:cNvPr>
            <p:cNvSpPr/>
            <p:nvPr/>
          </p:nvSpPr>
          <p:spPr>
            <a:xfrm>
              <a:off x="-6821290" y="6488976"/>
              <a:ext cx="60960" cy="20108"/>
            </a:xfrm>
            <a:custGeom>
              <a:avLst/>
              <a:gdLst>
                <a:gd name="connsiteX0" fmla="*/ 0 w 60960"/>
                <a:gd name="connsiteY0" fmla="*/ 20108 h 20108"/>
                <a:gd name="connsiteX1" fmla="*/ 60960 w 60960"/>
                <a:gd name="connsiteY1" fmla="*/ 949 h 20108"/>
              </a:gdLst>
              <a:ahLst/>
              <a:cxnLst>
                <a:cxn ang="0">
                  <a:pos x="connsiteX0" y="connsiteY0"/>
                </a:cxn>
                <a:cxn ang="0">
                  <a:pos x="connsiteX1" y="connsiteY1"/>
                </a:cxn>
              </a:cxnLst>
              <a:rect l="l" t="t" r="r" b="b"/>
              <a:pathLst>
                <a:path w="60960" h="20108">
                  <a:moveTo>
                    <a:pt x="0" y="20108"/>
                  </a:moveTo>
                  <a:cubicBezTo>
                    <a:pt x="0" y="20108"/>
                    <a:pt x="26126" y="-5147"/>
                    <a:pt x="60960" y="949"/>
                  </a:cubicBezTo>
                </a:path>
              </a:pathLst>
            </a:custGeom>
            <a:noFill/>
            <a:ln w="8709" cap="flat">
              <a:solidFill>
                <a:srgbClr val="475154"/>
              </a:solidFill>
              <a:prstDash val="solid"/>
              <a:miter/>
            </a:ln>
          </p:spPr>
          <p:txBody>
            <a:bodyPr rtlCol="1" anchor="ctr"/>
            <a:lstStyle/>
            <a:p>
              <a:endParaRPr lang="ar-SA"/>
            </a:p>
          </p:txBody>
        </p:sp>
        <p:sp>
          <p:nvSpPr>
            <p:cNvPr id="1224" name="شكل حر: شكل 1223">
              <a:extLst>
                <a:ext uri="{FF2B5EF4-FFF2-40B4-BE49-F238E27FC236}">
                  <a16:creationId xmlns:a16="http://schemas.microsoft.com/office/drawing/2014/main" id="{47A50602-955A-4CA6-AD9D-5461BA40238A}"/>
                </a:ext>
              </a:extLst>
            </p:cNvPr>
            <p:cNvSpPr/>
            <p:nvPr/>
          </p:nvSpPr>
          <p:spPr>
            <a:xfrm>
              <a:off x="-6736817" y="6489925"/>
              <a:ext cx="109728" cy="357924"/>
            </a:xfrm>
            <a:custGeom>
              <a:avLst/>
              <a:gdLst>
                <a:gd name="connsiteX0" fmla="*/ 109728 w 109728"/>
                <a:gd name="connsiteY0" fmla="*/ 357924 h 357924"/>
                <a:gd name="connsiteX1" fmla="*/ 109728 w 109728"/>
                <a:gd name="connsiteY1" fmla="*/ 63573 h 357924"/>
                <a:gd name="connsiteX2" fmla="*/ 54864 w 109728"/>
                <a:gd name="connsiteY2" fmla="*/ 0 h 357924"/>
                <a:gd name="connsiteX3" fmla="*/ 0 w 109728"/>
                <a:gd name="connsiteY3" fmla="*/ 63573 h 357924"/>
                <a:gd name="connsiteX4" fmla="*/ 0 w 109728"/>
                <a:gd name="connsiteY4" fmla="*/ 357924 h 357924"/>
                <a:gd name="connsiteX5" fmla="*/ 109728 w 109728"/>
                <a:gd name="connsiteY5" fmla="*/ 357924 h 3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8" h="357924">
                  <a:moveTo>
                    <a:pt x="109728" y="357924"/>
                  </a:moveTo>
                  <a:lnTo>
                    <a:pt x="109728" y="63573"/>
                  </a:lnTo>
                  <a:cubicBezTo>
                    <a:pt x="109728" y="28738"/>
                    <a:pt x="85344" y="0"/>
                    <a:pt x="54864" y="0"/>
                  </a:cubicBezTo>
                  <a:cubicBezTo>
                    <a:pt x="24384" y="0"/>
                    <a:pt x="0" y="28738"/>
                    <a:pt x="0" y="63573"/>
                  </a:cubicBezTo>
                  <a:lnTo>
                    <a:pt x="0" y="357924"/>
                  </a:lnTo>
                  <a:lnTo>
                    <a:pt x="109728" y="357924"/>
                  </a:lnTo>
                  <a:close/>
                </a:path>
              </a:pathLst>
            </a:custGeom>
            <a:noFill/>
            <a:ln w="8709" cap="flat">
              <a:solidFill>
                <a:srgbClr val="475154"/>
              </a:solidFill>
              <a:prstDash val="solid"/>
              <a:miter/>
            </a:ln>
          </p:spPr>
          <p:txBody>
            <a:bodyPr rtlCol="1" anchor="ctr"/>
            <a:lstStyle/>
            <a:p>
              <a:endParaRPr lang="ar-SA"/>
            </a:p>
          </p:txBody>
        </p:sp>
        <p:sp>
          <p:nvSpPr>
            <p:cNvPr id="1225" name="شكل حر: شكل 1224">
              <a:extLst>
                <a:ext uri="{FF2B5EF4-FFF2-40B4-BE49-F238E27FC236}">
                  <a16:creationId xmlns:a16="http://schemas.microsoft.com/office/drawing/2014/main" id="{F2D7E5DE-1A2E-451E-A9D8-7264AE6CA3C7}"/>
                </a:ext>
              </a:extLst>
            </p:cNvPr>
            <p:cNvSpPr/>
            <p:nvPr/>
          </p:nvSpPr>
          <p:spPr>
            <a:xfrm>
              <a:off x="-6735946" y="6586591"/>
              <a:ext cx="108857" cy="262129"/>
            </a:xfrm>
            <a:custGeom>
              <a:avLst/>
              <a:gdLst>
                <a:gd name="connsiteX0" fmla="*/ 0 w 108857"/>
                <a:gd name="connsiteY0" fmla="*/ 0 h 262129"/>
                <a:gd name="connsiteX1" fmla="*/ 108857 w 108857"/>
                <a:gd name="connsiteY1" fmla="*/ 0 h 262129"/>
                <a:gd name="connsiteX2" fmla="*/ 108857 w 108857"/>
                <a:gd name="connsiteY2" fmla="*/ 262130 h 262129"/>
                <a:gd name="connsiteX3" fmla="*/ 0 w 108857"/>
                <a:gd name="connsiteY3" fmla="*/ 262130 h 262129"/>
                <a:gd name="connsiteX4" fmla="*/ 0 w 108857"/>
                <a:gd name="connsiteY4" fmla="*/ 0 h 262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57" h="262129">
                  <a:moveTo>
                    <a:pt x="0" y="0"/>
                  </a:moveTo>
                  <a:lnTo>
                    <a:pt x="108857" y="0"/>
                  </a:lnTo>
                  <a:lnTo>
                    <a:pt x="108857" y="262130"/>
                  </a:lnTo>
                  <a:lnTo>
                    <a:pt x="0" y="262130"/>
                  </a:lnTo>
                  <a:lnTo>
                    <a:pt x="0" y="0"/>
                  </a:lnTo>
                  <a:close/>
                </a:path>
              </a:pathLst>
            </a:custGeom>
            <a:solidFill>
              <a:srgbClr val="475154"/>
            </a:solidFill>
            <a:ln w="8709" cap="flat">
              <a:noFill/>
              <a:prstDash val="solid"/>
              <a:miter/>
            </a:ln>
          </p:spPr>
          <p:txBody>
            <a:bodyPr rtlCol="1" anchor="ctr"/>
            <a:lstStyle/>
            <a:p>
              <a:endParaRPr lang="ar-SA"/>
            </a:p>
          </p:txBody>
        </p:sp>
        <p:sp>
          <p:nvSpPr>
            <p:cNvPr id="1226" name="شكل حر: شكل 1225">
              <a:extLst>
                <a:ext uri="{FF2B5EF4-FFF2-40B4-BE49-F238E27FC236}">
                  <a16:creationId xmlns:a16="http://schemas.microsoft.com/office/drawing/2014/main" id="{F3AE19C6-A764-4CD1-AC44-CB396D737608}"/>
                </a:ext>
              </a:extLst>
            </p:cNvPr>
            <p:cNvSpPr/>
            <p:nvPr/>
          </p:nvSpPr>
          <p:spPr>
            <a:xfrm>
              <a:off x="-6735946" y="6559594"/>
              <a:ext cx="108857" cy="8708"/>
            </a:xfrm>
            <a:custGeom>
              <a:avLst/>
              <a:gdLst>
                <a:gd name="connsiteX0" fmla="*/ 0 w 108857"/>
                <a:gd name="connsiteY0" fmla="*/ 0 h 8708"/>
                <a:gd name="connsiteX1" fmla="*/ 108857 w 108857"/>
                <a:gd name="connsiteY1" fmla="*/ 0 h 8708"/>
              </a:gdLst>
              <a:ahLst/>
              <a:cxnLst>
                <a:cxn ang="0">
                  <a:pos x="connsiteX0" y="connsiteY0"/>
                </a:cxn>
                <a:cxn ang="0">
                  <a:pos x="connsiteX1" y="connsiteY1"/>
                </a:cxn>
              </a:cxnLst>
              <a:rect l="l" t="t" r="r" b="b"/>
              <a:pathLst>
                <a:path w="108857" h="8708">
                  <a:moveTo>
                    <a:pt x="0" y="0"/>
                  </a:moveTo>
                  <a:lnTo>
                    <a:pt x="108857" y="0"/>
                  </a:lnTo>
                </a:path>
              </a:pathLst>
            </a:custGeom>
            <a:noFill/>
            <a:ln w="8709" cap="flat">
              <a:solidFill>
                <a:srgbClr val="475154"/>
              </a:solidFill>
              <a:prstDash val="solid"/>
              <a:miter/>
            </a:ln>
          </p:spPr>
          <p:txBody>
            <a:bodyPr rtlCol="1" anchor="ctr"/>
            <a:lstStyle/>
            <a:p>
              <a:endParaRPr lang="ar-SA"/>
            </a:p>
          </p:txBody>
        </p:sp>
        <p:sp>
          <p:nvSpPr>
            <p:cNvPr id="1227" name="شكل حر: شكل 1226">
              <a:extLst>
                <a:ext uri="{FF2B5EF4-FFF2-40B4-BE49-F238E27FC236}">
                  <a16:creationId xmlns:a16="http://schemas.microsoft.com/office/drawing/2014/main" id="{C45F9194-F5E6-4914-BA58-713F418C1864}"/>
                </a:ext>
              </a:extLst>
            </p:cNvPr>
            <p:cNvSpPr/>
            <p:nvPr/>
          </p:nvSpPr>
          <p:spPr>
            <a:xfrm>
              <a:off x="-6642765" y="6488976"/>
              <a:ext cx="60960" cy="20108"/>
            </a:xfrm>
            <a:custGeom>
              <a:avLst/>
              <a:gdLst>
                <a:gd name="connsiteX0" fmla="*/ 0 w 60960"/>
                <a:gd name="connsiteY0" fmla="*/ 20108 h 20108"/>
                <a:gd name="connsiteX1" fmla="*/ 60960 w 60960"/>
                <a:gd name="connsiteY1" fmla="*/ 949 h 20108"/>
              </a:gdLst>
              <a:ahLst/>
              <a:cxnLst>
                <a:cxn ang="0">
                  <a:pos x="connsiteX0" y="connsiteY0"/>
                </a:cxn>
                <a:cxn ang="0">
                  <a:pos x="connsiteX1" y="connsiteY1"/>
                </a:cxn>
              </a:cxnLst>
              <a:rect l="l" t="t" r="r" b="b"/>
              <a:pathLst>
                <a:path w="60960" h="20108">
                  <a:moveTo>
                    <a:pt x="0" y="20108"/>
                  </a:moveTo>
                  <a:cubicBezTo>
                    <a:pt x="0" y="20108"/>
                    <a:pt x="26126" y="-5147"/>
                    <a:pt x="60960" y="949"/>
                  </a:cubicBezTo>
                </a:path>
              </a:pathLst>
            </a:custGeom>
            <a:noFill/>
            <a:ln w="8709" cap="flat">
              <a:solidFill>
                <a:srgbClr val="475154"/>
              </a:solidFill>
              <a:prstDash val="solid"/>
              <a:miter/>
            </a:ln>
          </p:spPr>
          <p:txBody>
            <a:bodyPr rtlCol="1" anchor="ctr"/>
            <a:lstStyle/>
            <a:p>
              <a:endParaRPr lang="ar-SA"/>
            </a:p>
          </p:txBody>
        </p:sp>
        <p:sp>
          <p:nvSpPr>
            <p:cNvPr id="1228" name="شكل حر: شكل 1227">
              <a:extLst>
                <a:ext uri="{FF2B5EF4-FFF2-40B4-BE49-F238E27FC236}">
                  <a16:creationId xmlns:a16="http://schemas.microsoft.com/office/drawing/2014/main" id="{F3182492-31BA-4D0D-8AB6-3F979BDBDF2B}"/>
                </a:ext>
              </a:extLst>
            </p:cNvPr>
            <p:cNvSpPr/>
            <p:nvPr/>
          </p:nvSpPr>
          <p:spPr>
            <a:xfrm>
              <a:off x="-6780360" y="6488976"/>
              <a:ext cx="60960" cy="20108"/>
            </a:xfrm>
            <a:custGeom>
              <a:avLst/>
              <a:gdLst>
                <a:gd name="connsiteX0" fmla="*/ 60960 w 60960"/>
                <a:gd name="connsiteY0" fmla="*/ 20108 h 20108"/>
                <a:gd name="connsiteX1" fmla="*/ 0 w 60960"/>
                <a:gd name="connsiteY1" fmla="*/ 949 h 20108"/>
              </a:gdLst>
              <a:ahLst/>
              <a:cxnLst>
                <a:cxn ang="0">
                  <a:pos x="connsiteX0" y="connsiteY0"/>
                </a:cxn>
                <a:cxn ang="0">
                  <a:pos x="connsiteX1" y="connsiteY1"/>
                </a:cxn>
              </a:cxnLst>
              <a:rect l="l" t="t" r="r" b="b"/>
              <a:pathLst>
                <a:path w="60960" h="20108">
                  <a:moveTo>
                    <a:pt x="60960" y="20108"/>
                  </a:moveTo>
                  <a:cubicBezTo>
                    <a:pt x="60960" y="20108"/>
                    <a:pt x="34834" y="-5147"/>
                    <a:pt x="0" y="949"/>
                  </a:cubicBezTo>
                </a:path>
              </a:pathLst>
            </a:custGeom>
            <a:noFill/>
            <a:ln w="8709" cap="flat">
              <a:solidFill>
                <a:srgbClr val="475154"/>
              </a:solidFill>
              <a:prstDash val="solid"/>
              <a:miter/>
            </a:ln>
          </p:spPr>
          <p:txBody>
            <a:bodyPr rtlCol="1" anchor="ctr"/>
            <a:lstStyle/>
            <a:p>
              <a:endParaRPr lang="ar-SA"/>
            </a:p>
          </p:txBody>
        </p:sp>
        <p:sp>
          <p:nvSpPr>
            <p:cNvPr id="1230" name="شكل حر: شكل 1229">
              <a:extLst>
                <a:ext uri="{FF2B5EF4-FFF2-40B4-BE49-F238E27FC236}">
                  <a16:creationId xmlns:a16="http://schemas.microsoft.com/office/drawing/2014/main" id="{F42AD589-B9A6-4A58-B761-0F29BEF98A44}"/>
                </a:ext>
              </a:extLst>
            </p:cNvPr>
            <p:cNvSpPr/>
            <p:nvPr/>
          </p:nvSpPr>
          <p:spPr>
            <a:xfrm>
              <a:off x="-6558291" y="6489925"/>
              <a:ext cx="109728" cy="357924"/>
            </a:xfrm>
            <a:custGeom>
              <a:avLst/>
              <a:gdLst>
                <a:gd name="connsiteX0" fmla="*/ 109728 w 109728"/>
                <a:gd name="connsiteY0" fmla="*/ 357924 h 357924"/>
                <a:gd name="connsiteX1" fmla="*/ 109728 w 109728"/>
                <a:gd name="connsiteY1" fmla="*/ 63573 h 357924"/>
                <a:gd name="connsiteX2" fmla="*/ 54864 w 109728"/>
                <a:gd name="connsiteY2" fmla="*/ 0 h 357924"/>
                <a:gd name="connsiteX3" fmla="*/ 0 w 109728"/>
                <a:gd name="connsiteY3" fmla="*/ 63573 h 357924"/>
                <a:gd name="connsiteX4" fmla="*/ 0 w 109728"/>
                <a:gd name="connsiteY4" fmla="*/ 357924 h 357924"/>
                <a:gd name="connsiteX5" fmla="*/ 109728 w 109728"/>
                <a:gd name="connsiteY5" fmla="*/ 357924 h 3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8" h="357924">
                  <a:moveTo>
                    <a:pt x="109728" y="357924"/>
                  </a:moveTo>
                  <a:lnTo>
                    <a:pt x="109728" y="63573"/>
                  </a:lnTo>
                  <a:cubicBezTo>
                    <a:pt x="109728" y="28738"/>
                    <a:pt x="85344" y="0"/>
                    <a:pt x="54864" y="0"/>
                  </a:cubicBezTo>
                  <a:cubicBezTo>
                    <a:pt x="24384" y="0"/>
                    <a:pt x="0" y="28738"/>
                    <a:pt x="0" y="63573"/>
                  </a:cubicBezTo>
                  <a:lnTo>
                    <a:pt x="0" y="357924"/>
                  </a:lnTo>
                  <a:lnTo>
                    <a:pt x="109728" y="357924"/>
                  </a:lnTo>
                  <a:close/>
                </a:path>
              </a:pathLst>
            </a:custGeom>
            <a:noFill/>
            <a:ln w="8709" cap="flat">
              <a:solidFill>
                <a:srgbClr val="475154"/>
              </a:solidFill>
              <a:prstDash val="solid"/>
              <a:miter/>
            </a:ln>
          </p:spPr>
          <p:txBody>
            <a:bodyPr rtlCol="1" anchor="ctr"/>
            <a:lstStyle/>
            <a:p>
              <a:endParaRPr lang="ar-SA"/>
            </a:p>
          </p:txBody>
        </p:sp>
        <p:sp>
          <p:nvSpPr>
            <p:cNvPr id="1231" name="شكل حر: شكل 1230">
              <a:extLst>
                <a:ext uri="{FF2B5EF4-FFF2-40B4-BE49-F238E27FC236}">
                  <a16:creationId xmlns:a16="http://schemas.microsoft.com/office/drawing/2014/main" id="{2A8DBFA5-9FDA-4220-8DDD-2222318E7F1D}"/>
                </a:ext>
              </a:extLst>
            </p:cNvPr>
            <p:cNvSpPr/>
            <p:nvPr/>
          </p:nvSpPr>
          <p:spPr>
            <a:xfrm>
              <a:off x="-6557420" y="6586591"/>
              <a:ext cx="108857" cy="262129"/>
            </a:xfrm>
            <a:custGeom>
              <a:avLst/>
              <a:gdLst>
                <a:gd name="connsiteX0" fmla="*/ 0 w 108857"/>
                <a:gd name="connsiteY0" fmla="*/ 0 h 262129"/>
                <a:gd name="connsiteX1" fmla="*/ 108857 w 108857"/>
                <a:gd name="connsiteY1" fmla="*/ 0 h 262129"/>
                <a:gd name="connsiteX2" fmla="*/ 108857 w 108857"/>
                <a:gd name="connsiteY2" fmla="*/ 262130 h 262129"/>
                <a:gd name="connsiteX3" fmla="*/ 0 w 108857"/>
                <a:gd name="connsiteY3" fmla="*/ 262130 h 262129"/>
                <a:gd name="connsiteX4" fmla="*/ 0 w 108857"/>
                <a:gd name="connsiteY4" fmla="*/ 0 h 262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57" h="262129">
                  <a:moveTo>
                    <a:pt x="0" y="0"/>
                  </a:moveTo>
                  <a:lnTo>
                    <a:pt x="108857" y="0"/>
                  </a:lnTo>
                  <a:lnTo>
                    <a:pt x="108857" y="262130"/>
                  </a:lnTo>
                  <a:lnTo>
                    <a:pt x="0" y="262130"/>
                  </a:lnTo>
                  <a:lnTo>
                    <a:pt x="0" y="0"/>
                  </a:lnTo>
                  <a:close/>
                </a:path>
              </a:pathLst>
            </a:custGeom>
            <a:solidFill>
              <a:srgbClr val="475154"/>
            </a:solidFill>
            <a:ln w="8709" cap="flat">
              <a:noFill/>
              <a:prstDash val="solid"/>
              <a:miter/>
            </a:ln>
          </p:spPr>
          <p:txBody>
            <a:bodyPr rtlCol="1" anchor="ctr"/>
            <a:lstStyle/>
            <a:p>
              <a:endParaRPr lang="ar-SA"/>
            </a:p>
          </p:txBody>
        </p:sp>
        <p:sp>
          <p:nvSpPr>
            <p:cNvPr id="1232" name="شكل حر: شكل 1231">
              <a:extLst>
                <a:ext uri="{FF2B5EF4-FFF2-40B4-BE49-F238E27FC236}">
                  <a16:creationId xmlns:a16="http://schemas.microsoft.com/office/drawing/2014/main" id="{13C22F18-14C2-4BFE-8AF1-B482DCA9C654}"/>
                </a:ext>
              </a:extLst>
            </p:cNvPr>
            <p:cNvSpPr/>
            <p:nvPr/>
          </p:nvSpPr>
          <p:spPr>
            <a:xfrm>
              <a:off x="-6557420" y="6559594"/>
              <a:ext cx="108857" cy="8708"/>
            </a:xfrm>
            <a:custGeom>
              <a:avLst/>
              <a:gdLst>
                <a:gd name="connsiteX0" fmla="*/ 0 w 108857"/>
                <a:gd name="connsiteY0" fmla="*/ 0 h 8708"/>
                <a:gd name="connsiteX1" fmla="*/ 108857 w 108857"/>
                <a:gd name="connsiteY1" fmla="*/ 0 h 8708"/>
              </a:gdLst>
              <a:ahLst/>
              <a:cxnLst>
                <a:cxn ang="0">
                  <a:pos x="connsiteX0" y="connsiteY0"/>
                </a:cxn>
                <a:cxn ang="0">
                  <a:pos x="connsiteX1" y="connsiteY1"/>
                </a:cxn>
              </a:cxnLst>
              <a:rect l="l" t="t" r="r" b="b"/>
              <a:pathLst>
                <a:path w="108857" h="8708">
                  <a:moveTo>
                    <a:pt x="0" y="0"/>
                  </a:moveTo>
                  <a:lnTo>
                    <a:pt x="108857" y="0"/>
                  </a:lnTo>
                </a:path>
              </a:pathLst>
            </a:custGeom>
            <a:noFill/>
            <a:ln w="8709" cap="flat">
              <a:solidFill>
                <a:srgbClr val="475154"/>
              </a:solidFill>
              <a:prstDash val="solid"/>
              <a:miter/>
            </a:ln>
          </p:spPr>
          <p:txBody>
            <a:bodyPr rtlCol="1" anchor="ctr"/>
            <a:lstStyle/>
            <a:p>
              <a:endParaRPr lang="ar-SA"/>
            </a:p>
          </p:txBody>
        </p:sp>
        <p:sp>
          <p:nvSpPr>
            <p:cNvPr id="1233" name="شكل حر: شكل 1232">
              <a:extLst>
                <a:ext uri="{FF2B5EF4-FFF2-40B4-BE49-F238E27FC236}">
                  <a16:creationId xmlns:a16="http://schemas.microsoft.com/office/drawing/2014/main" id="{7243777D-B153-4844-BF92-F667E5A8FB01}"/>
                </a:ext>
              </a:extLst>
            </p:cNvPr>
            <p:cNvSpPr/>
            <p:nvPr/>
          </p:nvSpPr>
          <p:spPr>
            <a:xfrm>
              <a:off x="-6463368" y="6488976"/>
              <a:ext cx="60960" cy="20108"/>
            </a:xfrm>
            <a:custGeom>
              <a:avLst/>
              <a:gdLst>
                <a:gd name="connsiteX0" fmla="*/ 0 w 60960"/>
                <a:gd name="connsiteY0" fmla="*/ 20108 h 20108"/>
                <a:gd name="connsiteX1" fmla="*/ 60960 w 60960"/>
                <a:gd name="connsiteY1" fmla="*/ 949 h 20108"/>
              </a:gdLst>
              <a:ahLst/>
              <a:cxnLst>
                <a:cxn ang="0">
                  <a:pos x="connsiteX0" y="connsiteY0"/>
                </a:cxn>
                <a:cxn ang="0">
                  <a:pos x="connsiteX1" y="connsiteY1"/>
                </a:cxn>
              </a:cxnLst>
              <a:rect l="l" t="t" r="r" b="b"/>
              <a:pathLst>
                <a:path w="60960" h="20108">
                  <a:moveTo>
                    <a:pt x="0" y="20108"/>
                  </a:moveTo>
                  <a:cubicBezTo>
                    <a:pt x="0" y="20108"/>
                    <a:pt x="26126" y="-5147"/>
                    <a:pt x="60960" y="949"/>
                  </a:cubicBezTo>
                </a:path>
              </a:pathLst>
            </a:custGeom>
            <a:noFill/>
            <a:ln w="8709" cap="flat">
              <a:solidFill>
                <a:srgbClr val="475154"/>
              </a:solidFill>
              <a:prstDash val="solid"/>
              <a:miter/>
            </a:ln>
          </p:spPr>
          <p:txBody>
            <a:bodyPr rtlCol="1" anchor="ctr"/>
            <a:lstStyle/>
            <a:p>
              <a:endParaRPr lang="ar-SA"/>
            </a:p>
          </p:txBody>
        </p:sp>
        <p:sp>
          <p:nvSpPr>
            <p:cNvPr id="1234" name="شكل حر: شكل 1233">
              <a:extLst>
                <a:ext uri="{FF2B5EF4-FFF2-40B4-BE49-F238E27FC236}">
                  <a16:creationId xmlns:a16="http://schemas.microsoft.com/office/drawing/2014/main" id="{15D03345-DE19-4440-A1C3-3DFDE03E57F5}"/>
                </a:ext>
              </a:extLst>
            </p:cNvPr>
            <p:cNvSpPr/>
            <p:nvPr/>
          </p:nvSpPr>
          <p:spPr>
            <a:xfrm>
              <a:off x="-6601834" y="6488976"/>
              <a:ext cx="60960" cy="20108"/>
            </a:xfrm>
            <a:custGeom>
              <a:avLst/>
              <a:gdLst>
                <a:gd name="connsiteX0" fmla="*/ 60960 w 60960"/>
                <a:gd name="connsiteY0" fmla="*/ 20108 h 20108"/>
                <a:gd name="connsiteX1" fmla="*/ 0 w 60960"/>
                <a:gd name="connsiteY1" fmla="*/ 949 h 20108"/>
              </a:gdLst>
              <a:ahLst/>
              <a:cxnLst>
                <a:cxn ang="0">
                  <a:pos x="connsiteX0" y="connsiteY0"/>
                </a:cxn>
                <a:cxn ang="0">
                  <a:pos x="connsiteX1" y="connsiteY1"/>
                </a:cxn>
              </a:cxnLst>
              <a:rect l="l" t="t" r="r" b="b"/>
              <a:pathLst>
                <a:path w="60960" h="20108">
                  <a:moveTo>
                    <a:pt x="60960" y="20108"/>
                  </a:moveTo>
                  <a:cubicBezTo>
                    <a:pt x="60960" y="20108"/>
                    <a:pt x="34834" y="-5147"/>
                    <a:pt x="0" y="949"/>
                  </a:cubicBezTo>
                </a:path>
              </a:pathLst>
            </a:custGeom>
            <a:noFill/>
            <a:ln w="8709" cap="flat">
              <a:solidFill>
                <a:srgbClr val="475154"/>
              </a:solidFill>
              <a:prstDash val="solid"/>
              <a:miter/>
            </a:ln>
          </p:spPr>
          <p:txBody>
            <a:bodyPr rtlCol="1" anchor="ctr"/>
            <a:lstStyle/>
            <a:p>
              <a:endParaRPr lang="ar-SA"/>
            </a:p>
          </p:txBody>
        </p:sp>
        <p:sp>
          <p:nvSpPr>
            <p:cNvPr id="1236" name="شكل حر: شكل 1235">
              <a:extLst>
                <a:ext uri="{FF2B5EF4-FFF2-40B4-BE49-F238E27FC236}">
                  <a16:creationId xmlns:a16="http://schemas.microsoft.com/office/drawing/2014/main" id="{B527189C-C3B7-45C0-9998-7547E3D250E7}"/>
                </a:ext>
              </a:extLst>
            </p:cNvPr>
            <p:cNvSpPr/>
            <p:nvPr/>
          </p:nvSpPr>
          <p:spPr>
            <a:xfrm>
              <a:off x="-6378895" y="6489925"/>
              <a:ext cx="109727" cy="357924"/>
            </a:xfrm>
            <a:custGeom>
              <a:avLst/>
              <a:gdLst>
                <a:gd name="connsiteX0" fmla="*/ 109728 w 109727"/>
                <a:gd name="connsiteY0" fmla="*/ 357924 h 357924"/>
                <a:gd name="connsiteX1" fmla="*/ 109728 w 109727"/>
                <a:gd name="connsiteY1" fmla="*/ 63573 h 357924"/>
                <a:gd name="connsiteX2" fmla="*/ 54864 w 109727"/>
                <a:gd name="connsiteY2" fmla="*/ 0 h 357924"/>
                <a:gd name="connsiteX3" fmla="*/ 0 w 109727"/>
                <a:gd name="connsiteY3" fmla="*/ 63573 h 357924"/>
                <a:gd name="connsiteX4" fmla="*/ 0 w 109727"/>
                <a:gd name="connsiteY4" fmla="*/ 357924 h 357924"/>
                <a:gd name="connsiteX5" fmla="*/ 109728 w 109727"/>
                <a:gd name="connsiteY5" fmla="*/ 357924 h 3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7" h="357924">
                  <a:moveTo>
                    <a:pt x="109728" y="357924"/>
                  </a:moveTo>
                  <a:lnTo>
                    <a:pt x="109728" y="63573"/>
                  </a:lnTo>
                  <a:cubicBezTo>
                    <a:pt x="109728" y="28738"/>
                    <a:pt x="85344" y="0"/>
                    <a:pt x="54864" y="0"/>
                  </a:cubicBezTo>
                  <a:cubicBezTo>
                    <a:pt x="24384" y="0"/>
                    <a:pt x="0" y="28738"/>
                    <a:pt x="0" y="63573"/>
                  </a:cubicBezTo>
                  <a:lnTo>
                    <a:pt x="0" y="357924"/>
                  </a:lnTo>
                  <a:lnTo>
                    <a:pt x="109728" y="357924"/>
                  </a:lnTo>
                  <a:close/>
                </a:path>
              </a:pathLst>
            </a:custGeom>
            <a:noFill/>
            <a:ln w="8709" cap="flat">
              <a:solidFill>
                <a:srgbClr val="475154"/>
              </a:solidFill>
              <a:prstDash val="solid"/>
              <a:miter/>
            </a:ln>
          </p:spPr>
          <p:txBody>
            <a:bodyPr rtlCol="1" anchor="ctr"/>
            <a:lstStyle/>
            <a:p>
              <a:endParaRPr lang="ar-SA"/>
            </a:p>
          </p:txBody>
        </p:sp>
        <p:sp>
          <p:nvSpPr>
            <p:cNvPr id="1237" name="شكل حر: شكل 1236">
              <a:extLst>
                <a:ext uri="{FF2B5EF4-FFF2-40B4-BE49-F238E27FC236}">
                  <a16:creationId xmlns:a16="http://schemas.microsoft.com/office/drawing/2014/main" id="{7A69B524-0D16-4097-B259-4206E80E27D2}"/>
                </a:ext>
              </a:extLst>
            </p:cNvPr>
            <p:cNvSpPr/>
            <p:nvPr/>
          </p:nvSpPr>
          <p:spPr>
            <a:xfrm>
              <a:off x="-6378895" y="6586591"/>
              <a:ext cx="108857" cy="262129"/>
            </a:xfrm>
            <a:custGeom>
              <a:avLst/>
              <a:gdLst>
                <a:gd name="connsiteX0" fmla="*/ 0 w 108857"/>
                <a:gd name="connsiteY0" fmla="*/ 0 h 262129"/>
                <a:gd name="connsiteX1" fmla="*/ 108857 w 108857"/>
                <a:gd name="connsiteY1" fmla="*/ 0 h 262129"/>
                <a:gd name="connsiteX2" fmla="*/ 108857 w 108857"/>
                <a:gd name="connsiteY2" fmla="*/ 262130 h 262129"/>
                <a:gd name="connsiteX3" fmla="*/ 0 w 108857"/>
                <a:gd name="connsiteY3" fmla="*/ 262130 h 262129"/>
                <a:gd name="connsiteX4" fmla="*/ 0 w 108857"/>
                <a:gd name="connsiteY4" fmla="*/ 0 h 262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57" h="262129">
                  <a:moveTo>
                    <a:pt x="0" y="0"/>
                  </a:moveTo>
                  <a:lnTo>
                    <a:pt x="108857" y="0"/>
                  </a:lnTo>
                  <a:lnTo>
                    <a:pt x="108857" y="262130"/>
                  </a:lnTo>
                  <a:lnTo>
                    <a:pt x="0" y="262130"/>
                  </a:lnTo>
                  <a:lnTo>
                    <a:pt x="0" y="0"/>
                  </a:lnTo>
                  <a:close/>
                </a:path>
              </a:pathLst>
            </a:custGeom>
            <a:solidFill>
              <a:srgbClr val="475154"/>
            </a:solidFill>
            <a:ln w="8709" cap="flat">
              <a:noFill/>
              <a:prstDash val="solid"/>
              <a:miter/>
            </a:ln>
          </p:spPr>
          <p:txBody>
            <a:bodyPr rtlCol="1" anchor="ctr"/>
            <a:lstStyle/>
            <a:p>
              <a:endParaRPr lang="ar-SA"/>
            </a:p>
          </p:txBody>
        </p:sp>
        <p:sp>
          <p:nvSpPr>
            <p:cNvPr id="1238" name="شكل حر: شكل 1237">
              <a:extLst>
                <a:ext uri="{FF2B5EF4-FFF2-40B4-BE49-F238E27FC236}">
                  <a16:creationId xmlns:a16="http://schemas.microsoft.com/office/drawing/2014/main" id="{B5E5024C-21C0-49E7-98F8-2655F7F601B0}"/>
                </a:ext>
              </a:extLst>
            </p:cNvPr>
            <p:cNvSpPr/>
            <p:nvPr/>
          </p:nvSpPr>
          <p:spPr>
            <a:xfrm>
              <a:off x="-6378895" y="6559594"/>
              <a:ext cx="109727" cy="8708"/>
            </a:xfrm>
            <a:custGeom>
              <a:avLst/>
              <a:gdLst>
                <a:gd name="connsiteX0" fmla="*/ 0 w 109727"/>
                <a:gd name="connsiteY0" fmla="*/ 0 h 8708"/>
                <a:gd name="connsiteX1" fmla="*/ 109728 w 109727"/>
                <a:gd name="connsiteY1" fmla="*/ 0 h 8708"/>
              </a:gdLst>
              <a:ahLst/>
              <a:cxnLst>
                <a:cxn ang="0">
                  <a:pos x="connsiteX0" y="connsiteY0"/>
                </a:cxn>
                <a:cxn ang="0">
                  <a:pos x="connsiteX1" y="connsiteY1"/>
                </a:cxn>
              </a:cxnLst>
              <a:rect l="l" t="t" r="r" b="b"/>
              <a:pathLst>
                <a:path w="109727" h="8708">
                  <a:moveTo>
                    <a:pt x="0" y="0"/>
                  </a:moveTo>
                  <a:lnTo>
                    <a:pt x="109728" y="0"/>
                  </a:lnTo>
                </a:path>
              </a:pathLst>
            </a:custGeom>
            <a:noFill/>
            <a:ln w="8709" cap="flat">
              <a:solidFill>
                <a:srgbClr val="475154"/>
              </a:solidFill>
              <a:prstDash val="solid"/>
              <a:miter/>
            </a:ln>
          </p:spPr>
          <p:txBody>
            <a:bodyPr rtlCol="1" anchor="ctr"/>
            <a:lstStyle/>
            <a:p>
              <a:endParaRPr lang="ar-SA"/>
            </a:p>
          </p:txBody>
        </p:sp>
        <p:sp>
          <p:nvSpPr>
            <p:cNvPr id="1239" name="شكل حر: شكل 1238">
              <a:extLst>
                <a:ext uri="{FF2B5EF4-FFF2-40B4-BE49-F238E27FC236}">
                  <a16:creationId xmlns:a16="http://schemas.microsoft.com/office/drawing/2014/main" id="{8C29811B-6041-44B3-9743-BA99C83AA2D8}"/>
                </a:ext>
              </a:extLst>
            </p:cNvPr>
            <p:cNvSpPr/>
            <p:nvPr/>
          </p:nvSpPr>
          <p:spPr>
            <a:xfrm>
              <a:off x="-6284842" y="6488976"/>
              <a:ext cx="60960" cy="20108"/>
            </a:xfrm>
            <a:custGeom>
              <a:avLst/>
              <a:gdLst>
                <a:gd name="connsiteX0" fmla="*/ 0 w 60960"/>
                <a:gd name="connsiteY0" fmla="*/ 20108 h 20108"/>
                <a:gd name="connsiteX1" fmla="*/ 60960 w 60960"/>
                <a:gd name="connsiteY1" fmla="*/ 949 h 20108"/>
              </a:gdLst>
              <a:ahLst/>
              <a:cxnLst>
                <a:cxn ang="0">
                  <a:pos x="connsiteX0" y="connsiteY0"/>
                </a:cxn>
                <a:cxn ang="0">
                  <a:pos x="connsiteX1" y="connsiteY1"/>
                </a:cxn>
              </a:cxnLst>
              <a:rect l="l" t="t" r="r" b="b"/>
              <a:pathLst>
                <a:path w="60960" h="20108">
                  <a:moveTo>
                    <a:pt x="0" y="20108"/>
                  </a:moveTo>
                  <a:cubicBezTo>
                    <a:pt x="0" y="20108"/>
                    <a:pt x="26126" y="-5147"/>
                    <a:pt x="60960" y="949"/>
                  </a:cubicBezTo>
                </a:path>
              </a:pathLst>
            </a:custGeom>
            <a:noFill/>
            <a:ln w="8709" cap="flat">
              <a:solidFill>
                <a:srgbClr val="475154"/>
              </a:solidFill>
              <a:prstDash val="solid"/>
              <a:miter/>
            </a:ln>
          </p:spPr>
          <p:txBody>
            <a:bodyPr rtlCol="1" anchor="ctr"/>
            <a:lstStyle/>
            <a:p>
              <a:endParaRPr lang="ar-SA"/>
            </a:p>
          </p:txBody>
        </p:sp>
        <p:sp>
          <p:nvSpPr>
            <p:cNvPr id="1240" name="شكل حر: شكل 1239">
              <a:extLst>
                <a:ext uri="{FF2B5EF4-FFF2-40B4-BE49-F238E27FC236}">
                  <a16:creationId xmlns:a16="http://schemas.microsoft.com/office/drawing/2014/main" id="{F1DEA888-E126-4D9D-9A11-FF85024B15CA}"/>
                </a:ext>
              </a:extLst>
            </p:cNvPr>
            <p:cNvSpPr/>
            <p:nvPr/>
          </p:nvSpPr>
          <p:spPr>
            <a:xfrm>
              <a:off x="-6423309" y="6488976"/>
              <a:ext cx="60960" cy="20108"/>
            </a:xfrm>
            <a:custGeom>
              <a:avLst/>
              <a:gdLst>
                <a:gd name="connsiteX0" fmla="*/ 60960 w 60960"/>
                <a:gd name="connsiteY0" fmla="*/ 20108 h 20108"/>
                <a:gd name="connsiteX1" fmla="*/ 0 w 60960"/>
                <a:gd name="connsiteY1" fmla="*/ 949 h 20108"/>
              </a:gdLst>
              <a:ahLst/>
              <a:cxnLst>
                <a:cxn ang="0">
                  <a:pos x="connsiteX0" y="connsiteY0"/>
                </a:cxn>
                <a:cxn ang="0">
                  <a:pos x="connsiteX1" y="connsiteY1"/>
                </a:cxn>
              </a:cxnLst>
              <a:rect l="l" t="t" r="r" b="b"/>
              <a:pathLst>
                <a:path w="60960" h="20108">
                  <a:moveTo>
                    <a:pt x="60960" y="20108"/>
                  </a:moveTo>
                  <a:cubicBezTo>
                    <a:pt x="60960" y="20108"/>
                    <a:pt x="34834" y="-5147"/>
                    <a:pt x="0" y="949"/>
                  </a:cubicBezTo>
                </a:path>
              </a:pathLst>
            </a:custGeom>
            <a:noFill/>
            <a:ln w="8709" cap="flat">
              <a:solidFill>
                <a:srgbClr val="475154"/>
              </a:solidFill>
              <a:prstDash val="solid"/>
              <a:miter/>
            </a:ln>
          </p:spPr>
          <p:txBody>
            <a:bodyPr rtlCol="1" anchor="ctr"/>
            <a:lstStyle/>
            <a:p>
              <a:endParaRPr lang="ar-SA"/>
            </a:p>
          </p:txBody>
        </p:sp>
        <p:sp>
          <p:nvSpPr>
            <p:cNvPr id="1242" name="شكل حر: شكل 1241">
              <a:extLst>
                <a:ext uri="{FF2B5EF4-FFF2-40B4-BE49-F238E27FC236}">
                  <a16:creationId xmlns:a16="http://schemas.microsoft.com/office/drawing/2014/main" id="{315272C6-06CA-4BF1-B2DF-622CD5B48B9F}"/>
                </a:ext>
              </a:extLst>
            </p:cNvPr>
            <p:cNvSpPr/>
            <p:nvPr/>
          </p:nvSpPr>
          <p:spPr>
            <a:xfrm>
              <a:off x="-6200369" y="6489925"/>
              <a:ext cx="109727" cy="357924"/>
            </a:xfrm>
            <a:custGeom>
              <a:avLst/>
              <a:gdLst>
                <a:gd name="connsiteX0" fmla="*/ 109728 w 109727"/>
                <a:gd name="connsiteY0" fmla="*/ 357924 h 357924"/>
                <a:gd name="connsiteX1" fmla="*/ 109728 w 109727"/>
                <a:gd name="connsiteY1" fmla="*/ 63573 h 357924"/>
                <a:gd name="connsiteX2" fmla="*/ 54864 w 109727"/>
                <a:gd name="connsiteY2" fmla="*/ 0 h 357924"/>
                <a:gd name="connsiteX3" fmla="*/ 0 w 109727"/>
                <a:gd name="connsiteY3" fmla="*/ 63573 h 357924"/>
                <a:gd name="connsiteX4" fmla="*/ 0 w 109727"/>
                <a:gd name="connsiteY4" fmla="*/ 357924 h 357924"/>
                <a:gd name="connsiteX5" fmla="*/ 109728 w 109727"/>
                <a:gd name="connsiteY5" fmla="*/ 357924 h 3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7" h="357924">
                  <a:moveTo>
                    <a:pt x="109728" y="357924"/>
                  </a:moveTo>
                  <a:lnTo>
                    <a:pt x="109728" y="63573"/>
                  </a:lnTo>
                  <a:cubicBezTo>
                    <a:pt x="109728" y="28738"/>
                    <a:pt x="85344" y="0"/>
                    <a:pt x="54864" y="0"/>
                  </a:cubicBezTo>
                  <a:cubicBezTo>
                    <a:pt x="24384" y="0"/>
                    <a:pt x="0" y="28738"/>
                    <a:pt x="0" y="63573"/>
                  </a:cubicBezTo>
                  <a:lnTo>
                    <a:pt x="0" y="357924"/>
                  </a:lnTo>
                  <a:lnTo>
                    <a:pt x="109728" y="357924"/>
                  </a:lnTo>
                  <a:close/>
                </a:path>
              </a:pathLst>
            </a:custGeom>
            <a:noFill/>
            <a:ln w="8709" cap="flat">
              <a:solidFill>
                <a:srgbClr val="475154"/>
              </a:solidFill>
              <a:prstDash val="solid"/>
              <a:miter/>
            </a:ln>
          </p:spPr>
          <p:txBody>
            <a:bodyPr rtlCol="1" anchor="ctr"/>
            <a:lstStyle/>
            <a:p>
              <a:endParaRPr lang="ar-SA"/>
            </a:p>
          </p:txBody>
        </p:sp>
        <p:sp>
          <p:nvSpPr>
            <p:cNvPr id="1243" name="شكل حر: شكل 1242">
              <a:extLst>
                <a:ext uri="{FF2B5EF4-FFF2-40B4-BE49-F238E27FC236}">
                  <a16:creationId xmlns:a16="http://schemas.microsoft.com/office/drawing/2014/main" id="{177C42BC-9E75-41A9-9C47-64583DA7F361}"/>
                </a:ext>
              </a:extLst>
            </p:cNvPr>
            <p:cNvSpPr/>
            <p:nvPr/>
          </p:nvSpPr>
          <p:spPr>
            <a:xfrm>
              <a:off x="-6200369" y="6586591"/>
              <a:ext cx="108857" cy="262129"/>
            </a:xfrm>
            <a:custGeom>
              <a:avLst/>
              <a:gdLst>
                <a:gd name="connsiteX0" fmla="*/ 0 w 108857"/>
                <a:gd name="connsiteY0" fmla="*/ 0 h 262129"/>
                <a:gd name="connsiteX1" fmla="*/ 108857 w 108857"/>
                <a:gd name="connsiteY1" fmla="*/ 0 h 262129"/>
                <a:gd name="connsiteX2" fmla="*/ 108857 w 108857"/>
                <a:gd name="connsiteY2" fmla="*/ 262130 h 262129"/>
                <a:gd name="connsiteX3" fmla="*/ 0 w 108857"/>
                <a:gd name="connsiteY3" fmla="*/ 262130 h 262129"/>
                <a:gd name="connsiteX4" fmla="*/ 0 w 108857"/>
                <a:gd name="connsiteY4" fmla="*/ 0 h 262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57" h="262129">
                  <a:moveTo>
                    <a:pt x="0" y="0"/>
                  </a:moveTo>
                  <a:lnTo>
                    <a:pt x="108857" y="0"/>
                  </a:lnTo>
                  <a:lnTo>
                    <a:pt x="108857" y="262130"/>
                  </a:lnTo>
                  <a:lnTo>
                    <a:pt x="0" y="262130"/>
                  </a:lnTo>
                  <a:lnTo>
                    <a:pt x="0" y="0"/>
                  </a:lnTo>
                  <a:close/>
                </a:path>
              </a:pathLst>
            </a:custGeom>
            <a:solidFill>
              <a:srgbClr val="475154"/>
            </a:solidFill>
            <a:ln w="8709" cap="flat">
              <a:noFill/>
              <a:prstDash val="solid"/>
              <a:miter/>
            </a:ln>
          </p:spPr>
          <p:txBody>
            <a:bodyPr rtlCol="1" anchor="ctr"/>
            <a:lstStyle/>
            <a:p>
              <a:endParaRPr lang="ar-SA"/>
            </a:p>
          </p:txBody>
        </p:sp>
        <p:sp>
          <p:nvSpPr>
            <p:cNvPr id="1244" name="شكل حر: شكل 1243">
              <a:extLst>
                <a:ext uri="{FF2B5EF4-FFF2-40B4-BE49-F238E27FC236}">
                  <a16:creationId xmlns:a16="http://schemas.microsoft.com/office/drawing/2014/main" id="{122064E6-8BB7-4220-966E-A5EF3140ED37}"/>
                </a:ext>
              </a:extLst>
            </p:cNvPr>
            <p:cNvSpPr/>
            <p:nvPr/>
          </p:nvSpPr>
          <p:spPr>
            <a:xfrm>
              <a:off x="-6200369" y="6559594"/>
              <a:ext cx="109727" cy="8708"/>
            </a:xfrm>
            <a:custGeom>
              <a:avLst/>
              <a:gdLst>
                <a:gd name="connsiteX0" fmla="*/ 0 w 109727"/>
                <a:gd name="connsiteY0" fmla="*/ 0 h 8708"/>
                <a:gd name="connsiteX1" fmla="*/ 109728 w 109727"/>
                <a:gd name="connsiteY1" fmla="*/ 0 h 8708"/>
              </a:gdLst>
              <a:ahLst/>
              <a:cxnLst>
                <a:cxn ang="0">
                  <a:pos x="connsiteX0" y="connsiteY0"/>
                </a:cxn>
                <a:cxn ang="0">
                  <a:pos x="connsiteX1" y="connsiteY1"/>
                </a:cxn>
              </a:cxnLst>
              <a:rect l="l" t="t" r="r" b="b"/>
              <a:pathLst>
                <a:path w="109727" h="8708">
                  <a:moveTo>
                    <a:pt x="0" y="0"/>
                  </a:moveTo>
                  <a:lnTo>
                    <a:pt x="109728" y="0"/>
                  </a:lnTo>
                </a:path>
              </a:pathLst>
            </a:custGeom>
            <a:noFill/>
            <a:ln w="8709" cap="flat">
              <a:solidFill>
                <a:srgbClr val="475154"/>
              </a:solidFill>
              <a:prstDash val="solid"/>
              <a:miter/>
            </a:ln>
          </p:spPr>
          <p:txBody>
            <a:bodyPr rtlCol="1" anchor="ctr"/>
            <a:lstStyle/>
            <a:p>
              <a:endParaRPr lang="ar-SA"/>
            </a:p>
          </p:txBody>
        </p:sp>
        <p:sp>
          <p:nvSpPr>
            <p:cNvPr id="1245" name="شكل حر: شكل 1244">
              <a:extLst>
                <a:ext uri="{FF2B5EF4-FFF2-40B4-BE49-F238E27FC236}">
                  <a16:creationId xmlns:a16="http://schemas.microsoft.com/office/drawing/2014/main" id="{855260B0-A399-4523-90F0-1B3C46C9BB94}"/>
                </a:ext>
              </a:extLst>
            </p:cNvPr>
            <p:cNvSpPr/>
            <p:nvPr/>
          </p:nvSpPr>
          <p:spPr>
            <a:xfrm>
              <a:off x="-6106316" y="6488976"/>
              <a:ext cx="60960" cy="20108"/>
            </a:xfrm>
            <a:custGeom>
              <a:avLst/>
              <a:gdLst>
                <a:gd name="connsiteX0" fmla="*/ 0 w 60960"/>
                <a:gd name="connsiteY0" fmla="*/ 20108 h 20108"/>
                <a:gd name="connsiteX1" fmla="*/ 60960 w 60960"/>
                <a:gd name="connsiteY1" fmla="*/ 949 h 20108"/>
              </a:gdLst>
              <a:ahLst/>
              <a:cxnLst>
                <a:cxn ang="0">
                  <a:pos x="connsiteX0" y="connsiteY0"/>
                </a:cxn>
                <a:cxn ang="0">
                  <a:pos x="connsiteX1" y="connsiteY1"/>
                </a:cxn>
              </a:cxnLst>
              <a:rect l="l" t="t" r="r" b="b"/>
              <a:pathLst>
                <a:path w="60960" h="20108">
                  <a:moveTo>
                    <a:pt x="0" y="20108"/>
                  </a:moveTo>
                  <a:cubicBezTo>
                    <a:pt x="0" y="20108"/>
                    <a:pt x="26126" y="-5147"/>
                    <a:pt x="60960" y="949"/>
                  </a:cubicBezTo>
                </a:path>
              </a:pathLst>
            </a:custGeom>
            <a:noFill/>
            <a:ln w="8709" cap="flat">
              <a:solidFill>
                <a:srgbClr val="475154"/>
              </a:solidFill>
              <a:prstDash val="solid"/>
              <a:miter/>
            </a:ln>
          </p:spPr>
          <p:txBody>
            <a:bodyPr rtlCol="1" anchor="ctr"/>
            <a:lstStyle/>
            <a:p>
              <a:endParaRPr lang="ar-SA"/>
            </a:p>
          </p:txBody>
        </p:sp>
        <p:sp>
          <p:nvSpPr>
            <p:cNvPr id="1246" name="شكل حر: شكل 1245">
              <a:extLst>
                <a:ext uri="{FF2B5EF4-FFF2-40B4-BE49-F238E27FC236}">
                  <a16:creationId xmlns:a16="http://schemas.microsoft.com/office/drawing/2014/main" id="{DA29E247-178C-4EE5-9F01-B8E181D29C1F}"/>
                </a:ext>
              </a:extLst>
            </p:cNvPr>
            <p:cNvSpPr/>
            <p:nvPr/>
          </p:nvSpPr>
          <p:spPr>
            <a:xfrm>
              <a:off x="-6244783" y="6488976"/>
              <a:ext cx="60960" cy="20108"/>
            </a:xfrm>
            <a:custGeom>
              <a:avLst/>
              <a:gdLst>
                <a:gd name="connsiteX0" fmla="*/ 60960 w 60960"/>
                <a:gd name="connsiteY0" fmla="*/ 20108 h 20108"/>
                <a:gd name="connsiteX1" fmla="*/ 0 w 60960"/>
                <a:gd name="connsiteY1" fmla="*/ 949 h 20108"/>
              </a:gdLst>
              <a:ahLst/>
              <a:cxnLst>
                <a:cxn ang="0">
                  <a:pos x="connsiteX0" y="connsiteY0"/>
                </a:cxn>
                <a:cxn ang="0">
                  <a:pos x="connsiteX1" y="connsiteY1"/>
                </a:cxn>
              </a:cxnLst>
              <a:rect l="l" t="t" r="r" b="b"/>
              <a:pathLst>
                <a:path w="60960" h="20108">
                  <a:moveTo>
                    <a:pt x="60960" y="20108"/>
                  </a:moveTo>
                  <a:cubicBezTo>
                    <a:pt x="60960" y="20108"/>
                    <a:pt x="34834" y="-5147"/>
                    <a:pt x="0" y="949"/>
                  </a:cubicBezTo>
                </a:path>
              </a:pathLst>
            </a:custGeom>
            <a:noFill/>
            <a:ln w="8709" cap="flat">
              <a:solidFill>
                <a:srgbClr val="475154"/>
              </a:solidFill>
              <a:prstDash val="solid"/>
              <a:miter/>
            </a:ln>
          </p:spPr>
          <p:txBody>
            <a:bodyPr rtlCol="1" anchor="ctr"/>
            <a:lstStyle/>
            <a:p>
              <a:endParaRPr lang="ar-SA"/>
            </a:p>
          </p:txBody>
        </p:sp>
        <p:sp>
          <p:nvSpPr>
            <p:cNvPr id="1248" name="شكل حر: شكل 1247">
              <a:extLst>
                <a:ext uri="{FF2B5EF4-FFF2-40B4-BE49-F238E27FC236}">
                  <a16:creationId xmlns:a16="http://schemas.microsoft.com/office/drawing/2014/main" id="{DD7EB834-5E29-425D-A712-3DFB5E751E09}"/>
                </a:ext>
              </a:extLst>
            </p:cNvPr>
            <p:cNvSpPr/>
            <p:nvPr/>
          </p:nvSpPr>
          <p:spPr>
            <a:xfrm>
              <a:off x="-6021843" y="6489925"/>
              <a:ext cx="109727" cy="357924"/>
            </a:xfrm>
            <a:custGeom>
              <a:avLst/>
              <a:gdLst>
                <a:gd name="connsiteX0" fmla="*/ 109728 w 109727"/>
                <a:gd name="connsiteY0" fmla="*/ 357924 h 357924"/>
                <a:gd name="connsiteX1" fmla="*/ 109728 w 109727"/>
                <a:gd name="connsiteY1" fmla="*/ 63573 h 357924"/>
                <a:gd name="connsiteX2" fmla="*/ 54864 w 109727"/>
                <a:gd name="connsiteY2" fmla="*/ 0 h 357924"/>
                <a:gd name="connsiteX3" fmla="*/ 0 w 109727"/>
                <a:gd name="connsiteY3" fmla="*/ 63573 h 357924"/>
                <a:gd name="connsiteX4" fmla="*/ 0 w 109727"/>
                <a:gd name="connsiteY4" fmla="*/ 357924 h 357924"/>
                <a:gd name="connsiteX5" fmla="*/ 109728 w 109727"/>
                <a:gd name="connsiteY5" fmla="*/ 357924 h 3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7" h="357924">
                  <a:moveTo>
                    <a:pt x="109728" y="357924"/>
                  </a:moveTo>
                  <a:lnTo>
                    <a:pt x="109728" y="63573"/>
                  </a:lnTo>
                  <a:cubicBezTo>
                    <a:pt x="109728" y="28738"/>
                    <a:pt x="85344" y="0"/>
                    <a:pt x="54864" y="0"/>
                  </a:cubicBezTo>
                  <a:cubicBezTo>
                    <a:pt x="24384" y="0"/>
                    <a:pt x="0" y="28738"/>
                    <a:pt x="0" y="63573"/>
                  </a:cubicBezTo>
                  <a:lnTo>
                    <a:pt x="0" y="357924"/>
                  </a:lnTo>
                  <a:lnTo>
                    <a:pt x="109728" y="357924"/>
                  </a:lnTo>
                  <a:close/>
                </a:path>
              </a:pathLst>
            </a:custGeom>
            <a:noFill/>
            <a:ln w="8709" cap="flat">
              <a:solidFill>
                <a:srgbClr val="475154"/>
              </a:solidFill>
              <a:prstDash val="solid"/>
              <a:miter/>
            </a:ln>
          </p:spPr>
          <p:txBody>
            <a:bodyPr rtlCol="1" anchor="ctr"/>
            <a:lstStyle/>
            <a:p>
              <a:endParaRPr lang="ar-SA"/>
            </a:p>
          </p:txBody>
        </p:sp>
        <p:sp>
          <p:nvSpPr>
            <p:cNvPr id="1249" name="شكل حر: شكل 1248">
              <a:extLst>
                <a:ext uri="{FF2B5EF4-FFF2-40B4-BE49-F238E27FC236}">
                  <a16:creationId xmlns:a16="http://schemas.microsoft.com/office/drawing/2014/main" id="{E89BB264-08D0-4C87-B98E-592BA120629D}"/>
                </a:ext>
              </a:extLst>
            </p:cNvPr>
            <p:cNvSpPr/>
            <p:nvPr/>
          </p:nvSpPr>
          <p:spPr>
            <a:xfrm>
              <a:off x="-6020972" y="6586591"/>
              <a:ext cx="108857" cy="262129"/>
            </a:xfrm>
            <a:custGeom>
              <a:avLst/>
              <a:gdLst>
                <a:gd name="connsiteX0" fmla="*/ 0 w 108857"/>
                <a:gd name="connsiteY0" fmla="*/ 0 h 262129"/>
                <a:gd name="connsiteX1" fmla="*/ 108857 w 108857"/>
                <a:gd name="connsiteY1" fmla="*/ 0 h 262129"/>
                <a:gd name="connsiteX2" fmla="*/ 108857 w 108857"/>
                <a:gd name="connsiteY2" fmla="*/ 262130 h 262129"/>
                <a:gd name="connsiteX3" fmla="*/ 0 w 108857"/>
                <a:gd name="connsiteY3" fmla="*/ 262130 h 262129"/>
                <a:gd name="connsiteX4" fmla="*/ 0 w 108857"/>
                <a:gd name="connsiteY4" fmla="*/ 0 h 262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57" h="262129">
                  <a:moveTo>
                    <a:pt x="0" y="0"/>
                  </a:moveTo>
                  <a:lnTo>
                    <a:pt x="108857" y="0"/>
                  </a:lnTo>
                  <a:lnTo>
                    <a:pt x="108857" y="262130"/>
                  </a:lnTo>
                  <a:lnTo>
                    <a:pt x="0" y="262130"/>
                  </a:lnTo>
                  <a:lnTo>
                    <a:pt x="0" y="0"/>
                  </a:lnTo>
                  <a:close/>
                </a:path>
              </a:pathLst>
            </a:custGeom>
            <a:solidFill>
              <a:srgbClr val="475154"/>
            </a:solidFill>
            <a:ln w="8709" cap="flat">
              <a:noFill/>
              <a:prstDash val="solid"/>
              <a:miter/>
            </a:ln>
          </p:spPr>
          <p:txBody>
            <a:bodyPr rtlCol="1" anchor="ctr"/>
            <a:lstStyle/>
            <a:p>
              <a:endParaRPr lang="ar-SA"/>
            </a:p>
          </p:txBody>
        </p:sp>
        <p:sp>
          <p:nvSpPr>
            <p:cNvPr id="1250" name="شكل حر: شكل 1249">
              <a:extLst>
                <a:ext uri="{FF2B5EF4-FFF2-40B4-BE49-F238E27FC236}">
                  <a16:creationId xmlns:a16="http://schemas.microsoft.com/office/drawing/2014/main" id="{900A0BDC-AA4D-4E34-AAC3-E5B06FF2718C}"/>
                </a:ext>
              </a:extLst>
            </p:cNvPr>
            <p:cNvSpPr/>
            <p:nvPr/>
          </p:nvSpPr>
          <p:spPr>
            <a:xfrm>
              <a:off x="-6020972" y="6559594"/>
              <a:ext cx="108857" cy="8708"/>
            </a:xfrm>
            <a:custGeom>
              <a:avLst/>
              <a:gdLst>
                <a:gd name="connsiteX0" fmla="*/ 0 w 108857"/>
                <a:gd name="connsiteY0" fmla="*/ 0 h 8708"/>
                <a:gd name="connsiteX1" fmla="*/ 108857 w 108857"/>
                <a:gd name="connsiteY1" fmla="*/ 0 h 8708"/>
              </a:gdLst>
              <a:ahLst/>
              <a:cxnLst>
                <a:cxn ang="0">
                  <a:pos x="connsiteX0" y="connsiteY0"/>
                </a:cxn>
                <a:cxn ang="0">
                  <a:pos x="connsiteX1" y="connsiteY1"/>
                </a:cxn>
              </a:cxnLst>
              <a:rect l="l" t="t" r="r" b="b"/>
              <a:pathLst>
                <a:path w="108857" h="8708">
                  <a:moveTo>
                    <a:pt x="0" y="0"/>
                  </a:moveTo>
                  <a:lnTo>
                    <a:pt x="108857" y="0"/>
                  </a:lnTo>
                </a:path>
              </a:pathLst>
            </a:custGeom>
            <a:noFill/>
            <a:ln w="8709" cap="flat">
              <a:solidFill>
                <a:srgbClr val="475154"/>
              </a:solidFill>
              <a:prstDash val="solid"/>
              <a:miter/>
            </a:ln>
          </p:spPr>
          <p:txBody>
            <a:bodyPr rtlCol="1" anchor="ctr"/>
            <a:lstStyle/>
            <a:p>
              <a:endParaRPr lang="ar-SA"/>
            </a:p>
          </p:txBody>
        </p:sp>
        <p:sp>
          <p:nvSpPr>
            <p:cNvPr id="1251" name="شكل حر: شكل 1250">
              <a:extLst>
                <a:ext uri="{FF2B5EF4-FFF2-40B4-BE49-F238E27FC236}">
                  <a16:creationId xmlns:a16="http://schemas.microsoft.com/office/drawing/2014/main" id="{AB0BC4E5-AD05-4149-86A4-CA495EAABA07}"/>
                </a:ext>
              </a:extLst>
            </p:cNvPr>
            <p:cNvSpPr/>
            <p:nvPr/>
          </p:nvSpPr>
          <p:spPr>
            <a:xfrm>
              <a:off x="-5927791" y="6488976"/>
              <a:ext cx="60960" cy="20108"/>
            </a:xfrm>
            <a:custGeom>
              <a:avLst/>
              <a:gdLst>
                <a:gd name="connsiteX0" fmla="*/ 0 w 60960"/>
                <a:gd name="connsiteY0" fmla="*/ 20108 h 20108"/>
                <a:gd name="connsiteX1" fmla="*/ 60960 w 60960"/>
                <a:gd name="connsiteY1" fmla="*/ 949 h 20108"/>
              </a:gdLst>
              <a:ahLst/>
              <a:cxnLst>
                <a:cxn ang="0">
                  <a:pos x="connsiteX0" y="connsiteY0"/>
                </a:cxn>
                <a:cxn ang="0">
                  <a:pos x="connsiteX1" y="connsiteY1"/>
                </a:cxn>
              </a:cxnLst>
              <a:rect l="l" t="t" r="r" b="b"/>
              <a:pathLst>
                <a:path w="60960" h="20108">
                  <a:moveTo>
                    <a:pt x="0" y="20108"/>
                  </a:moveTo>
                  <a:cubicBezTo>
                    <a:pt x="0" y="20108"/>
                    <a:pt x="26126" y="-5147"/>
                    <a:pt x="60960" y="949"/>
                  </a:cubicBezTo>
                </a:path>
              </a:pathLst>
            </a:custGeom>
            <a:noFill/>
            <a:ln w="8709" cap="flat">
              <a:solidFill>
                <a:srgbClr val="475154"/>
              </a:solidFill>
              <a:prstDash val="solid"/>
              <a:miter/>
            </a:ln>
          </p:spPr>
          <p:txBody>
            <a:bodyPr rtlCol="1" anchor="ctr"/>
            <a:lstStyle/>
            <a:p>
              <a:endParaRPr lang="ar-SA"/>
            </a:p>
          </p:txBody>
        </p:sp>
        <p:sp>
          <p:nvSpPr>
            <p:cNvPr id="1252" name="شكل حر: شكل 1251">
              <a:extLst>
                <a:ext uri="{FF2B5EF4-FFF2-40B4-BE49-F238E27FC236}">
                  <a16:creationId xmlns:a16="http://schemas.microsoft.com/office/drawing/2014/main" id="{74435DCB-DD6F-4468-B762-7CDED9B422FE}"/>
                </a:ext>
              </a:extLst>
            </p:cNvPr>
            <p:cNvSpPr/>
            <p:nvPr/>
          </p:nvSpPr>
          <p:spPr>
            <a:xfrm>
              <a:off x="-6066257" y="6488976"/>
              <a:ext cx="60960" cy="20108"/>
            </a:xfrm>
            <a:custGeom>
              <a:avLst/>
              <a:gdLst>
                <a:gd name="connsiteX0" fmla="*/ 60960 w 60960"/>
                <a:gd name="connsiteY0" fmla="*/ 20108 h 20108"/>
                <a:gd name="connsiteX1" fmla="*/ 0 w 60960"/>
                <a:gd name="connsiteY1" fmla="*/ 949 h 20108"/>
              </a:gdLst>
              <a:ahLst/>
              <a:cxnLst>
                <a:cxn ang="0">
                  <a:pos x="connsiteX0" y="connsiteY0"/>
                </a:cxn>
                <a:cxn ang="0">
                  <a:pos x="connsiteX1" y="connsiteY1"/>
                </a:cxn>
              </a:cxnLst>
              <a:rect l="l" t="t" r="r" b="b"/>
              <a:pathLst>
                <a:path w="60960" h="20108">
                  <a:moveTo>
                    <a:pt x="60960" y="20108"/>
                  </a:moveTo>
                  <a:cubicBezTo>
                    <a:pt x="60960" y="20108"/>
                    <a:pt x="34834" y="-5147"/>
                    <a:pt x="0" y="949"/>
                  </a:cubicBezTo>
                </a:path>
              </a:pathLst>
            </a:custGeom>
            <a:noFill/>
            <a:ln w="8709" cap="flat">
              <a:solidFill>
                <a:srgbClr val="475154"/>
              </a:solidFill>
              <a:prstDash val="solid"/>
              <a:miter/>
            </a:ln>
          </p:spPr>
          <p:txBody>
            <a:bodyPr rtlCol="1" anchor="ctr"/>
            <a:lstStyle/>
            <a:p>
              <a:endParaRPr lang="ar-SA"/>
            </a:p>
          </p:txBody>
        </p:sp>
        <p:sp>
          <p:nvSpPr>
            <p:cNvPr id="1254" name="شكل حر: شكل 1253">
              <a:extLst>
                <a:ext uri="{FF2B5EF4-FFF2-40B4-BE49-F238E27FC236}">
                  <a16:creationId xmlns:a16="http://schemas.microsoft.com/office/drawing/2014/main" id="{02D08381-B541-45C8-9BC8-B79A5F5822D8}"/>
                </a:ext>
              </a:extLst>
            </p:cNvPr>
            <p:cNvSpPr/>
            <p:nvPr/>
          </p:nvSpPr>
          <p:spPr>
            <a:xfrm>
              <a:off x="-5843317" y="6489925"/>
              <a:ext cx="109727" cy="357924"/>
            </a:xfrm>
            <a:custGeom>
              <a:avLst/>
              <a:gdLst>
                <a:gd name="connsiteX0" fmla="*/ 109728 w 109727"/>
                <a:gd name="connsiteY0" fmla="*/ 357924 h 357924"/>
                <a:gd name="connsiteX1" fmla="*/ 109728 w 109727"/>
                <a:gd name="connsiteY1" fmla="*/ 63573 h 357924"/>
                <a:gd name="connsiteX2" fmla="*/ 54864 w 109727"/>
                <a:gd name="connsiteY2" fmla="*/ 0 h 357924"/>
                <a:gd name="connsiteX3" fmla="*/ 0 w 109727"/>
                <a:gd name="connsiteY3" fmla="*/ 63573 h 357924"/>
                <a:gd name="connsiteX4" fmla="*/ 0 w 109727"/>
                <a:gd name="connsiteY4" fmla="*/ 357924 h 357924"/>
                <a:gd name="connsiteX5" fmla="*/ 109728 w 109727"/>
                <a:gd name="connsiteY5" fmla="*/ 357924 h 3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7" h="357924">
                  <a:moveTo>
                    <a:pt x="109728" y="357924"/>
                  </a:moveTo>
                  <a:lnTo>
                    <a:pt x="109728" y="63573"/>
                  </a:lnTo>
                  <a:cubicBezTo>
                    <a:pt x="109728" y="28738"/>
                    <a:pt x="85344" y="0"/>
                    <a:pt x="54864" y="0"/>
                  </a:cubicBezTo>
                  <a:cubicBezTo>
                    <a:pt x="24384" y="0"/>
                    <a:pt x="0" y="28738"/>
                    <a:pt x="0" y="63573"/>
                  </a:cubicBezTo>
                  <a:lnTo>
                    <a:pt x="0" y="357924"/>
                  </a:lnTo>
                  <a:lnTo>
                    <a:pt x="109728" y="357924"/>
                  </a:lnTo>
                  <a:close/>
                </a:path>
              </a:pathLst>
            </a:custGeom>
            <a:noFill/>
            <a:ln w="8709" cap="flat">
              <a:solidFill>
                <a:srgbClr val="475154"/>
              </a:solidFill>
              <a:prstDash val="solid"/>
              <a:miter/>
            </a:ln>
          </p:spPr>
          <p:txBody>
            <a:bodyPr rtlCol="1" anchor="ctr"/>
            <a:lstStyle/>
            <a:p>
              <a:endParaRPr lang="ar-SA"/>
            </a:p>
          </p:txBody>
        </p:sp>
        <p:sp>
          <p:nvSpPr>
            <p:cNvPr id="1255" name="شكل حر: شكل 1254">
              <a:extLst>
                <a:ext uri="{FF2B5EF4-FFF2-40B4-BE49-F238E27FC236}">
                  <a16:creationId xmlns:a16="http://schemas.microsoft.com/office/drawing/2014/main" id="{E827FC19-73B9-45FD-A000-48F43D8E02DF}"/>
                </a:ext>
              </a:extLst>
            </p:cNvPr>
            <p:cNvSpPr/>
            <p:nvPr/>
          </p:nvSpPr>
          <p:spPr>
            <a:xfrm>
              <a:off x="-5842447" y="6586591"/>
              <a:ext cx="108857" cy="262129"/>
            </a:xfrm>
            <a:custGeom>
              <a:avLst/>
              <a:gdLst>
                <a:gd name="connsiteX0" fmla="*/ 0 w 108857"/>
                <a:gd name="connsiteY0" fmla="*/ 0 h 262129"/>
                <a:gd name="connsiteX1" fmla="*/ 108857 w 108857"/>
                <a:gd name="connsiteY1" fmla="*/ 0 h 262129"/>
                <a:gd name="connsiteX2" fmla="*/ 108857 w 108857"/>
                <a:gd name="connsiteY2" fmla="*/ 262130 h 262129"/>
                <a:gd name="connsiteX3" fmla="*/ 0 w 108857"/>
                <a:gd name="connsiteY3" fmla="*/ 262130 h 262129"/>
                <a:gd name="connsiteX4" fmla="*/ 0 w 108857"/>
                <a:gd name="connsiteY4" fmla="*/ 0 h 262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57" h="262129">
                  <a:moveTo>
                    <a:pt x="0" y="0"/>
                  </a:moveTo>
                  <a:lnTo>
                    <a:pt x="108857" y="0"/>
                  </a:lnTo>
                  <a:lnTo>
                    <a:pt x="108857" y="262130"/>
                  </a:lnTo>
                  <a:lnTo>
                    <a:pt x="0" y="262130"/>
                  </a:lnTo>
                  <a:lnTo>
                    <a:pt x="0" y="0"/>
                  </a:lnTo>
                  <a:close/>
                </a:path>
              </a:pathLst>
            </a:custGeom>
            <a:solidFill>
              <a:srgbClr val="475154"/>
            </a:solidFill>
            <a:ln w="8709" cap="flat">
              <a:noFill/>
              <a:prstDash val="solid"/>
              <a:miter/>
            </a:ln>
          </p:spPr>
          <p:txBody>
            <a:bodyPr rtlCol="1" anchor="ctr"/>
            <a:lstStyle/>
            <a:p>
              <a:endParaRPr lang="ar-SA"/>
            </a:p>
          </p:txBody>
        </p:sp>
        <p:sp>
          <p:nvSpPr>
            <p:cNvPr id="1256" name="شكل حر: شكل 1255">
              <a:extLst>
                <a:ext uri="{FF2B5EF4-FFF2-40B4-BE49-F238E27FC236}">
                  <a16:creationId xmlns:a16="http://schemas.microsoft.com/office/drawing/2014/main" id="{16267809-B688-449A-8600-B0426E851857}"/>
                </a:ext>
              </a:extLst>
            </p:cNvPr>
            <p:cNvSpPr/>
            <p:nvPr/>
          </p:nvSpPr>
          <p:spPr>
            <a:xfrm>
              <a:off x="-5842447" y="6559594"/>
              <a:ext cx="108857" cy="8708"/>
            </a:xfrm>
            <a:custGeom>
              <a:avLst/>
              <a:gdLst>
                <a:gd name="connsiteX0" fmla="*/ 0 w 108857"/>
                <a:gd name="connsiteY0" fmla="*/ 0 h 8708"/>
                <a:gd name="connsiteX1" fmla="*/ 108857 w 108857"/>
                <a:gd name="connsiteY1" fmla="*/ 0 h 8708"/>
              </a:gdLst>
              <a:ahLst/>
              <a:cxnLst>
                <a:cxn ang="0">
                  <a:pos x="connsiteX0" y="connsiteY0"/>
                </a:cxn>
                <a:cxn ang="0">
                  <a:pos x="connsiteX1" y="connsiteY1"/>
                </a:cxn>
              </a:cxnLst>
              <a:rect l="l" t="t" r="r" b="b"/>
              <a:pathLst>
                <a:path w="108857" h="8708">
                  <a:moveTo>
                    <a:pt x="0" y="0"/>
                  </a:moveTo>
                  <a:lnTo>
                    <a:pt x="108857" y="0"/>
                  </a:lnTo>
                </a:path>
              </a:pathLst>
            </a:custGeom>
            <a:noFill/>
            <a:ln w="8709" cap="flat">
              <a:solidFill>
                <a:srgbClr val="475154"/>
              </a:solidFill>
              <a:prstDash val="solid"/>
              <a:miter/>
            </a:ln>
          </p:spPr>
          <p:txBody>
            <a:bodyPr rtlCol="1" anchor="ctr"/>
            <a:lstStyle/>
            <a:p>
              <a:endParaRPr lang="ar-SA"/>
            </a:p>
          </p:txBody>
        </p:sp>
        <p:sp>
          <p:nvSpPr>
            <p:cNvPr id="1257" name="شكل حر: شكل 1256">
              <a:extLst>
                <a:ext uri="{FF2B5EF4-FFF2-40B4-BE49-F238E27FC236}">
                  <a16:creationId xmlns:a16="http://schemas.microsoft.com/office/drawing/2014/main" id="{54E62C84-8830-4CAD-892F-9587ABBEE59D}"/>
                </a:ext>
              </a:extLst>
            </p:cNvPr>
            <p:cNvSpPr/>
            <p:nvPr/>
          </p:nvSpPr>
          <p:spPr>
            <a:xfrm>
              <a:off x="-5749265" y="6488976"/>
              <a:ext cx="60960" cy="20108"/>
            </a:xfrm>
            <a:custGeom>
              <a:avLst/>
              <a:gdLst>
                <a:gd name="connsiteX0" fmla="*/ 0 w 60960"/>
                <a:gd name="connsiteY0" fmla="*/ 20108 h 20108"/>
                <a:gd name="connsiteX1" fmla="*/ 60960 w 60960"/>
                <a:gd name="connsiteY1" fmla="*/ 949 h 20108"/>
              </a:gdLst>
              <a:ahLst/>
              <a:cxnLst>
                <a:cxn ang="0">
                  <a:pos x="connsiteX0" y="connsiteY0"/>
                </a:cxn>
                <a:cxn ang="0">
                  <a:pos x="connsiteX1" y="connsiteY1"/>
                </a:cxn>
              </a:cxnLst>
              <a:rect l="l" t="t" r="r" b="b"/>
              <a:pathLst>
                <a:path w="60960" h="20108">
                  <a:moveTo>
                    <a:pt x="0" y="20108"/>
                  </a:moveTo>
                  <a:cubicBezTo>
                    <a:pt x="0" y="20108"/>
                    <a:pt x="26126" y="-5147"/>
                    <a:pt x="60960" y="949"/>
                  </a:cubicBezTo>
                </a:path>
              </a:pathLst>
            </a:custGeom>
            <a:noFill/>
            <a:ln w="8709" cap="flat">
              <a:solidFill>
                <a:srgbClr val="475154"/>
              </a:solidFill>
              <a:prstDash val="solid"/>
              <a:miter/>
            </a:ln>
          </p:spPr>
          <p:txBody>
            <a:bodyPr rtlCol="1" anchor="ctr"/>
            <a:lstStyle/>
            <a:p>
              <a:endParaRPr lang="ar-SA"/>
            </a:p>
          </p:txBody>
        </p:sp>
        <p:sp>
          <p:nvSpPr>
            <p:cNvPr id="1258" name="شكل حر: شكل 1257">
              <a:extLst>
                <a:ext uri="{FF2B5EF4-FFF2-40B4-BE49-F238E27FC236}">
                  <a16:creationId xmlns:a16="http://schemas.microsoft.com/office/drawing/2014/main" id="{675E9CB7-919D-4E70-B780-0C5EEDB9C04C}"/>
                </a:ext>
              </a:extLst>
            </p:cNvPr>
            <p:cNvSpPr/>
            <p:nvPr/>
          </p:nvSpPr>
          <p:spPr>
            <a:xfrm>
              <a:off x="-5886860" y="6488976"/>
              <a:ext cx="60960" cy="20108"/>
            </a:xfrm>
            <a:custGeom>
              <a:avLst/>
              <a:gdLst>
                <a:gd name="connsiteX0" fmla="*/ 60960 w 60960"/>
                <a:gd name="connsiteY0" fmla="*/ 20108 h 20108"/>
                <a:gd name="connsiteX1" fmla="*/ 0 w 60960"/>
                <a:gd name="connsiteY1" fmla="*/ 949 h 20108"/>
              </a:gdLst>
              <a:ahLst/>
              <a:cxnLst>
                <a:cxn ang="0">
                  <a:pos x="connsiteX0" y="connsiteY0"/>
                </a:cxn>
                <a:cxn ang="0">
                  <a:pos x="connsiteX1" y="connsiteY1"/>
                </a:cxn>
              </a:cxnLst>
              <a:rect l="l" t="t" r="r" b="b"/>
              <a:pathLst>
                <a:path w="60960" h="20108">
                  <a:moveTo>
                    <a:pt x="60960" y="20108"/>
                  </a:moveTo>
                  <a:cubicBezTo>
                    <a:pt x="60960" y="20108"/>
                    <a:pt x="34834" y="-5147"/>
                    <a:pt x="0" y="949"/>
                  </a:cubicBezTo>
                </a:path>
              </a:pathLst>
            </a:custGeom>
            <a:noFill/>
            <a:ln w="8709" cap="flat">
              <a:solidFill>
                <a:srgbClr val="475154"/>
              </a:solidFill>
              <a:prstDash val="solid"/>
              <a:miter/>
            </a:ln>
          </p:spPr>
          <p:txBody>
            <a:bodyPr rtlCol="1" anchor="ctr"/>
            <a:lstStyle/>
            <a:p>
              <a:endParaRPr lang="ar-SA"/>
            </a:p>
          </p:txBody>
        </p:sp>
        <p:sp>
          <p:nvSpPr>
            <p:cNvPr id="1260" name="شكل حر: شكل 1259">
              <a:extLst>
                <a:ext uri="{FF2B5EF4-FFF2-40B4-BE49-F238E27FC236}">
                  <a16:creationId xmlns:a16="http://schemas.microsoft.com/office/drawing/2014/main" id="{CDA1DB9D-D59C-4FA4-86E3-CE8039317171}"/>
                </a:ext>
              </a:extLst>
            </p:cNvPr>
            <p:cNvSpPr/>
            <p:nvPr/>
          </p:nvSpPr>
          <p:spPr>
            <a:xfrm>
              <a:off x="-5664792" y="6489925"/>
              <a:ext cx="109727" cy="357924"/>
            </a:xfrm>
            <a:custGeom>
              <a:avLst/>
              <a:gdLst>
                <a:gd name="connsiteX0" fmla="*/ 109728 w 109727"/>
                <a:gd name="connsiteY0" fmla="*/ 357924 h 357924"/>
                <a:gd name="connsiteX1" fmla="*/ 109728 w 109727"/>
                <a:gd name="connsiteY1" fmla="*/ 63573 h 357924"/>
                <a:gd name="connsiteX2" fmla="*/ 54864 w 109727"/>
                <a:gd name="connsiteY2" fmla="*/ 0 h 357924"/>
                <a:gd name="connsiteX3" fmla="*/ 0 w 109727"/>
                <a:gd name="connsiteY3" fmla="*/ 63573 h 357924"/>
                <a:gd name="connsiteX4" fmla="*/ 0 w 109727"/>
                <a:gd name="connsiteY4" fmla="*/ 357924 h 357924"/>
                <a:gd name="connsiteX5" fmla="*/ 109728 w 109727"/>
                <a:gd name="connsiteY5" fmla="*/ 357924 h 3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7" h="357924">
                  <a:moveTo>
                    <a:pt x="109728" y="357924"/>
                  </a:moveTo>
                  <a:lnTo>
                    <a:pt x="109728" y="63573"/>
                  </a:lnTo>
                  <a:cubicBezTo>
                    <a:pt x="109728" y="28738"/>
                    <a:pt x="85344" y="0"/>
                    <a:pt x="54864" y="0"/>
                  </a:cubicBezTo>
                  <a:cubicBezTo>
                    <a:pt x="24384" y="0"/>
                    <a:pt x="0" y="28738"/>
                    <a:pt x="0" y="63573"/>
                  </a:cubicBezTo>
                  <a:lnTo>
                    <a:pt x="0" y="357924"/>
                  </a:lnTo>
                  <a:lnTo>
                    <a:pt x="109728" y="357924"/>
                  </a:lnTo>
                  <a:close/>
                </a:path>
              </a:pathLst>
            </a:custGeom>
            <a:noFill/>
            <a:ln w="8709" cap="flat">
              <a:solidFill>
                <a:srgbClr val="475154"/>
              </a:solidFill>
              <a:prstDash val="solid"/>
              <a:miter/>
            </a:ln>
          </p:spPr>
          <p:txBody>
            <a:bodyPr rtlCol="1" anchor="ctr"/>
            <a:lstStyle/>
            <a:p>
              <a:endParaRPr lang="ar-SA"/>
            </a:p>
          </p:txBody>
        </p:sp>
        <p:sp>
          <p:nvSpPr>
            <p:cNvPr id="1261" name="شكل حر: شكل 1260">
              <a:extLst>
                <a:ext uri="{FF2B5EF4-FFF2-40B4-BE49-F238E27FC236}">
                  <a16:creationId xmlns:a16="http://schemas.microsoft.com/office/drawing/2014/main" id="{EE572EA0-879D-4FFD-A589-0A9C85B3123A}"/>
                </a:ext>
              </a:extLst>
            </p:cNvPr>
            <p:cNvSpPr/>
            <p:nvPr/>
          </p:nvSpPr>
          <p:spPr>
            <a:xfrm>
              <a:off x="-5663921" y="6586591"/>
              <a:ext cx="108857" cy="262129"/>
            </a:xfrm>
            <a:custGeom>
              <a:avLst/>
              <a:gdLst>
                <a:gd name="connsiteX0" fmla="*/ 0 w 108857"/>
                <a:gd name="connsiteY0" fmla="*/ 0 h 262129"/>
                <a:gd name="connsiteX1" fmla="*/ 108857 w 108857"/>
                <a:gd name="connsiteY1" fmla="*/ 0 h 262129"/>
                <a:gd name="connsiteX2" fmla="*/ 108857 w 108857"/>
                <a:gd name="connsiteY2" fmla="*/ 262130 h 262129"/>
                <a:gd name="connsiteX3" fmla="*/ 0 w 108857"/>
                <a:gd name="connsiteY3" fmla="*/ 262130 h 262129"/>
                <a:gd name="connsiteX4" fmla="*/ 0 w 108857"/>
                <a:gd name="connsiteY4" fmla="*/ 0 h 262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57" h="262129">
                  <a:moveTo>
                    <a:pt x="0" y="0"/>
                  </a:moveTo>
                  <a:lnTo>
                    <a:pt x="108857" y="0"/>
                  </a:lnTo>
                  <a:lnTo>
                    <a:pt x="108857" y="262130"/>
                  </a:lnTo>
                  <a:lnTo>
                    <a:pt x="0" y="262130"/>
                  </a:lnTo>
                  <a:lnTo>
                    <a:pt x="0" y="0"/>
                  </a:lnTo>
                  <a:close/>
                </a:path>
              </a:pathLst>
            </a:custGeom>
            <a:solidFill>
              <a:srgbClr val="475154"/>
            </a:solidFill>
            <a:ln w="8709" cap="flat">
              <a:noFill/>
              <a:prstDash val="solid"/>
              <a:miter/>
            </a:ln>
          </p:spPr>
          <p:txBody>
            <a:bodyPr rtlCol="1" anchor="ctr"/>
            <a:lstStyle/>
            <a:p>
              <a:endParaRPr lang="ar-SA"/>
            </a:p>
          </p:txBody>
        </p:sp>
        <p:sp>
          <p:nvSpPr>
            <p:cNvPr id="1262" name="شكل حر: شكل 1261">
              <a:extLst>
                <a:ext uri="{FF2B5EF4-FFF2-40B4-BE49-F238E27FC236}">
                  <a16:creationId xmlns:a16="http://schemas.microsoft.com/office/drawing/2014/main" id="{EDC1612D-9B55-439B-A197-67F6B378418E}"/>
                </a:ext>
              </a:extLst>
            </p:cNvPr>
            <p:cNvSpPr/>
            <p:nvPr/>
          </p:nvSpPr>
          <p:spPr>
            <a:xfrm>
              <a:off x="-5663921" y="6559594"/>
              <a:ext cx="108857" cy="8708"/>
            </a:xfrm>
            <a:custGeom>
              <a:avLst/>
              <a:gdLst>
                <a:gd name="connsiteX0" fmla="*/ 0 w 108857"/>
                <a:gd name="connsiteY0" fmla="*/ 0 h 8708"/>
                <a:gd name="connsiteX1" fmla="*/ 108857 w 108857"/>
                <a:gd name="connsiteY1" fmla="*/ 0 h 8708"/>
              </a:gdLst>
              <a:ahLst/>
              <a:cxnLst>
                <a:cxn ang="0">
                  <a:pos x="connsiteX0" y="connsiteY0"/>
                </a:cxn>
                <a:cxn ang="0">
                  <a:pos x="connsiteX1" y="connsiteY1"/>
                </a:cxn>
              </a:cxnLst>
              <a:rect l="l" t="t" r="r" b="b"/>
              <a:pathLst>
                <a:path w="108857" h="8708">
                  <a:moveTo>
                    <a:pt x="0" y="0"/>
                  </a:moveTo>
                  <a:lnTo>
                    <a:pt x="108857" y="0"/>
                  </a:lnTo>
                </a:path>
              </a:pathLst>
            </a:custGeom>
            <a:noFill/>
            <a:ln w="8709" cap="flat">
              <a:solidFill>
                <a:srgbClr val="475154"/>
              </a:solidFill>
              <a:prstDash val="solid"/>
              <a:miter/>
            </a:ln>
          </p:spPr>
          <p:txBody>
            <a:bodyPr rtlCol="1" anchor="ctr"/>
            <a:lstStyle/>
            <a:p>
              <a:endParaRPr lang="ar-SA"/>
            </a:p>
          </p:txBody>
        </p:sp>
        <p:sp>
          <p:nvSpPr>
            <p:cNvPr id="1263" name="شكل حر: شكل 1262">
              <a:extLst>
                <a:ext uri="{FF2B5EF4-FFF2-40B4-BE49-F238E27FC236}">
                  <a16:creationId xmlns:a16="http://schemas.microsoft.com/office/drawing/2014/main" id="{5CF185BD-9803-47A1-8D67-A02037FABE88}"/>
                </a:ext>
              </a:extLst>
            </p:cNvPr>
            <p:cNvSpPr/>
            <p:nvPr/>
          </p:nvSpPr>
          <p:spPr>
            <a:xfrm>
              <a:off x="-5708335" y="6488976"/>
              <a:ext cx="60960" cy="20108"/>
            </a:xfrm>
            <a:custGeom>
              <a:avLst/>
              <a:gdLst>
                <a:gd name="connsiteX0" fmla="*/ 60960 w 60960"/>
                <a:gd name="connsiteY0" fmla="*/ 20108 h 20108"/>
                <a:gd name="connsiteX1" fmla="*/ 0 w 60960"/>
                <a:gd name="connsiteY1" fmla="*/ 949 h 20108"/>
              </a:gdLst>
              <a:ahLst/>
              <a:cxnLst>
                <a:cxn ang="0">
                  <a:pos x="connsiteX0" y="connsiteY0"/>
                </a:cxn>
                <a:cxn ang="0">
                  <a:pos x="connsiteX1" y="connsiteY1"/>
                </a:cxn>
              </a:cxnLst>
              <a:rect l="l" t="t" r="r" b="b"/>
              <a:pathLst>
                <a:path w="60960" h="20108">
                  <a:moveTo>
                    <a:pt x="60960" y="20108"/>
                  </a:moveTo>
                  <a:cubicBezTo>
                    <a:pt x="60960" y="20108"/>
                    <a:pt x="34834" y="-5147"/>
                    <a:pt x="0" y="949"/>
                  </a:cubicBezTo>
                </a:path>
              </a:pathLst>
            </a:custGeom>
            <a:noFill/>
            <a:ln w="8709" cap="flat">
              <a:solidFill>
                <a:srgbClr val="475154"/>
              </a:solidFill>
              <a:prstDash val="solid"/>
              <a:miter/>
            </a:ln>
          </p:spPr>
          <p:txBody>
            <a:bodyPr rtlCol="1" anchor="ctr"/>
            <a:lstStyle/>
            <a:p>
              <a:endParaRPr lang="ar-SA"/>
            </a:p>
          </p:txBody>
        </p:sp>
        <p:sp>
          <p:nvSpPr>
            <p:cNvPr id="1264" name="شكل حر: شكل 1263">
              <a:extLst>
                <a:ext uri="{FF2B5EF4-FFF2-40B4-BE49-F238E27FC236}">
                  <a16:creationId xmlns:a16="http://schemas.microsoft.com/office/drawing/2014/main" id="{9B163415-A9EB-4DDB-8697-982E57EC0A79}"/>
                </a:ext>
              </a:extLst>
            </p:cNvPr>
            <p:cNvSpPr/>
            <p:nvPr/>
          </p:nvSpPr>
          <p:spPr>
            <a:xfrm>
              <a:off x="-7018975" y="6337525"/>
              <a:ext cx="1572767" cy="56606"/>
            </a:xfrm>
            <a:custGeom>
              <a:avLst/>
              <a:gdLst>
                <a:gd name="connsiteX0" fmla="*/ 0 w 1572767"/>
                <a:gd name="connsiteY0" fmla="*/ 0 h 56606"/>
                <a:gd name="connsiteX1" fmla="*/ 1572768 w 1572767"/>
                <a:gd name="connsiteY1" fmla="*/ 0 h 56606"/>
                <a:gd name="connsiteX2" fmla="*/ 1572768 w 1572767"/>
                <a:gd name="connsiteY2" fmla="*/ 56606 h 56606"/>
                <a:gd name="connsiteX3" fmla="*/ 0 w 1572767"/>
                <a:gd name="connsiteY3" fmla="*/ 56606 h 56606"/>
                <a:gd name="connsiteX4" fmla="*/ 0 w 1572767"/>
                <a:gd name="connsiteY4" fmla="*/ 0 h 56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2767" h="56606">
                  <a:moveTo>
                    <a:pt x="0" y="0"/>
                  </a:moveTo>
                  <a:lnTo>
                    <a:pt x="1572768" y="0"/>
                  </a:lnTo>
                  <a:lnTo>
                    <a:pt x="1572768" y="56606"/>
                  </a:lnTo>
                  <a:lnTo>
                    <a:pt x="0" y="56606"/>
                  </a:lnTo>
                  <a:lnTo>
                    <a:pt x="0" y="0"/>
                  </a:lnTo>
                  <a:close/>
                </a:path>
              </a:pathLst>
            </a:custGeom>
            <a:solidFill>
              <a:srgbClr val="475154"/>
            </a:solidFill>
            <a:ln w="8709" cap="flat">
              <a:noFill/>
              <a:prstDash val="solid"/>
              <a:miter/>
            </a:ln>
          </p:spPr>
          <p:txBody>
            <a:bodyPr rtlCol="1" anchor="ctr"/>
            <a:lstStyle/>
            <a:p>
              <a:endParaRPr lang="ar-SA"/>
            </a:p>
          </p:txBody>
        </p:sp>
        <p:sp>
          <p:nvSpPr>
            <p:cNvPr id="1266" name="شكل حر: شكل 1265">
              <a:extLst>
                <a:ext uri="{FF2B5EF4-FFF2-40B4-BE49-F238E27FC236}">
                  <a16:creationId xmlns:a16="http://schemas.microsoft.com/office/drawing/2014/main" id="{4296926C-BCE5-4E95-9C77-48714487896F}"/>
                </a:ext>
              </a:extLst>
            </p:cNvPr>
            <p:cNvSpPr/>
            <p:nvPr/>
          </p:nvSpPr>
          <p:spPr>
            <a:xfrm>
              <a:off x="-6587030" y="5958700"/>
              <a:ext cx="8708" cy="47897"/>
            </a:xfrm>
            <a:custGeom>
              <a:avLst/>
              <a:gdLst>
                <a:gd name="connsiteX0" fmla="*/ 0 w 8708"/>
                <a:gd name="connsiteY0" fmla="*/ 47897 h 47897"/>
                <a:gd name="connsiteX1" fmla="*/ 0 w 8708"/>
                <a:gd name="connsiteY1" fmla="*/ 0 h 47897"/>
              </a:gdLst>
              <a:ahLst/>
              <a:cxnLst>
                <a:cxn ang="0">
                  <a:pos x="connsiteX0" y="connsiteY0"/>
                </a:cxn>
                <a:cxn ang="0">
                  <a:pos x="connsiteX1" y="connsiteY1"/>
                </a:cxn>
              </a:cxnLst>
              <a:rect l="l" t="t" r="r" b="b"/>
              <a:pathLst>
                <a:path w="8708" h="47897">
                  <a:moveTo>
                    <a:pt x="0" y="47897"/>
                  </a:moveTo>
                  <a:lnTo>
                    <a:pt x="0" y="0"/>
                  </a:lnTo>
                </a:path>
              </a:pathLst>
            </a:custGeom>
            <a:noFill/>
            <a:ln w="8709" cap="flat">
              <a:solidFill>
                <a:srgbClr val="475154"/>
              </a:solidFill>
              <a:prstDash val="solid"/>
              <a:miter/>
            </a:ln>
          </p:spPr>
          <p:txBody>
            <a:bodyPr rtlCol="1" anchor="ctr"/>
            <a:lstStyle/>
            <a:p>
              <a:endParaRPr lang="ar-SA"/>
            </a:p>
          </p:txBody>
        </p:sp>
        <p:sp>
          <p:nvSpPr>
            <p:cNvPr id="1267" name="شكل حر: شكل 1266">
              <a:extLst>
                <a:ext uri="{FF2B5EF4-FFF2-40B4-BE49-F238E27FC236}">
                  <a16:creationId xmlns:a16="http://schemas.microsoft.com/office/drawing/2014/main" id="{C72D15F8-1E4E-48A4-AFAE-A00344B19A0E}"/>
                </a:ext>
              </a:extLst>
            </p:cNvPr>
            <p:cNvSpPr/>
            <p:nvPr/>
          </p:nvSpPr>
          <p:spPr>
            <a:xfrm>
              <a:off x="-6650602" y="6084104"/>
              <a:ext cx="127144" cy="53122"/>
            </a:xfrm>
            <a:custGeom>
              <a:avLst/>
              <a:gdLst>
                <a:gd name="connsiteX0" fmla="*/ 0 w 127144"/>
                <a:gd name="connsiteY0" fmla="*/ 0 h 53122"/>
                <a:gd name="connsiteX1" fmla="*/ 127145 w 127144"/>
                <a:gd name="connsiteY1" fmla="*/ 0 h 53122"/>
                <a:gd name="connsiteX2" fmla="*/ 127145 w 127144"/>
                <a:gd name="connsiteY2" fmla="*/ 53122 h 53122"/>
                <a:gd name="connsiteX3" fmla="*/ 0 w 127144"/>
                <a:gd name="connsiteY3" fmla="*/ 53122 h 53122"/>
                <a:gd name="connsiteX4" fmla="*/ 0 w 127144"/>
                <a:gd name="connsiteY4" fmla="*/ 0 h 53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144" h="53122">
                  <a:moveTo>
                    <a:pt x="0" y="0"/>
                  </a:moveTo>
                  <a:lnTo>
                    <a:pt x="127145" y="0"/>
                  </a:lnTo>
                  <a:lnTo>
                    <a:pt x="127145" y="53122"/>
                  </a:lnTo>
                  <a:lnTo>
                    <a:pt x="0" y="5312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268" name="شكل حر: شكل 1267">
              <a:extLst>
                <a:ext uri="{FF2B5EF4-FFF2-40B4-BE49-F238E27FC236}">
                  <a16:creationId xmlns:a16="http://schemas.microsoft.com/office/drawing/2014/main" id="{0D3CADB6-A09F-429F-A9CD-FB22BEF79EA1}"/>
                </a:ext>
              </a:extLst>
            </p:cNvPr>
            <p:cNvSpPr/>
            <p:nvPr/>
          </p:nvSpPr>
          <p:spPr>
            <a:xfrm>
              <a:off x="-6648860" y="5987438"/>
              <a:ext cx="126274" cy="95794"/>
            </a:xfrm>
            <a:custGeom>
              <a:avLst/>
              <a:gdLst>
                <a:gd name="connsiteX0" fmla="*/ 63572 w 126274"/>
                <a:gd name="connsiteY0" fmla="*/ 0 h 95794"/>
                <a:gd name="connsiteX1" fmla="*/ 63572 w 126274"/>
                <a:gd name="connsiteY1" fmla="*/ 0 h 95794"/>
                <a:gd name="connsiteX2" fmla="*/ 62701 w 126274"/>
                <a:gd name="connsiteY2" fmla="*/ 0 h 95794"/>
                <a:gd name="connsiteX3" fmla="*/ 61831 w 126274"/>
                <a:gd name="connsiteY3" fmla="*/ 0 h 95794"/>
                <a:gd name="connsiteX4" fmla="*/ 61831 w 126274"/>
                <a:gd name="connsiteY4" fmla="*/ 0 h 95794"/>
                <a:gd name="connsiteX5" fmla="*/ 0 w 126274"/>
                <a:gd name="connsiteY5" fmla="*/ 52252 h 95794"/>
                <a:gd name="connsiteX6" fmla="*/ 0 w 126274"/>
                <a:gd name="connsiteY6" fmla="*/ 95795 h 95794"/>
                <a:gd name="connsiteX7" fmla="*/ 61831 w 126274"/>
                <a:gd name="connsiteY7" fmla="*/ 95795 h 95794"/>
                <a:gd name="connsiteX8" fmla="*/ 64443 w 126274"/>
                <a:gd name="connsiteY8" fmla="*/ 95795 h 95794"/>
                <a:gd name="connsiteX9" fmla="*/ 126274 w 126274"/>
                <a:gd name="connsiteY9" fmla="*/ 95795 h 95794"/>
                <a:gd name="connsiteX10" fmla="*/ 126274 w 126274"/>
                <a:gd name="connsiteY10" fmla="*/ 52252 h 95794"/>
                <a:gd name="connsiteX11" fmla="*/ 63572 w 126274"/>
                <a:gd name="connsiteY11" fmla="*/ 0 h 95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274" h="95794">
                  <a:moveTo>
                    <a:pt x="63572" y="0"/>
                  </a:moveTo>
                  <a:lnTo>
                    <a:pt x="63572" y="0"/>
                  </a:lnTo>
                  <a:cubicBezTo>
                    <a:pt x="63572" y="0"/>
                    <a:pt x="62701" y="0"/>
                    <a:pt x="62701" y="0"/>
                  </a:cubicBezTo>
                  <a:cubicBezTo>
                    <a:pt x="61831" y="0"/>
                    <a:pt x="61831" y="0"/>
                    <a:pt x="61831" y="0"/>
                  </a:cubicBezTo>
                  <a:lnTo>
                    <a:pt x="61831" y="0"/>
                  </a:lnTo>
                  <a:cubicBezTo>
                    <a:pt x="50510" y="1742"/>
                    <a:pt x="0" y="13063"/>
                    <a:pt x="0" y="52252"/>
                  </a:cubicBezTo>
                  <a:cubicBezTo>
                    <a:pt x="0" y="95795"/>
                    <a:pt x="0" y="95795"/>
                    <a:pt x="0" y="95795"/>
                  </a:cubicBezTo>
                  <a:lnTo>
                    <a:pt x="61831" y="95795"/>
                  </a:lnTo>
                  <a:lnTo>
                    <a:pt x="64443" y="95795"/>
                  </a:lnTo>
                  <a:lnTo>
                    <a:pt x="126274" y="95795"/>
                  </a:lnTo>
                  <a:cubicBezTo>
                    <a:pt x="126274" y="95795"/>
                    <a:pt x="126274" y="95795"/>
                    <a:pt x="126274" y="52252"/>
                  </a:cubicBezTo>
                  <a:cubicBezTo>
                    <a:pt x="124532" y="13934"/>
                    <a:pt x="74894" y="2612"/>
                    <a:pt x="63572" y="0"/>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270" name="شكل حر: شكل 1269">
              <a:extLst>
                <a:ext uri="{FF2B5EF4-FFF2-40B4-BE49-F238E27FC236}">
                  <a16:creationId xmlns:a16="http://schemas.microsoft.com/office/drawing/2014/main" id="{6B58E436-8927-44AA-BE88-6694E173B210}"/>
                </a:ext>
              </a:extLst>
            </p:cNvPr>
            <p:cNvSpPr/>
            <p:nvPr/>
          </p:nvSpPr>
          <p:spPr>
            <a:xfrm>
              <a:off x="-6415471" y="5958700"/>
              <a:ext cx="8708" cy="47897"/>
            </a:xfrm>
            <a:custGeom>
              <a:avLst/>
              <a:gdLst>
                <a:gd name="connsiteX0" fmla="*/ 0 w 8708"/>
                <a:gd name="connsiteY0" fmla="*/ 47897 h 47897"/>
                <a:gd name="connsiteX1" fmla="*/ 0 w 8708"/>
                <a:gd name="connsiteY1" fmla="*/ 0 h 47897"/>
              </a:gdLst>
              <a:ahLst/>
              <a:cxnLst>
                <a:cxn ang="0">
                  <a:pos x="connsiteX0" y="connsiteY0"/>
                </a:cxn>
                <a:cxn ang="0">
                  <a:pos x="connsiteX1" y="connsiteY1"/>
                </a:cxn>
              </a:cxnLst>
              <a:rect l="l" t="t" r="r" b="b"/>
              <a:pathLst>
                <a:path w="8708" h="47897">
                  <a:moveTo>
                    <a:pt x="0" y="47897"/>
                  </a:moveTo>
                  <a:lnTo>
                    <a:pt x="0" y="0"/>
                  </a:lnTo>
                </a:path>
              </a:pathLst>
            </a:custGeom>
            <a:noFill/>
            <a:ln w="8709" cap="flat">
              <a:solidFill>
                <a:srgbClr val="475154"/>
              </a:solidFill>
              <a:prstDash val="solid"/>
              <a:miter/>
            </a:ln>
          </p:spPr>
          <p:txBody>
            <a:bodyPr rtlCol="1" anchor="ctr"/>
            <a:lstStyle/>
            <a:p>
              <a:endParaRPr lang="ar-SA"/>
            </a:p>
          </p:txBody>
        </p:sp>
        <p:sp>
          <p:nvSpPr>
            <p:cNvPr id="1271" name="شكل حر: شكل 1270">
              <a:extLst>
                <a:ext uri="{FF2B5EF4-FFF2-40B4-BE49-F238E27FC236}">
                  <a16:creationId xmlns:a16="http://schemas.microsoft.com/office/drawing/2014/main" id="{9B79D393-705F-43BD-A13E-1EDE3B44DACB}"/>
                </a:ext>
              </a:extLst>
            </p:cNvPr>
            <p:cNvSpPr/>
            <p:nvPr/>
          </p:nvSpPr>
          <p:spPr>
            <a:xfrm>
              <a:off x="-6479043" y="6084104"/>
              <a:ext cx="127144" cy="53122"/>
            </a:xfrm>
            <a:custGeom>
              <a:avLst/>
              <a:gdLst>
                <a:gd name="connsiteX0" fmla="*/ 0 w 127144"/>
                <a:gd name="connsiteY0" fmla="*/ 0 h 53122"/>
                <a:gd name="connsiteX1" fmla="*/ 127145 w 127144"/>
                <a:gd name="connsiteY1" fmla="*/ 0 h 53122"/>
                <a:gd name="connsiteX2" fmla="*/ 127145 w 127144"/>
                <a:gd name="connsiteY2" fmla="*/ 53122 h 53122"/>
                <a:gd name="connsiteX3" fmla="*/ 0 w 127144"/>
                <a:gd name="connsiteY3" fmla="*/ 53122 h 53122"/>
                <a:gd name="connsiteX4" fmla="*/ 0 w 127144"/>
                <a:gd name="connsiteY4" fmla="*/ 0 h 53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144" h="53122">
                  <a:moveTo>
                    <a:pt x="0" y="0"/>
                  </a:moveTo>
                  <a:lnTo>
                    <a:pt x="127145" y="0"/>
                  </a:lnTo>
                  <a:lnTo>
                    <a:pt x="127145" y="53122"/>
                  </a:lnTo>
                  <a:lnTo>
                    <a:pt x="0" y="5312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272" name="شكل حر: شكل 1271">
              <a:extLst>
                <a:ext uri="{FF2B5EF4-FFF2-40B4-BE49-F238E27FC236}">
                  <a16:creationId xmlns:a16="http://schemas.microsoft.com/office/drawing/2014/main" id="{029373E9-EFB9-4158-AE46-C0FD3445C58A}"/>
                </a:ext>
              </a:extLst>
            </p:cNvPr>
            <p:cNvSpPr/>
            <p:nvPr/>
          </p:nvSpPr>
          <p:spPr>
            <a:xfrm>
              <a:off x="-6478172" y="5987438"/>
              <a:ext cx="126274" cy="95794"/>
            </a:xfrm>
            <a:custGeom>
              <a:avLst/>
              <a:gdLst>
                <a:gd name="connsiteX0" fmla="*/ 63572 w 126274"/>
                <a:gd name="connsiteY0" fmla="*/ 0 h 95794"/>
                <a:gd name="connsiteX1" fmla="*/ 63572 w 126274"/>
                <a:gd name="connsiteY1" fmla="*/ 0 h 95794"/>
                <a:gd name="connsiteX2" fmla="*/ 62702 w 126274"/>
                <a:gd name="connsiteY2" fmla="*/ 0 h 95794"/>
                <a:gd name="connsiteX3" fmla="*/ 61831 w 126274"/>
                <a:gd name="connsiteY3" fmla="*/ 0 h 95794"/>
                <a:gd name="connsiteX4" fmla="*/ 61831 w 126274"/>
                <a:gd name="connsiteY4" fmla="*/ 0 h 95794"/>
                <a:gd name="connsiteX5" fmla="*/ 0 w 126274"/>
                <a:gd name="connsiteY5" fmla="*/ 52252 h 95794"/>
                <a:gd name="connsiteX6" fmla="*/ 0 w 126274"/>
                <a:gd name="connsiteY6" fmla="*/ 95795 h 95794"/>
                <a:gd name="connsiteX7" fmla="*/ 61831 w 126274"/>
                <a:gd name="connsiteY7" fmla="*/ 95795 h 95794"/>
                <a:gd name="connsiteX8" fmla="*/ 64444 w 126274"/>
                <a:gd name="connsiteY8" fmla="*/ 95795 h 95794"/>
                <a:gd name="connsiteX9" fmla="*/ 126274 w 126274"/>
                <a:gd name="connsiteY9" fmla="*/ 95795 h 95794"/>
                <a:gd name="connsiteX10" fmla="*/ 126274 w 126274"/>
                <a:gd name="connsiteY10" fmla="*/ 52252 h 95794"/>
                <a:gd name="connsiteX11" fmla="*/ 63572 w 126274"/>
                <a:gd name="connsiteY11" fmla="*/ 0 h 95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274" h="95794">
                  <a:moveTo>
                    <a:pt x="63572" y="0"/>
                  </a:moveTo>
                  <a:lnTo>
                    <a:pt x="63572" y="0"/>
                  </a:lnTo>
                  <a:cubicBezTo>
                    <a:pt x="63572" y="0"/>
                    <a:pt x="62702" y="0"/>
                    <a:pt x="62702" y="0"/>
                  </a:cubicBezTo>
                  <a:cubicBezTo>
                    <a:pt x="61831" y="0"/>
                    <a:pt x="61831" y="0"/>
                    <a:pt x="61831" y="0"/>
                  </a:cubicBezTo>
                  <a:lnTo>
                    <a:pt x="61831" y="0"/>
                  </a:lnTo>
                  <a:cubicBezTo>
                    <a:pt x="50510" y="1742"/>
                    <a:pt x="0" y="13063"/>
                    <a:pt x="0" y="52252"/>
                  </a:cubicBezTo>
                  <a:cubicBezTo>
                    <a:pt x="0" y="95795"/>
                    <a:pt x="0" y="95795"/>
                    <a:pt x="0" y="95795"/>
                  </a:cubicBezTo>
                  <a:lnTo>
                    <a:pt x="61831" y="95795"/>
                  </a:lnTo>
                  <a:lnTo>
                    <a:pt x="64444" y="95795"/>
                  </a:lnTo>
                  <a:lnTo>
                    <a:pt x="126274" y="95795"/>
                  </a:lnTo>
                  <a:cubicBezTo>
                    <a:pt x="126274" y="95795"/>
                    <a:pt x="126274" y="95795"/>
                    <a:pt x="126274" y="52252"/>
                  </a:cubicBezTo>
                  <a:cubicBezTo>
                    <a:pt x="125404" y="13934"/>
                    <a:pt x="74894" y="2612"/>
                    <a:pt x="63572" y="0"/>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274" name="شكل حر: شكل 1273">
              <a:extLst>
                <a:ext uri="{FF2B5EF4-FFF2-40B4-BE49-F238E27FC236}">
                  <a16:creationId xmlns:a16="http://schemas.microsoft.com/office/drawing/2014/main" id="{C6B1C814-76E2-4929-A480-57178D84AF24}"/>
                </a:ext>
              </a:extLst>
            </p:cNvPr>
            <p:cNvSpPr/>
            <p:nvPr/>
          </p:nvSpPr>
          <p:spPr>
            <a:xfrm>
              <a:off x="-6243912" y="5958700"/>
              <a:ext cx="8708" cy="47897"/>
            </a:xfrm>
            <a:custGeom>
              <a:avLst/>
              <a:gdLst>
                <a:gd name="connsiteX0" fmla="*/ 0 w 8708"/>
                <a:gd name="connsiteY0" fmla="*/ 47897 h 47897"/>
                <a:gd name="connsiteX1" fmla="*/ 0 w 8708"/>
                <a:gd name="connsiteY1" fmla="*/ 0 h 47897"/>
              </a:gdLst>
              <a:ahLst/>
              <a:cxnLst>
                <a:cxn ang="0">
                  <a:pos x="connsiteX0" y="connsiteY0"/>
                </a:cxn>
                <a:cxn ang="0">
                  <a:pos x="connsiteX1" y="connsiteY1"/>
                </a:cxn>
              </a:cxnLst>
              <a:rect l="l" t="t" r="r" b="b"/>
              <a:pathLst>
                <a:path w="8708" h="47897">
                  <a:moveTo>
                    <a:pt x="0" y="47897"/>
                  </a:moveTo>
                  <a:lnTo>
                    <a:pt x="0" y="0"/>
                  </a:lnTo>
                </a:path>
              </a:pathLst>
            </a:custGeom>
            <a:noFill/>
            <a:ln w="8709" cap="flat">
              <a:solidFill>
                <a:srgbClr val="475154"/>
              </a:solidFill>
              <a:prstDash val="solid"/>
              <a:miter/>
            </a:ln>
          </p:spPr>
          <p:txBody>
            <a:bodyPr rtlCol="1" anchor="ctr"/>
            <a:lstStyle/>
            <a:p>
              <a:endParaRPr lang="ar-SA"/>
            </a:p>
          </p:txBody>
        </p:sp>
        <p:sp>
          <p:nvSpPr>
            <p:cNvPr id="1275" name="شكل حر: شكل 1274">
              <a:extLst>
                <a:ext uri="{FF2B5EF4-FFF2-40B4-BE49-F238E27FC236}">
                  <a16:creationId xmlns:a16="http://schemas.microsoft.com/office/drawing/2014/main" id="{BB88F1EE-E7E1-426C-BCB5-6220907995A7}"/>
                </a:ext>
              </a:extLst>
            </p:cNvPr>
            <p:cNvSpPr/>
            <p:nvPr/>
          </p:nvSpPr>
          <p:spPr>
            <a:xfrm>
              <a:off x="-6308355" y="6084104"/>
              <a:ext cx="127144" cy="53122"/>
            </a:xfrm>
            <a:custGeom>
              <a:avLst/>
              <a:gdLst>
                <a:gd name="connsiteX0" fmla="*/ 0 w 127144"/>
                <a:gd name="connsiteY0" fmla="*/ 0 h 53122"/>
                <a:gd name="connsiteX1" fmla="*/ 127145 w 127144"/>
                <a:gd name="connsiteY1" fmla="*/ 0 h 53122"/>
                <a:gd name="connsiteX2" fmla="*/ 127145 w 127144"/>
                <a:gd name="connsiteY2" fmla="*/ 53122 h 53122"/>
                <a:gd name="connsiteX3" fmla="*/ 0 w 127144"/>
                <a:gd name="connsiteY3" fmla="*/ 53122 h 53122"/>
                <a:gd name="connsiteX4" fmla="*/ 0 w 127144"/>
                <a:gd name="connsiteY4" fmla="*/ 0 h 53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144" h="53122">
                  <a:moveTo>
                    <a:pt x="0" y="0"/>
                  </a:moveTo>
                  <a:lnTo>
                    <a:pt x="127145" y="0"/>
                  </a:lnTo>
                  <a:lnTo>
                    <a:pt x="127145" y="53122"/>
                  </a:lnTo>
                  <a:lnTo>
                    <a:pt x="0" y="5312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276" name="شكل حر: شكل 1275">
              <a:extLst>
                <a:ext uri="{FF2B5EF4-FFF2-40B4-BE49-F238E27FC236}">
                  <a16:creationId xmlns:a16="http://schemas.microsoft.com/office/drawing/2014/main" id="{FA287796-D393-4790-99E2-A9267DDFB1DF}"/>
                </a:ext>
              </a:extLst>
            </p:cNvPr>
            <p:cNvSpPr/>
            <p:nvPr/>
          </p:nvSpPr>
          <p:spPr>
            <a:xfrm>
              <a:off x="-6306614" y="5987438"/>
              <a:ext cx="126274" cy="95794"/>
            </a:xfrm>
            <a:custGeom>
              <a:avLst/>
              <a:gdLst>
                <a:gd name="connsiteX0" fmla="*/ 63572 w 126274"/>
                <a:gd name="connsiteY0" fmla="*/ 0 h 95794"/>
                <a:gd name="connsiteX1" fmla="*/ 63572 w 126274"/>
                <a:gd name="connsiteY1" fmla="*/ 0 h 95794"/>
                <a:gd name="connsiteX2" fmla="*/ 62702 w 126274"/>
                <a:gd name="connsiteY2" fmla="*/ 0 h 95794"/>
                <a:gd name="connsiteX3" fmla="*/ 61831 w 126274"/>
                <a:gd name="connsiteY3" fmla="*/ 0 h 95794"/>
                <a:gd name="connsiteX4" fmla="*/ 61831 w 126274"/>
                <a:gd name="connsiteY4" fmla="*/ 0 h 95794"/>
                <a:gd name="connsiteX5" fmla="*/ 0 w 126274"/>
                <a:gd name="connsiteY5" fmla="*/ 52252 h 95794"/>
                <a:gd name="connsiteX6" fmla="*/ 0 w 126274"/>
                <a:gd name="connsiteY6" fmla="*/ 95795 h 95794"/>
                <a:gd name="connsiteX7" fmla="*/ 61831 w 126274"/>
                <a:gd name="connsiteY7" fmla="*/ 95795 h 95794"/>
                <a:gd name="connsiteX8" fmla="*/ 64443 w 126274"/>
                <a:gd name="connsiteY8" fmla="*/ 95795 h 95794"/>
                <a:gd name="connsiteX9" fmla="*/ 126274 w 126274"/>
                <a:gd name="connsiteY9" fmla="*/ 95795 h 95794"/>
                <a:gd name="connsiteX10" fmla="*/ 126274 w 126274"/>
                <a:gd name="connsiteY10" fmla="*/ 52252 h 95794"/>
                <a:gd name="connsiteX11" fmla="*/ 63572 w 126274"/>
                <a:gd name="connsiteY11" fmla="*/ 0 h 95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274" h="95794">
                  <a:moveTo>
                    <a:pt x="63572" y="0"/>
                  </a:moveTo>
                  <a:lnTo>
                    <a:pt x="63572" y="0"/>
                  </a:lnTo>
                  <a:cubicBezTo>
                    <a:pt x="63572" y="0"/>
                    <a:pt x="62702" y="0"/>
                    <a:pt x="62702" y="0"/>
                  </a:cubicBezTo>
                  <a:cubicBezTo>
                    <a:pt x="61831" y="0"/>
                    <a:pt x="61831" y="0"/>
                    <a:pt x="61831" y="0"/>
                  </a:cubicBezTo>
                  <a:lnTo>
                    <a:pt x="61831" y="0"/>
                  </a:lnTo>
                  <a:cubicBezTo>
                    <a:pt x="50510" y="1742"/>
                    <a:pt x="0" y="13063"/>
                    <a:pt x="0" y="52252"/>
                  </a:cubicBezTo>
                  <a:cubicBezTo>
                    <a:pt x="0" y="95795"/>
                    <a:pt x="0" y="95795"/>
                    <a:pt x="0" y="95795"/>
                  </a:cubicBezTo>
                  <a:lnTo>
                    <a:pt x="61831" y="95795"/>
                  </a:lnTo>
                  <a:lnTo>
                    <a:pt x="64443" y="95795"/>
                  </a:lnTo>
                  <a:lnTo>
                    <a:pt x="126274" y="95795"/>
                  </a:lnTo>
                  <a:cubicBezTo>
                    <a:pt x="126274" y="95795"/>
                    <a:pt x="126274" y="95795"/>
                    <a:pt x="126274" y="52252"/>
                  </a:cubicBezTo>
                  <a:cubicBezTo>
                    <a:pt x="124532" y="13934"/>
                    <a:pt x="74894" y="2612"/>
                    <a:pt x="63572" y="0"/>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278" name="شكل حر: شكل 1277">
              <a:extLst>
                <a:ext uri="{FF2B5EF4-FFF2-40B4-BE49-F238E27FC236}">
                  <a16:creationId xmlns:a16="http://schemas.microsoft.com/office/drawing/2014/main" id="{D28E75FA-3F29-4ED0-8684-F431920895FF}"/>
                </a:ext>
              </a:extLst>
            </p:cNvPr>
            <p:cNvSpPr/>
            <p:nvPr/>
          </p:nvSpPr>
          <p:spPr>
            <a:xfrm>
              <a:off x="-6073224" y="5958700"/>
              <a:ext cx="8708" cy="47897"/>
            </a:xfrm>
            <a:custGeom>
              <a:avLst/>
              <a:gdLst>
                <a:gd name="connsiteX0" fmla="*/ 0 w 8708"/>
                <a:gd name="connsiteY0" fmla="*/ 47897 h 47897"/>
                <a:gd name="connsiteX1" fmla="*/ 0 w 8708"/>
                <a:gd name="connsiteY1" fmla="*/ 0 h 47897"/>
              </a:gdLst>
              <a:ahLst/>
              <a:cxnLst>
                <a:cxn ang="0">
                  <a:pos x="connsiteX0" y="connsiteY0"/>
                </a:cxn>
                <a:cxn ang="0">
                  <a:pos x="connsiteX1" y="connsiteY1"/>
                </a:cxn>
              </a:cxnLst>
              <a:rect l="l" t="t" r="r" b="b"/>
              <a:pathLst>
                <a:path w="8708" h="47897">
                  <a:moveTo>
                    <a:pt x="0" y="47897"/>
                  </a:moveTo>
                  <a:lnTo>
                    <a:pt x="0" y="0"/>
                  </a:lnTo>
                </a:path>
              </a:pathLst>
            </a:custGeom>
            <a:noFill/>
            <a:ln w="8709" cap="flat">
              <a:solidFill>
                <a:srgbClr val="475154"/>
              </a:solidFill>
              <a:prstDash val="solid"/>
              <a:miter/>
            </a:ln>
          </p:spPr>
          <p:txBody>
            <a:bodyPr rtlCol="1" anchor="ctr"/>
            <a:lstStyle/>
            <a:p>
              <a:endParaRPr lang="ar-SA"/>
            </a:p>
          </p:txBody>
        </p:sp>
        <p:sp>
          <p:nvSpPr>
            <p:cNvPr id="1279" name="شكل حر: شكل 1278">
              <a:extLst>
                <a:ext uri="{FF2B5EF4-FFF2-40B4-BE49-F238E27FC236}">
                  <a16:creationId xmlns:a16="http://schemas.microsoft.com/office/drawing/2014/main" id="{E55833A4-1EB0-41D6-A9F5-AB8DABDF7CFF}"/>
                </a:ext>
              </a:extLst>
            </p:cNvPr>
            <p:cNvSpPr/>
            <p:nvPr/>
          </p:nvSpPr>
          <p:spPr>
            <a:xfrm>
              <a:off x="-6136796" y="6084104"/>
              <a:ext cx="127144" cy="53122"/>
            </a:xfrm>
            <a:custGeom>
              <a:avLst/>
              <a:gdLst>
                <a:gd name="connsiteX0" fmla="*/ 0 w 127144"/>
                <a:gd name="connsiteY0" fmla="*/ 0 h 53122"/>
                <a:gd name="connsiteX1" fmla="*/ 127145 w 127144"/>
                <a:gd name="connsiteY1" fmla="*/ 0 h 53122"/>
                <a:gd name="connsiteX2" fmla="*/ 127145 w 127144"/>
                <a:gd name="connsiteY2" fmla="*/ 53122 h 53122"/>
                <a:gd name="connsiteX3" fmla="*/ 0 w 127144"/>
                <a:gd name="connsiteY3" fmla="*/ 53122 h 53122"/>
                <a:gd name="connsiteX4" fmla="*/ 0 w 127144"/>
                <a:gd name="connsiteY4" fmla="*/ 0 h 53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144" h="53122">
                  <a:moveTo>
                    <a:pt x="0" y="0"/>
                  </a:moveTo>
                  <a:lnTo>
                    <a:pt x="127145" y="0"/>
                  </a:lnTo>
                  <a:lnTo>
                    <a:pt x="127145" y="53122"/>
                  </a:lnTo>
                  <a:lnTo>
                    <a:pt x="0" y="5312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280" name="شكل حر: شكل 1279">
              <a:extLst>
                <a:ext uri="{FF2B5EF4-FFF2-40B4-BE49-F238E27FC236}">
                  <a16:creationId xmlns:a16="http://schemas.microsoft.com/office/drawing/2014/main" id="{4B3BFE5A-1752-4EFD-A826-EF32938AF457}"/>
                </a:ext>
              </a:extLst>
            </p:cNvPr>
            <p:cNvSpPr/>
            <p:nvPr/>
          </p:nvSpPr>
          <p:spPr>
            <a:xfrm>
              <a:off x="-6135055" y="5987438"/>
              <a:ext cx="126274" cy="95794"/>
            </a:xfrm>
            <a:custGeom>
              <a:avLst/>
              <a:gdLst>
                <a:gd name="connsiteX0" fmla="*/ 63572 w 126274"/>
                <a:gd name="connsiteY0" fmla="*/ 0 h 95794"/>
                <a:gd name="connsiteX1" fmla="*/ 63572 w 126274"/>
                <a:gd name="connsiteY1" fmla="*/ 0 h 95794"/>
                <a:gd name="connsiteX2" fmla="*/ 62701 w 126274"/>
                <a:gd name="connsiteY2" fmla="*/ 0 h 95794"/>
                <a:gd name="connsiteX3" fmla="*/ 61831 w 126274"/>
                <a:gd name="connsiteY3" fmla="*/ 0 h 95794"/>
                <a:gd name="connsiteX4" fmla="*/ 61831 w 126274"/>
                <a:gd name="connsiteY4" fmla="*/ 0 h 95794"/>
                <a:gd name="connsiteX5" fmla="*/ 0 w 126274"/>
                <a:gd name="connsiteY5" fmla="*/ 52252 h 95794"/>
                <a:gd name="connsiteX6" fmla="*/ 0 w 126274"/>
                <a:gd name="connsiteY6" fmla="*/ 95795 h 95794"/>
                <a:gd name="connsiteX7" fmla="*/ 61831 w 126274"/>
                <a:gd name="connsiteY7" fmla="*/ 95795 h 95794"/>
                <a:gd name="connsiteX8" fmla="*/ 64443 w 126274"/>
                <a:gd name="connsiteY8" fmla="*/ 95795 h 95794"/>
                <a:gd name="connsiteX9" fmla="*/ 126274 w 126274"/>
                <a:gd name="connsiteY9" fmla="*/ 95795 h 95794"/>
                <a:gd name="connsiteX10" fmla="*/ 126274 w 126274"/>
                <a:gd name="connsiteY10" fmla="*/ 52252 h 95794"/>
                <a:gd name="connsiteX11" fmla="*/ 63572 w 126274"/>
                <a:gd name="connsiteY11" fmla="*/ 0 h 95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274" h="95794">
                  <a:moveTo>
                    <a:pt x="63572" y="0"/>
                  </a:moveTo>
                  <a:lnTo>
                    <a:pt x="63572" y="0"/>
                  </a:lnTo>
                  <a:cubicBezTo>
                    <a:pt x="63572" y="0"/>
                    <a:pt x="62701" y="0"/>
                    <a:pt x="62701" y="0"/>
                  </a:cubicBezTo>
                  <a:cubicBezTo>
                    <a:pt x="61831" y="0"/>
                    <a:pt x="61831" y="0"/>
                    <a:pt x="61831" y="0"/>
                  </a:cubicBezTo>
                  <a:lnTo>
                    <a:pt x="61831" y="0"/>
                  </a:lnTo>
                  <a:cubicBezTo>
                    <a:pt x="50510" y="1742"/>
                    <a:pt x="0" y="13063"/>
                    <a:pt x="0" y="52252"/>
                  </a:cubicBezTo>
                  <a:cubicBezTo>
                    <a:pt x="0" y="95795"/>
                    <a:pt x="0" y="95795"/>
                    <a:pt x="0" y="95795"/>
                  </a:cubicBezTo>
                  <a:lnTo>
                    <a:pt x="61831" y="95795"/>
                  </a:lnTo>
                  <a:lnTo>
                    <a:pt x="64443" y="95795"/>
                  </a:lnTo>
                  <a:lnTo>
                    <a:pt x="126274" y="95795"/>
                  </a:lnTo>
                  <a:cubicBezTo>
                    <a:pt x="126274" y="95795"/>
                    <a:pt x="126274" y="95795"/>
                    <a:pt x="126274" y="52252"/>
                  </a:cubicBezTo>
                  <a:cubicBezTo>
                    <a:pt x="124532" y="13934"/>
                    <a:pt x="74894" y="2612"/>
                    <a:pt x="63572" y="0"/>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282" name="شكل حر: شكل 1281">
              <a:extLst>
                <a:ext uri="{FF2B5EF4-FFF2-40B4-BE49-F238E27FC236}">
                  <a16:creationId xmlns:a16="http://schemas.microsoft.com/office/drawing/2014/main" id="{65B1788C-ADD1-4481-B6BE-55F5434B9900}"/>
                </a:ext>
              </a:extLst>
            </p:cNvPr>
            <p:cNvSpPr/>
            <p:nvPr/>
          </p:nvSpPr>
          <p:spPr>
            <a:xfrm>
              <a:off x="-5901665" y="5958700"/>
              <a:ext cx="8708" cy="47897"/>
            </a:xfrm>
            <a:custGeom>
              <a:avLst/>
              <a:gdLst>
                <a:gd name="connsiteX0" fmla="*/ 0 w 8708"/>
                <a:gd name="connsiteY0" fmla="*/ 47897 h 47897"/>
                <a:gd name="connsiteX1" fmla="*/ 0 w 8708"/>
                <a:gd name="connsiteY1" fmla="*/ 0 h 47897"/>
              </a:gdLst>
              <a:ahLst/>
              <a:cxnLst>
                <a:cxn ang="0">
                  <a:pos x="connsiteX0" y="connsiteY0"/>
                </a:cxn>
                <a:cxn ang="0">
                  <a:pos x="connsiteX1" y="connsiteY1"/>
                </a:cxn>
              </a:cxnLst>
              <a:rect l="l" t="t" r="r" b="b"/>
              <a:pathLst>
                <a:path w="8708" h="47897">
                  <a:moveTo>
                    <a:pt x="0" y="47897"/>
                  </a:moveTo>
                  <a:lnTo>
                    <a:pt x="0" y="0"/>
                  </a:lnTo>
                </a:path>
              </a:pathLst>
            </a:custGeom>
            <a:noFill/>
            <a:ln w="8709" cap="flat">
              <a:solidFill>
                <a:srgbClr val="475154"/>
              </a:solidFill>
              <a:prstDash val="solid"/>
              <a:miter/>
            </a:ln>
          </p:spPr>
          <p:txBody>
            <a:bodyPr rtlCol="1" anchor="ctr"/>
            <a:lstStyle/>
            <a:p>
              <a:endParaRPr lang="ar-SA"/>
            </a:p>
          </p:txBody>
        </p:sp>
        <p:sp>
          <p:nvSpPr>
            <p:cNvPr id="1283" name="شكل حر: شكل 1282">
              <a:extLst>
                <a:ext uri="{FF2B5EF4-FFF2-40B4-BE49-F238E27FC236}">
                  <a16:creationId xmlns:a16="http://schemas.microsoft.com/office/drawing/2014/main" id="{5551FBCC-608C-4EB9-A78F-6C6FF6A28741}"/>
                </a:ext>
              </a:extLst>
            </p:cNvPr>
            <p:cNvSpPr/>
            <p:nvPr/>
          </p:nvSpPr>
          <p:spPr>
            <a:xfrm>
              <a:off x="-5965237" y="6084104"/>
              <a:ext cx="127144" cy="53122"/>
            </a:xfrm>
            <a:custGeom>
              <a:avLst/>
              <a:gdLst>
                <a:gd name="connsiteX0" fmla="*/ 0 w 127144"/>
                <a:gd name="connsiteY0" fmla="*/ 0 h 53122"/>
                <a:gd name="connsiteX1" fmla="*/ 127145 w 127144"/>
                <a:gd name="connsiteY1" fmla="*/ 0 h 53122"/>
                <a:gd name="connsiteX2" fmla="*/ 127145 w 127144"/>
                <a:gd name="connsiteY2" fmla="*/ 53122 h 53122"/>
                <a:gd name="connsiteX3" fmla="*/ 0 w 127144"/>
                <a:gd name="connsiteY3" fmla="*/ 53122 h 53122"/>
                <a:gd name="connsiteX4" fmla="*/ 0 w 127144"/>
                <a:gd name="connsiteY4" fmla="*/ 0 h 53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144" h="53122">
                  <a:moveTo>
                    <a:pt x="0" y="0"/>
                  </a:moveTo>
                  <a:lnTo>
                    <a:pt x="127145" y="0"/>
                  </a:lnTo>
                  <a:lnTo>
                    <a:pt x="127145" y="53122"/>
                  </a:lnTo>
                  <a:lnTo>
                    <a:pt x="0" y="53122"/>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284" name="شكل حر: شكل 1283">
              <a:extLst>
                <a:ext uri="{FF2B5EF4-FFF2-40B4-BE49-F238E27FC236}">
                  <a16:creationId xmlns:a16="http://schemas.microsoft.com/office/drawing/2014/main" id="{8BA2806E-C2FF-48EF-B47A-590A6B49ACDC}"/>
                </a:ext>
              </a:extLst>
            </p:cNvPr>
            <p:cNvSpPr/>
            <p:nvPr/>
          </p:nvSpPr>
          <p:spPr>
            <a:xfrm>
              <a:off x="-5964367" y="5987438"/>
              <a:ext cx="126274" cy="95794"/>
            </a:xfrm>
            <a:custGeom>
              <a:avLst/>
              <a:gdLst>
                <a:gd name="connsiteX0" fmla="*/ 63572 w 126274"/>
                <a:gd name="connsiteY0" fmla="*/ 0 h 95794"/>
                <a:gd name="connsiteX1" fmla="*/ 63572 w 126274"/>
                <a:gd name="connsiteY1" fmla="*/ 0 h 95794"/>
                <a:gd name="connsiteX2" fmla="*/ 62702 w 126274"/>
                <a:gd name="connsiteY2" fmla="*/ 0 h 95794"/>
                <a:gd name="connsiteX3" fmla="*/ 61831 w 126274"/>
                <a:gd name="connsiteY3" fmla="*/ 0 h 95794"/>
                <a:gd name="connsiteX4" fmla="*/ 61831 w 126274"/>
                <a:gd name="connsiteY4" fmla="*/ 0 h 95794"/>
                <a:gd name="connsiteX5" fmla="*/ 0 w 126274"/>
                <a:gd name="connsiteY5" fmla="*/ 52252 h 95794"/>
                <a:gd name="connsiteX6" fmla="*/ 0 w 126274"/>
                <a:gd name="connsiteY6" fmla="*/ 95795 h 95794"/>
                <a:gd name="connsiteX7" fmla="*/ 61831 w 126274"/>
                <a:gd name="connsiteY7" fmla="*/ 95795 h 95794"/>
                <a:gd name="connsiteX8" fmla="*/ 64444 w 126274"/>
                <a:gd name="connsiteY8" fmla="*/ 95795 h 95794"/>
                <a:gd name="connsiteX9" fmla="*/ 126274 w 126274"/>
                <a:gd name="connsiteY9" fmla="*/ 95795 h 95794"/>
                <a:gd name="connsiteX10" fmla="*/ 126274 w 126274"/>
                <a:gd name="connsiteY10" fmla="*/ 52252 h 95794"/>
                <a:gd name="connsiteX11" fmla="*/ 63572 w 126274"/>
                <a:gd name="connsiteY11" fmla="*/ 0 h 95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274" h="95794">
                  <a:moveTo>
                    <a:pt x="63572" y="0"/>
                  </a:moveTo>
                  <a:lnTo>
                    <a:pt x="63572" y="0"/>
                  </a:lnTo>
                  <a:cubicBezTo>
                    <a:pt x="63572" y="0"/>
                    <a:pt x="62702" y="0"/>
                    <a:pt x="62702" y="0"/>
                  </a:cubicBezTo>
                  <a:cubicBezTo>
                    <a:pt x="61831" y="0"/>
                    <a:pt x="61831" y="0"/>
                    <a:pt x="61831" y="0"/>
                  </a:cubicBezTo>
                  <a:lnTo>
                    <a:pt x="61831" y="0"/>
                  </a:lnTo>
                  <a:cubicBezTo>
                    <a:pt x="50510" y="1742"/>
                    <a:pt x="0" y="13063"/>
                    <a:pt x="0" y="52252"/>
                  </a:cubicBezTo>
                  <a:cubicBezTo>
                    <a:pt x="0" y="95795"/>
                    <a:pt x="0" y="95795"/>
                    <a:pt x="0" y="95795"/>
                  </a:cubicBezTo>
                  <a:lnTo>
                    <a:pt x="61831" y="95795"/>
                  </a:lnTo>
                  <a:lnTo>
                    <a:pt x="64444" y="95795"/>
                  </a:lnTo>
                  <a:lnTo>
                    <a:pt x="126274" y="95795"/>
                  </a:lnTo>
                  <a:cubicBezTo>
                    <a:pt x="126274" y="95795"/>
                    <a:pt x="126274" y="95795"/>
                    <a:pt x="126274" y="52252"/>
                  </a:cubicBezTo>
                  <a:cubicBezTo>
                    <a:pt x="125404" y="13934"/>
                    <a:pt x="74894" y="2612"/>
                    <a:pt x="63572" y="0"/>
                  </a:cubicBezTo>
                  <a:close/>
                </a:path>
              </a:pathLst>
            </a:custGeom>
            <a:solidFill>
              <a:srgbClr val="F15F5B"/>
            </a:solidFill>
            <a:ln w="8709" cap="flat">
              <a:solidFill>
                <a:srgbClr val="2D2423"/>
              </a:solidFill>
              <a:prstDash val="solid"/>
              <a:miter/>
            </a:ln>
          </p:spPr>
          <p:txBody>
            <a:bodyPr rtlCol="1" anchor="ctr"/>
            <a:lstStyle/>
            <a:p>
              <a:endParaRPr lang="ar-SA"/>
            </a:p>
          </p:txBody>
        </p:sp>
        <p:sp>
          <p:nvSpPr>
            <p:cNvPr id="1286" name="شكل حر: شكل 1285">
              <a:extLst>
                <a:ext uri="{FF2B5EF4-FFF2-40B4-BE49-F238E27FC236}">
                  <a16:creationId xmlns:a16="http://schemas.microsoft.com/office/drawing/2014/main" id="{89B5AB61-DA04-4D0F-BED6-B40B0A9D7E32}"/>
                </a:ext>
              </a:extLst>
            </p:cNvPr>
            <p:cNvSpPr/>
            <p:nvPr/>
          </p:nvSpPr>
          <p:spPr>
            <a:xfrm>
              <a:off x="-2210972" y="4938049"/>
              <a:ext cx="793350" cy="1942893"/>
            </a:xfrm>
            <a:custGeom>
              <a:avLst/>
              <a:gdLst>
                <a:gd name="connsiteX0" fmla="*/ 397111 w 793350"/>
                <a:gd name="connsiteY0" fmla="*/ 0 h 1942893"/>
                <a:gd name="connsiteX1" fmla="*/ 0 w 793350"/>
                <a:gd name="connsiteY1" fmla="*/ 1942894 h 1942893"/>
                <a:gd name="connsiteX2" fmla="*/ 397111 w 793350"/>
                <a:gd name="connsiteY2" fmla="*/ 1942894 h 1942893"/>
                <a:gd name="connsiteX3" fmla="*/ 793351 w 793350"/>
                <a:gd name="connsiteY3" fmla="*/ 1942894 h 1942893"/>
              </a:gdLst>
              <a:ahLst/>
              <a:cxnLst>
                <a:cxn ang="0">
                  <a:pos x="connsiteX0" y="connsiteY0"/>
                </a:cxn>
                <a:cxn ang="0">
                  <a:pos x="connsiteX1" y="connsiteY1"/>
                </a:cxn>
                <a:cxn ang="0">
                  <a:pos x="connsiteX2" y="connsiteY2"/>
                </a:cxn>
                <a:cxn ang="0">
                  <a:pos x="connsiteX3" y="connsiteY3"/>
                </a:cxn>
              </a:cxnLst>
              <a:rect l="l" t="t" r="r" b="b"/>
              <a:pathLst>
                <a:path w="793350" h="1942893">
                  <a:moveTo>
                    <a:pt x="397111" y="0"/>
                  </a:moveTo>
                  <a:lnTo>
                    <a:pt x="0" y="1942894"/>
                  </a:lnTo>
                  <a:lnTo>
                    <a:pt x="397111" y="1942894"/>
                  </a:lnTo>
                  <a:lnTo>
                    <a:pt x="793351" y="1942894"/>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287" name="شكل حر: شكل 1286">
              <a:extLst>
                <a:ext uri="{FF2B5EF4-FFF2-40B4-BE49-F238E27FC236}">
                  <a16:creationId xmlns:a16="http://schemas.microsoft.com/office/drawing/2014/main" id="{455F802C-B78E-42F6-9BA7-59445F142FE3}"/>
                </a:ext>
              </a:extLst>
            </p:cNvPr>
            <p:cNvSpPr/>
            <p:nvPr/>
          </p:nvSpPr>
          <p:spPr>
            <a:xfrm>
              <a:off x="-2145658" y="6563078"/>
              <a:ext cx="662722" cy="8708"/>
            </a:xfrm>
            <a:custGeom>
              <a:avLst/>
              <a:gdLst>
                <a:gd name="connsiteX0" fmla="*/ 0 w 662722"/>
                <a:gd name="connsiteY0" fmla="*/ 0 h 8708"/>
                <a:gd name="connsiteX1" fmla="*/ 662722 w 662722"/>
                <a:gd name="connsiteY1" fmla="*/ 0 h 8708"/>
              </a:gdLst>
              <a:ahLst/>
              <a:cxnLst>
                <a:cxn ang="0">
                  <a:pos x="connsiteX0" y="connsiteY0"/>
                </a:cxn>
                <a:cxn ang="0">
                  <a:pos x="connsiteX1" y="connsiteY1"/>
                </a:cxn>
              </a:cxnLst>
              <a:rect l="l" t="t" r="r" b="b"/>
              <a:pathLst>
                <a:path w="662722" h="8708">
                  <a:moveTo>
                    <a:pt x="0" y="0"/>
                  </a:moveTo>
                  <a:lnTo>
                    <a:pt x="662722" y="0"/>
                  </a:lnTo>
                </a:path>
              </a:pathLst>
            </a:custGeom>
            <a:solidFill>
              <a:srgbClr val="F15F5B"/>
            </a:solidFill>
            <a:ln w="8709" cap="flat">
              <a:solidFill>
                <a:srgbClr val="2D2423"/>
              </a:solidFill>
              <a:prstDash val="solid"/>
              <a:miter/>
            </a:ln>
          </p:spPr>
          <p:txBody>
            <a:bodyPr rtlCol="1" anchor="ctr"/>
            <a:lstStyle/>
            <a:p>
              <a:endParaRPr lang="ar-SA"/>
            </a:p>
          </p:txBody>
        </p:sp>
        <p:sp>
          <p:nvSpPr>
            <p:cNvPr id="1288" name="شكل حر: شكل 1287">
              <a:extLst>
                <a:ext uri="{FF2B5EF4-FFF2-40B4-BE49-F238E27FC236}">
                  <a16:creationId xmlns:a16="http://schemas.microsoft.com/office/drawing/2014/main" id="{A942BA63-8CD5-41F2-B4A0-307993EC0541}"/>
                </a:ext>
              </a:extLst>
            </p:cNvPr>
            <p:cNvSpPr/>
            <p:nvPr/>
          </p:nvSpPr>
          <p:spPr>
            <a:xfrm>
              <a:off x="-2088182" y="6279177"/>
              <a:ext cx="547769" cy="8708"/>
            </a:xfrm>
            <a:custGeom>
              <a:avLst/>
              <a:gdLst>
                <a:gd name="connsiteX0" fmla="*/ 0 w 547769"/>
                <a:gd name="connsiteY0" fmla="*/ 0 h 8708"/>
                <a:gd name="connsiteX1" fmla="*/ 547769 w 547769"/>
                <a:gd name="connsiteY1" fmla="*/ 0 h 8708"/>
              </a:gdLst>
              <a:ahLst/>
              <a:cxnLst>
                <a:cxn ang="0">
                  <a:pos x="connsiteX0" y="connsiteY0"/>
                </a:cxn>
                <a:cxn ang="0">
                  <a:pos x="connsiteX1" y="connsiteY1"/>
                </a:cxn>
              </a:cxnLst>
              <a:rect l="l" t="t" r="r" b="b"/>
              <a:pathLst>
                <a:path w="547769" h="8708">
                  <a:moveTo>
                    <a:pt x="0" y="0"/>
                  </a:moveTo>
                  <a:lnTo>
                    <a:pt x="547769" y="0"/>
                  </a:lnTo>
                </a:path>
              </a:pathLst>
            </a:custGeom>
            <a:solidFill>
              <a:srgbClr val="F15F5B"/>
            </a:solidFill>
            <a:ln w="8709" cap="flat">
              <a:solidFill>
                <a:srgbClr val="2D2423"/>
              </a:solidFill>
              <a:prstDash val="solid"/>
              <a:miter/>
            </a:ln>
          </p:spPr>
          <p:txBody>
            <a:bodyPr rtlCol="1" anchor="ctr"/>
            <a:lstStyle/>
            <a:p>
              <a:endParaRPr lang="ar-SA"/>
            </a:p>
          </p:txBody>
        </p:sp>
        <p:sp>
          <p:nvSpPr>
            <p:cNvPr id="1289" name="شكل حر: شكل 1288">
              <a:extLst>
                <a:ext uri="{FF2B5EF4-FFF2-40B4-BE49-F238E27FC236}">
                  <a16:creationId xmlns:a16="http://schemas.microsoft.com/office/drawing/2014/main" id="{79F68025-D1CF-4098-868F-05D5D91E9440}"/>
                </a:ext>
              </a:extLst>
            </p:cNvPr>
            <p:cNvSpPr/>
            <p:nvPr/>
          </p:nvSpPr>
          <p:spPr>
            <a:xfrm>
              <a:off x="-2037672" y="6031852"/>
              <a:ext cx="446749" cy="8708"/>
            </a:xfrm>
            <a:custGeom>
              <a:avLst/>
              <a:gdLst>
                <a:gd name="connsiteX0" fmla="*/ 0 w 446749"/>
                <a:gd name="connsiteY0" fmla="*/ 0 h 8708"/>
                <a:gd name="connsiteX1" fmla="*/ 446749 w 446749"/>
                <a:gd name="connsiteY1" fmla="*/ 0 h 8708"/>
              </a:gdLst>
              <a:ahLst/>
              <a:cxnLst>
                <a:cxn ang="0">
                  <a:pos x="connsiteX0" y="connsiteY0"/>
                </a:cxn>
                <a:cxn ang="0">
                  <a:pos x="connsiteX1" y="connsiteY1"/>
                </a:cxn>
              </a:cxnLst>
              <a:rect l="l" t="t" r="r" b="b"/>
              <a:pathLst>
                <a:path w="446749" h="8708">
                  <a:moveTo>
                    <a:pt x="0" y="0"/>
                  </a:moveTo>
                  <a:lnTo>
                    <a:pt x="446749" y="0"/>
                  </a:lnTo>
                </a:path>
              </a:pathLst>
            </a:custGeom>
            <a:solidFill>
              <a:srgbClr val="F15F5B"/>
            </a:solidFill>
            <a:ln w="8709" cap="flat">
              <a:solidFill>
                <a:srgbClr val="2D2423"/>
              </a:solidFill>
              <a:prstDash val="solid"/>
              <a:miter/>
            </a:ln>
          </p:spPr>
          <p:txBody>
            <a:bodyPr rtlCol="1" anchor="ctr"/>
            <a:lstStyle/>
            <a:p>
              <a:endParaRPr lang="ar-SA"/>
            </a:p>
          </p:txBody>
        </p:sp>
        <p:sp>
          <p:nvSpPr>
            <p:cNvPr id="1290" name="شكل حر: شكل 1289">
              <a:extLst>
                <a:ext uri="{FF2B5EF4-FFF2-40B4-BE49-F238E27FC236}">
                  <a16:creationId xmlns:a16="http://schemas.microsoft.com/office/drawing/2014/main" id="{91737FB6-23F0-4100-9904-A43E8F9A4E7E}"/>
                </a:ext>
              </a:extLst>
            </p:cNvPr>
            <p:cNvSpPr/>
            <p:nvPr/>
          </p:nvSpPr>
          <p:spPr>
            <a:xfrm>
              <a:off x="-1928815" y="5627772"/>
              <a:ext cx="229906" cy="229907"/>
            </a:xfrm>
            <a:custGeom>
              <a:avLst/>
              <a:gdLst>
                <a:gd name="connsiteX0" fmla="*/ 229907 w 229906"/>
                <a:gd name="connsiteY0" fmla="*/ 114954 h 229907"/>
                <a:gd name="connsiteX1" fmla="*/ 114953 w 229906"/>
                <a:gd name="connsiteY1" fmla="*/ 229908 h 229907"/>
                <a:gd name="connsiteX2" fmla="*/ 0 w 229906"/>
                <a:gd name="connsiteY2" fmla="*/ 114954 h 229907"/>
                <a:gd name="connsiteX3" fmla="*/ 114953 w 229906"/>
                <a:gd name="connsiteY3" fmla="*/ 0 h 229907"/>
                <a:gd name="connsiteX4" fmla="*/ 229907 w 229906"/>
                <a:gd name="connsiteY4" fmla="*/ 114954 h 229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906" h="229907">
                  <a:moveTo>
                    <a:pt x="229907" y="114954"/>
                  </a:moveTo>
                  <a:cubicBezTo>
                    <a:pt x="229907" y="178440"/>
                    <a:pt x="178439" y="229908"/>
                    <a:pt x="114953" y="229908"/>
                  </a:cubicBezTo>
                  <a:cubicBezTo>
                    <a:pt x="51468" y="229908"/>
                    <a:pt x="0" y="178440"/>
                    <a:pt x="0" y="114954"/>
                  </a:cubicBezTo>
                  <a:cubicBezTo>
                    <a:pt x="0" y="51468"/>
                    <a:pt x="51468" y="0"/>
                    <a:pt x="114953" y="0"/>
                  </a:cubicBezTo>
                  <a:cubicBezTo>
                    <a:pt x="178439" y="0"/>
                    <a:pt x="229907" y="51468"/>
                    <a:pt x="229907" y="114954"/>
                  </a:cubicBezTo>
                  <a:close/>
                </a:path>
              </a:pathLst>
            </a:custGeom>
            <a:solidFill>
              <a:srgbClr val="475154"/>
            </a:solidFill>
            <a:ln w="8709" cap="flat">
              <a:noFill/>
              <a:prstDash val="solid"/>
              <a:miter/>
            </a:ln>
          </p:spPr>
          <p:txBody>
            <a:bodyPr rtlCol="1" anchor="ctr"/>
            <a:lstStyle/>
            <a:p>
              <a:endParaRPr lang="ar-SA"/>
            </a:p>
          </p:txBody>
        </p:sp>
        <p:sp>
          <p:nvSpPr>
            <p:cNvPr id="1291" name="شكل حر: شكل 1290">
              <a:extLst>
                <a:ext uri="{FF2B5EF4-FFF2-40B4-BE49-F238E27FC236}">
                  <a16:creationId xmlns:a16="http://schemas.microsoft.com/office/drawing/2014/main" id="{035AD3B3-1582-437D-AE33-FD1A047282D2}"/>
                </a:ext>
              </a:extLst>
            </p:cNvPr>
            <p:cNvSpPr/>
            <p:nvPr/>
          </p:nvSpPr>
          <p:spPr>
            <a:xfrm>
              <a:off x="-1813862" y="4763877"/>
              <a:ext cx="8708" cy="174172"/>
            </a:xfrm>
            <a:custGeom>
              <a:avLst/>
              <a:gdLst>
                <a:gd name="connsiteX0" fmla="*/ 0 w 8708"/>
                <a:gd name="connsiteY0" fmla="*/ 174172 h 174172"/>
                <a:gd name="connsiteX1" fmla="*/ 0 w 8708"/>
                <a:gd name="connsiteY1" fmla="*/ 0 h 174172"/>
              </a:gdLst>
              <a:ahLst/>
              <a:cxnLst>
                <a:cxn ang="0">
                  <a:pos x="connsiteX0" y="connsiteY0"/>
                </a:cxn>
                <a:cxn ang="0">
                  <a:pos x="connsiteX1" y="connsiteY1"/>
                </a:cxn>
              </a:cxnLst>
              <a:rect l="l" t="t" r="r" b="b"/>
              <a:pathLst>
                <a:path w="8708" h="174172">
                  <a:moveTo>
                    <a:pt x="0" y="174172"/>
                  </a:moveTo>
                  <a:lnTo>
                    <a:pt x="0" y="0"/>
                  </a:lnTo>
                </a:path>
              </a:pathLst>
            </a:custGeom>
            <a:noFill/>
            <a:ln w="8709" cap="flat">
              <a:solidFill>
                <a:srgbClr val="2D2423"/>
              </a:solidFill>
              <a:prstDash val="solid"/>
              <a:miter/>
            </a:ln>
          </p:spPr>
          <p:txBody>
            <a:bodyPr rtlCol="1" anchor="ctr"/>
            <a:lstStyle/>
            <a:p>
              <a:endParaRPr lang="ar-SA"/>
            </a:p>
          </p:txBody>
        </p:sp>
        <p:sp>
          <p:nvSpPr>
            <p:cNvPr id="1293" name="شكل حر: شكل 1292">
              <a:extLst>
                <a:ext uri="{FF2B5EF4-FFF2-40B4-BE49-F238E27FC236}">
                  <a16:creationId xmlns:a16="http://schemas.microsoft.com/office/drawing/2014/main" id="{FF1D388B-B07C-49F8-8F2F-3EEE5E60E607}"/>
                </a:ext>
              </a:extLst>
            </p:cNvPr>
            <p:cNvSpPr/>
            <p:nvPr/>
          </p:nvSpPr>
          <p:spPr>
            <a:xfrm>
              <a:off x="-4049352" y="6430707"/>
              <a:ext cx="1591926" cy="450235"/>
            </a:xfrm>
            <a:custGeom>
              <a:avLst/>
              <a:gdLst>
                <a:gd name="connsiteX0" fmla="*/ 0 w 1591926"/>
                <a:gd name="connsiteY0" fmla="*/ 0 h 450235"/>
                <a:gd name="connsiteX1" fmla="*/ 1591926 w 1591926"/>
                <a:gd name="connsiteY1" fmla="*/ 0 h 450235"/>
                <a:gd name="connsiteX2" fmla="*/ 1591926 w 1591926"/>
                <a:gd name="connsiteY2" fmla="*/ 450236 h 450235"/>
                <a:gd name="connsiteX3" fmla="*/ 0 w 1591926"/>
                <a:gd name="connsiteY3" fmla="*/ 450236 h 450235"/>
                <a:gd name="connsiteX4" fmla="*/ 0 w 1591926"/>
                <a:gd name="connsiteY4" fmla="*/ 0 h 45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1926" h="450235">
                  <a:moveTo>
                    <a:pt x="0" y="0"/>
                  </a:moveTo>
                  <a:lnTo>
                    <a:pt x="1591926" y="0"/>
                  </a:lnTo>
                  <a:lnTo>
                    <a:pt x="1591926" y="450236"/>
                  </a:lnTo>
                  <a:lnTo>
                    <a:pt x="0" y="4502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grpSp>
          <p:nvGrpSpPr>
            <p:cNvPr id="1295" name="رسم 4">
              <a:extLst>
                <a:ext uri="{FF2B5EF4-FFF2-40B4-BE49-F238E27FC236}">
                  <a16:creationId xmlns:a16="http://schemas.microsoft.com/office/drawing/2014/main" id="{1911659A-5C6C-4D2C-A34F-EAD5E34FB7D4}"/>
                </a:ext>
              </a:extLst>
            </p:cNvPr>
            <p:cNvGrpSpPr/>
            <p:nvPr/>
          </p:nvGrpSpPr>
          <p:grpSpPr>
            <a:xfrm>
              <a:off x="-3957041" y="6475992"/>
              <a:ext cx="1411659" cy="13902"/>
              <a:chOff x="8281851" y="8773715"/>
              <a:chExt cx="1411659" cy="13902"/>
            </a:xfrm>
            <a:noFill/>
          </p:grpSpPr>
          <p:sp>
            <p:nvSpPr>
              <p:cNvPr id="1296" name="شكل حر: شكل 1295">
                <a:extLst>
                  <a:ext uri="{FF2B5EF4-FFF2-40B4-BE49-F238E27FC236}">
                    <a16:creationId xmlns:a16="http://schemas.microsoft.com/office/drawing/2014/main" id="{01006210-70F9-4427-A39E-AF74E09FB144}"/>
                  </a:ext>
                </a:extLst>
              </p:cNvPr>
              <p:cNvSpPr/>
              <p:nvPr/>
            </p:nvSpPr>
            <p:spPr>
              <a:xfrm>
                <a:off x="8281851" y="8773715"/>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297" name="شكل حر: شكل 1296">
                <a:extLst>
                  <a:ext uri="{FF2B5EF4-FFF2-40B4-BE49-F238E27FC236}">
                    <a16:creationId xmlns:a16="http://schemas.microsoft.com/office/drawing/2014/main" id="{F911DF7B-7D69-46B0-8DC3-889A8A434465}"/>
                  </a:ext>
                </a:extLst>
              </p:cNvPr>
              <p:cNvSpPr/>
              <p:nvPr/>
            </p:nvSpPr>
            <p:spPr>
              <a:xfrm>
                <a:off x="8404642" y="8773715"/>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298" name="شكل حر: شكل 1297">
                <a:extLst>
                  <a:ext uri="{FF2B5EF4-FFF2-40B4-BE49-F238E27FC236}">
                    <a16:creationId xmlns:a16="http://schemas.microsoft.com/office/drawing/2014/main" id="{E0137FE2-4AB0-4734-A576-F3A21BC8884F}"/>
                  </a:ext>
                </a:extLst>
              </p:cNvPr>
              <p:cNvSpPr/>
              <p:nvPr/>
            </p:nvSpPr>
            <p:spPr>
              <a:xfrm>
                <a:off x="8527433" y="8773715"/>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299" name="شكل حر: شكل 1298">
                <a:extLst>
                  <a:ext uri="{FF2B5EF4-FFF2-40B4-BE49-F238E27FC236}">
                    <a16:creationId xmlns:a16="http://schemas.microsoft.com/office/drawing/2014/main" id="{8E07D418-F037-46D4-891E-3BBEEC6EBCE2}"/>
                  </a:ext>
                </a:extLst>
              </p:cNvPr>
              <p:cNvSpPr/>
              <p:nvPr/>
            </p:nvSpPr>
            <p:spPr>
              <a:xfrm>
                <a:off x="8651095" y="8773715"/>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00" name="شكل حر: شكل 1299">
                <a:extLst>
                  <a:ext uri="{FF2B5EF4-FFF2-40B4-BE49-F238E27FC236}">
                    <a16:creationId xmlns:a16="http://schemas.microsoft.com/office/drawing/2014/main" id="{FE33CDCD-CEE0-4653-BBA6-C333C26FF6ED}"/>
                  </a:ext>
                </a:extLst>
              </p:cNvPr>
              <p:cNvSpPr/>
              <p:nvPr/>
            </p:nvSpPr>
            <p:spPr>
              <a:xfrm>
                <a:off x="8773885" y="8773715"/>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01" name="شكل حر: شكل 1300">
                <a:extLst>
                  <a:ext uri="{FF2B5EF4-FFF2-40B4-BE49-F238E27FC236}">
                    <a16:creationId xmlns:a16="http://schemas.microsoft.com/office/drawing/2014/main" id="{3D331C8C-E5CB-4AF4-B850-5FC52651AF1C}"/>
                  </a:ext>
                </a:extLst>
              </p:cNvPr>
              <p:cNvSpPr/>
              <p:nvPr/>
            </p:nvSpPr>
            <p:spPr>
              <a:xfrm>
                <a:off x="8896676" y="8773715"/>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02" name="شكل حر: شكل 1301">
                <a:extLst>
                  <a:ext uri="{FF2B5EF4-FFF2-40B4-BE49-F238E27FC236}">
                    <a16:creationId xmlns:a16="http://schemas.microsoft.com/office/drawing/2014/main" id="{81B3BAFB-7D43-43BB-AA2E-6B2062427FBC}"/>
                  </a:ext>
                </a:extLst>
              </p:cNvPr>
              <p:cNvSpPr/>
              <p:nvPr/>
            </p:nvSpPr>
            <p:spPr>
              <a:xfrm>
                <a:off x="9019467" y="8773715"/>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03" name="شكل حر: شكل 1302">
                <a:extLst>
                  <a:ext uri="{FF2B5EF4-FFF2-40B4-BE49-F238E27FC236}">
                    <a16:creationId xmlns:a16="http://schemas.microsoft.com/office/drawing/2014/main" id="{A5C6F82F-4B72-4AAE-9C17-592023DB4963}"/>
                  </a:ext>
                </a:extLst>
              </p:cNvPr>
              <p:cNvSpPr/>
              <p:nvPr/>
            </p:nvSpPr>
            <p:spPr>
              <a:xfrm>
                <a:off x="9143129" y="8773715"/>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04" name="شكل حر: شكل 1303">
                <a:extLst>
                  <a:ext uri="{FF2B5EF4-FFF2-40B4-BE49-F238E27FC236}">
                    <a16:creationId xmlns:a16="http://schemas.microsoft.com/office/drawing/2014/main" id="{A81FE4BF-CDCE-46FD-BA0A-576D67183D3A}"/>
                  </a:ext>
                </a:extLst>
              </p:cNvPr>
              <p:cNvSpPr/>
              <p:nvPr/>
            </p:nvSpPr>
            <p:spPr>
              <a:xfrm>
                <a:off x="9265920" y="8773715"/>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05" name="شكل حر: شكل 1304">
                <a:extLst>
                  <a:ext uri="{FF2B5EF4-FFF2-40B4-BE49-F238E27FC236}">
                    <a16:creationId xmlns:a16="http://schemas.microsoft.com/office/drawing/2014/main" id="{13500E97-1CB4-4B35-AB86-7537D951A041}"/>
                  </a:ext>
                </a:extLst>
              </p:cNvPr>
              <p:cNvSpPr/>
              <p:nvPr/>
            </p:nvSpPr>
            <p:spPr>
              <a:xfrm>
                <a:off x="9388710" y="8773715"/>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06" name="شكل حر: شكل 1305">
                <a:extLst>
                  <a:ext uri="{FF2B5EF4-FFF2-40B4-BE49-F238E27FC236}">
                    <a16:creationId xmlns:a16="http://schemas.microsoft.com/office/drawing/2014/main" id="{8AC869CA-E3A8-4CFC-9969-BC1F6202C471}"/>
                  </a:ext>
                </a:extLst>
              </p:cNvPr>
              <p:cNvSpPr/>
              <p:nvPr/>
            </p:nvSpPr>
            <p:spPr>
              <a:xfrm>
                <a:off x="9511501" y="8773715"/>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07" name="شكل حر: شكل 1306">
                <a:extLst>
                  <a:ext uri="{FF2B5EF4-FFF2-40B4-BE49-F238E27FC236}">
                    <a16:creationId xmlns:a16="http://schemas.microsoft.com/office/drawing/2014/main" id="{7E98F2EA-071E-4464-AA96-06A12C3ABD74}"/>
                  </a:ext>
                </a:extLst>
              </p:cNvPr>
              <p:cNvSpPr/>
              <p:nvPr/>
            </p:nvSpPr>
            <p:spPr>
              <a:xfrm>
                <a:off x="9635163" y="8773715"/>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grpSp>
        <p:grpSp>
          <p:nvGrpSpPr>
            <p:cNvPr id="1308" name="رسم 4">
              <a:extLst>
                <a:ext uri="{FF2B5EF4-FFF2-40B4-BE49-F238E27FC236}">
                  <a16:creationId xmlns:a16="http://schemas.microsoft.com/office/drawing/2014/main" id="{1911659A-5C6C-4D2C-A34F-EAD5E34FB7D4}"/>
                </a:ext>
              </a:extLst>
            </p:cNvPr>
            <p:cNvGrpSpPr/>
            <p:nvPr/>
          </p:nvGrpSpPr>
          <p:grpSpPr>
            <a:xfrm>
              <a:off x="-3896081" y="6532598"/>
              <a:ext cx="1412529" cy="13902"/>
              <a:chOff x="8342811" y="8830321"/>
              <a:chExt cx="1412529" cy="13902"/>
            </a:xfrm>
            <a:noFill/>
          </p:grpSpPr>
          <p:sp>
            <p:nvSpPr>
              <p:cNvPr id="1309" name="شكل حر: شكل 1308">
                <a:extLst>
                  <a:ext uri="{FF2B5EF4-FFF2-40B4-BE49-F238E27FC236}">
                    <a16:creationId xmlns:a16="http://schemas.microsoft.com/office/drawing/2014/main" id="{B8C75A98-16E5-4C6D-B060-57FB2B61037D}"/>
                  </a:ext>
                </a:extLst>
              </p:cNvPr>
              <p:cNvSpPr/>
              <p:nvPr/>
            </p:nvSpPr>
            <p:spPr>
              <a:xfrm>
                <a:off x="8342811" y="883032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10" name="شكل حر: شكل 1309">
                <a:extLst>
                  <a:ext uri="{FF2B5EF4-FFF2-40B4-BE49-F238E27FC236}">
                    <a16:creationId xmlns:a16="http://schemas.microsoft.com/office/drawing/2014/main" id="{26AEC5DD-C985-42AE-8172-20DE4DD13FFB}"/>
                  </a:ext>
                </a:extLst>
              </p:cNvPr>
              <p:cNvSpPr/>
              <p:nvPr/>
            </p:nvSpPr>
            <p:spPr>
              <a:xfrm>
                <a:off x="8466473" y="8830321"/>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11" name="شكل حر: شكل 1310">
                <a:extLst>
                  <a:ext uri="{FF2B5EF4-FFF2-40B4-BE49-F238E27FC236}">
                    <a16:creationId xmlns:a16="http://schemas.microsoft.com/office/drawing/2014/main" id="{A663E61C-29CB-4BF6-855A-5FB85992A62F}"/>
                  </a:ext>
                </a:extLst>
              </p:cNvPr>
              <p:cNvSpPr/>
              <p:nvPr/>
            </p:nvSpPr>
            <p:spPr>
              <a:xfrm>
                <a:off x="8589263" y="883032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12" name="شكل حر: شكل 1311">
                <a:extLst>
                  <a:ext uri="{FF2B5EF4-FFF2-40B4-BE49-F238E27FC236}">
                    <a16:creationId xmlns:a16="http://schemas.microsoft.com/office/drawing/2014/main" id="{A2839A2D-013F-45D1-B4AC-7A9153FC2240}"/>
                  </a:ext>
                </a:extLst>
              </p:cNvPr>
              <p:cNvSpPr/>
              <p:nvPr/>
            </p:nvSpPr>
            <p:spPr>
              <a:xfrm>
                <a:off x="8712055" y="883032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13" name="شكل حر: شكل 1312">
                <a:extLst>
                  <a:ext uri="{FF2B5EF4-FFF2-40B4-BE49-F238E27FC236}">
                    <a16:creationId xmlns:a16="http://schemas.microsoft.com/office/drawing/2014/main" id="{31CA6C38-63F4-4C83-9FB6-BF73738DEA55}"/>
                  </a:ext>
                </a:extLst>
              </p:cNvPr>
              <p:cNvSpPr/>
              <p:nvPr/>
            </p:nvSpPr>
            <p:spPr>
              <a:xfrm>
                <a:off x="8834845" y="883032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14" name="شكل حر: شكل 1313">
                <a:extLst>
                  <a:ext uri="{FF2B5EF4-FFF2-40B4-BE49-F238E27FC236}">
                    <a16:creationId xmlns:a16="http://schemas.microsoft.com/office/drawing/2014/main" id="{76065A93-E1A7-497E-BA81-1FE4B54A68B3}"/>
                  </a:ext>
                </a:extLst>
              </p:cNvPr>
              <p:cNvSpPr/>
              <p:nvPr/>
            </p:nvSpPr>
            <p:spPr>
              <a:xfrm>
                <a:off x="8958507" y="8830321"/>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15" name="شكل حر: شكل 1314">
                <a:extLst>
                  <a:ext uri="{FF2B5EF4-FFF2-40B4-BE49-F238E27FC236}">
                    <a16:creationId xmlns:a16="http://schemas.microsoft.com/office/drawing/2014/main" id="{1F256FDA-4F4A-4B16-B698-4A5B32528668}"/>
                  </a:ext>
                </a:extLst>
              </p:cNvPr>
              <p:cNvSpPr/>
              <p:nvPr/>
            </p:nvSpPr>
            <p:spPr>
              <a:xfrm>
                <a:off x="9081298" y="8830321"/>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16" name="شكل حر: شكل 1315">
                <a:extLst>
                  <a:ext uri="{FF2B5EF4-FFF2-40B4-BE49-F238E27FC236}">
                    <a16:creationId xmlns:a16="http://schemas.microsoft.com/office/drawing/2014/main" id="{B28AC4BC-7B72-40AB-B087-DF75FED6CFE9}"/>
                  </a:ext>
                </a:extLst>
              </p:cNvPr>
              <p:cNvSpPr/>
              <p:nvPr/>
            </p:nvSpPr>
            <p:spPr>
              <a:xfrm>
                <a:off x="9204089" y="8830321"/>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17" name="شكل حر: شكل 1316">
                <a:extLst>
                  <a:ext uri="{FF2B5EF4-FFF2-40B4-BE49-F238E27FC236}">
                    <a16:creationId xmlns:a16="http://schemas.microsoft.com/office/drawing/2014/main" id="{CC233509-FF57-4864-B250-6FDFE34916A0}"/>
                  </a:ext>
                </a:extLst>
              </p:cNvPr>
              <p:cNvSpPr/>
              <p:nvPr/>
            </p:nvSpPr>
            <p:spPr>
              <a:xfrm>
                <a:off x="9326880" y="8830321"/>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18" name="شكل حر: شكل 1317">
                <a:extLst>
                  <a:ext uri="{FF2B5EF4-FFF2-40B4-BE49-F238E27FC236}">
                    <a16:creationId xmlns:a16="http://schemas.microsoft.com/office/drawing/2014/main" id="{9A32125F-9C05-4108-8D9C-477C1AAFFA4D}"/>
                  </a:ext>
                </a:extLst>
              </p:cNvPr>
              <p:cNvSpPr/>
              <p:nvPr/>
            </p:nvSpPr>
            <p:spPr>
              <a:xfrm>
                <a:off x="9450541" y="8830321"/>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19" name="شكل حر: شكل 1318">
                <a:extLst>
                  <a:ext uri="{FF2B5EF4-FFF2-40B4-BE49-F238E27FC236}">
                    <a16:creationId xmlns:a16="http://schemas.microsoft.com/office/drawing/2014/main" id="{66CDD44F-9415-4EF4-BF3A-7C070403F1AC}"/>
                  </a:ext>
                </a:extLst>
              </p:cNvPr>
              <p:cNvSpPr/>
              <p:nvPr/>
            </p:nvSpPr>
            <p:spPr>
              <a:xfrm>
                <a:off x="9573332" y="8830321"/>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20" name="شكل حر: شكل 1319">
                <a:extLst>
                  <a:ext uri="{FF2B5EF4-FFF2-40B4-BE49-F238E27FC236}">
                    <a16:creationId xmlns:a16="http://schemas.microsoft.com/office/drawing/2014/main" id="{06B01989-36E9-46B2-89F1-1DAE6E3A76AB}"/>
                  </a:ext>
                </a:extLst>
              </p:cNvPr>
              <p:cNvSpPr/>
              <p:nvPr/>
            </p:nvSpPr>
            <p:spPr>
              <a:xfrm>
                <a:off x="9696123" y="8830321"/>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nvGrpSpPr>
            <p:cNvPr id="1321" name="رسم 4">
              <a:extLst>
                <a:ext uri="{FF2B5EF4-FFF2-40B4-BE49-F238E27FC236}">
                  <a16:creationId xmlns:a16="http://schemas.microsoft.com/office/drawing/2014/main" id="{1911659A-5C6C-4D2C-A34F-EAD5E34FB7D4}"/>
                </a:ext>
              </a:extLst>
            </p:cNvPr>
            <p:cNvGrpSpPr/>
            <p:nvPr/>
          </p:nvGrpSpPr>
          <p:grpSpPr>
            <a:xfrm>
              <a:off x="-3957041" y="6598783"/>
              <a:ext cx="1411659" cy="13902"/>
              <a:chOff x="8281851" y="8896506"/>
              <a:chExt cx="1411659" cy="13902"/>
            </a:xfrm>
            <a:noFill/>
          </p:grpSpPr>
          <p:sp>
            <p:nvSpPr>
              <p:cNvPr id="1322" name="شكل حر: شكل 1321">
                <a:extLst>
                  <a:ext uri="{FF2B5EF4-FFF2-40B4-BE49-F238E27FC236}">
                    <a16:creationId xmlns:a16="http://schemas.microsoft.com/office/drawing/2014/main" id="{604A13E3-9C66-402C-A22D-CB54C79CEA9E}"/>
                  </a:ext>
                </a:extLst>
              </p:cNvPr>
              <p:cNvSpPr/>
              <p:nvPr/>
            </p:nvSpPr>
            <p:spPr>
              <a:xfrm>
                <a:off x="8281851" y="889650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23" name="شكل حر: شكل 1322">
                <a:extLst>
                  <a:ext uri="{FF2B5EF4-FFF2-40B4-BE49-F238E27FC236}">
                    <a16:creationId xmlns:a16="http://schemas.microsoft.com/office/drawing/2014/main" id="{1C7BC8C4-4E70-4C00-897D-BF1E6EB931A1}"/>
                  </a:ext>
                </a:extLst>
              </p:cNvPr>
              <p:cNvSpPr/>
              <p:nvPr/>
            </p:nvSpPr>
            <p:spPr>
              <a:xfrm>
                <a:off x="8404642" y="8896506"/>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24" name="شكل حر: شكل 1323">
                <a:extLst>
                  <a:ext uri="{FF2B5EF4-FFF2-40B4-BE49-F238E27FC236}">
                    <a16:creationId xmlns:a16="http://schemas.microsoft.com/office/drawing/2014/main" id="{82408790-B058-4B3D-B335-C6826836E837}"/>
                  </a:ext>
                </a:extLst>
              </p:cNvPr>
              <p:cNvSpPr/>
              <p:nvPr/>
            </p:nvSpPr>
            <p:spPr>
              <a:xfrm>
                <a:off x="8527433" y="889650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25" name="شكل حر: شكل 1324">
                <a:extLst>
                  <a:ext uri="{FF2B5EF4-FFF2-40B4-BE49-F238E27FC236}">
                    <a16:creationId xmlns:a16="http://schemas.microsoft.com/office/drawing/2014/main" id="{47D2719E-D422-4328-BBCF-56473A7A5288}"/>
                  </a:ext>
                </a:extLst>
              </p:cNvPr>
              <p:cNvSpPr/>
              <p:nvPr/>
            </p:nvSpPr>
            <p:spPr>
              <a:xfrm>
                <a:off x="8651095" y="8896506"/>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26" name="شكل حر: شكل 1325">
                <a:extLst>
                  <a:ext uri="{FF2B5EF4-FFF2-40B4-BE49-F238E27FC236}">
                    <a16:creationId xmlns:a16="http://schemas.microsoft.com/office/drawing/2014/main" id="{289516E5-F0A9-456D-98AC-707D7CDA10C4}"/>
                  </a:ext>
                </a:extLst>
              </p:cNvPr>
              <p:cNvSpPr/>
              <p:nvPr/>
            </p:nvSpPr>
            <p:spPr>
              <a:xfrm>
                <a:off x="8773885" y="889650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27" name="شكل حر: شكل 1326">
                <a:extLst>
                  <a:ext uri="{FF2B5EF4-FFF2-40B4-BE49-F238E27FC236}">
                    <a16:creationId xmlns:a16="http://schemas.microsoft.com/office/drawing/2014/main" id="{C4F7ED0B-F9CF-4030-BAF0-C3378B5E84E9}"/>
                  </a:ext>
                </a:extLst>
              </p:cNvPr>
              <p:cNvSpPr/>
              <p:nvPr/>
            </p:nvSpPr>
            <p:spPr>
              <a:xfrm>
                <a:off x="8896676" y="8896506"/>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28" name="شكل حر: شكل 1327">
                <a:extLst>
                  <a:ext uri="{FF2B5EF4-FFF2-40B4-BE49-F238E27FC236}">
                    <a16:creationId xmlns:a16="http://schemas.microsoft.com/office/drawing/2014/main" id="{AA693A10-5BB9-4004-B285-0BC7BAE3B687}"/>
                  </a:ext>
                </a:extLst>
              </p:cNvPr>
              <p:cNvSpPr/>
              <p:nvPr/>
            </p:nvSpPr>
            <p:spPr>
              <a:xfrm>
                <a:off x="9019467" y="8896506"/>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29" name="شكل حر: شكل 1328">
                <a:extLst>
                  <a:ext uri="{FF2B5EF4-FFF2-40B4-BE49-F238E27FC236}">
                    <a16:creationId xmlns:a16="http://schemas.microsoft.com/office/drawing/2014/main" id="{C0C5D7E3-1A1D-4D48-9F34-E1F2156FC29D}"/>
                  </a:ext>
                </a:extLst>
              </p:cNvPr>
              <p:cNvSpPr/>
              <p:nvPr/>
            </p:nvSpPr>
            <p:spPr>
              <a:xfrm>
                <a:off x="9143129" y="8896506"/>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30" name="شكل حر: شكل 1329">
                <a:extLst>
                  <a:ext uri="{FF2B5EF4-FFF2-40B4-BE49-F238E27FC236}">
                    <a16:creationId xmlns:a16="http://schemas.microsoft.com/office/drawing/2014/main" id="{1596F70F-B1CE-4BFF-ACC7-22B0D157F435}"/>
                  </a:ext>
                </a:extLst>
              </p:cNvPr>
              <p:cNvSpPr/>
              <p:nvPr/>
            </p:nvSpPr>
            <p:spPr>
              <a:xfrm>
                <a:off x="9265920" y="8896506"/>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31" name="شكل حر: شكل 1330">
                <a:extLst>
                  <a:ext uri="{FF2B5EF4-FFF2-40B4-BE49-F238E27FC236}">
                    <a16:creationId xmlns:a16="http://schemas.microsoft.com/office/drawing/2014/main" id="{58C0D621-514D-4C9A-BE4B-5192D83F4A45}"/>
                  </a:ext>
                </a:extLst>
              </p:cNvPr>
              <p:cNvSpPr/>
              <p:nvPr/>
            </p:nvSpPr>
            <p:spPr>
              <a:xfrm>
                <a:off x="9388710" y="8896506"/>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32" name="شكل حر: شكل 1331">
                <a:extLst>
                  <a:ext uri="{FF2B5EF4-FFF2-40B4-BE49-F238E27FC236}">
                    <a16:creationId xmlns:a16="http://schemas.microsoft.com/office/drawing/2014/main" id="{85085E88-B35A-423F-A91D-E492A584E082}"/>
                  </a:ext>
                </a:extLst>
              </p:cNvPr>
              <p:cNvSpPr/>
              <p:nvPr/>
            </p:nvSpPr>
            <p:spPr>
              <a:xfrm>
                <a:off x="9511501" y="8896506"/>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33" name="شكل حر: شكل 1332">
                <a:extLst>
                  <a:ext uri="{FF2B5EF4-FFF2-40B4-BE49-F238E27FC236}">
                    <a16:creationId xmlns:a16="http://schemas.microsoft.com/office/drawing/2014/main" id="{5FFE9807-6E67-43EF-B454-A53A52C92447}"/>
                  </a:ext>
                </a:extLst>
              </p:cNvPr>
              <p:cNvSpPr/>
              <p:nvPr/>
            </p:nvSpPr>
            <p:spPr>
              <a:xfrm>
                <a:off x="9635163" y="8896506"/>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grpSp>
        <p:grpSp>
          <p:nvGrpSpPr>
            <p:cNvPr id="1334" name="رسم 4">
              <a:extLst>
                <a:ext uri="{FF2B5EF4-FFF2-40B4-BE49-F238E27FC236}">
                  <a16:creationId xmlns:a16="http://schemas.microsoft.com/office/drawing/2014/main" id="{1911659A-5C6C-4D2C-A34F-EAD5E34FB7D4}"/>
                </a:ext>
              </a:extLst>
            </p:cNvPr>
            <p:cNvGrpSpPr/>
            <p:nvPr/>
          </p:nvGrpSpPr>
          <p:grpSpPr>
            <a:xfrm>
              <a:off x="-3896081" y="6655389"/>
              <a:ext cx="1412529" cy="13902"/>
              <a:chOff x="8342811" y="8953112"/>
              <a:chExt cx="1412529" cy="13902"/>
            </a:xfrm>
            <a:noFill/>
          </p:grpSpPr>
          <p:sp>
            <p:nvSpPr>
              <p:cNvPr id="1335" name="شكل حر: شكل 1334">
                <a:extLst>
                  <a:ext uri="{FF2B5EF4-FFF2-40B4-BE49-F238E27FC236}">
                    <a16:creationId xmlns:a16="http://schemas.microsoft.com/office/drawing/2014/main" id="{06F3BB4E-6A64-46CE-915B-7715EDFA14B2}"/>
                  </a:ext>
                </a:extLst>
              </p:cNvPr>
              <p:cNvSpPr/>
              <p:nvPr/>
            </p:nvSpPr>
            <p:spPr>
              <a:xfrm>
                <a:off x="8342811" y="895311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36" name="شكل حر: شكل 1335">
                <a:extLst>
                  <a:ext uri="{FF2B5EF4-FFF2-40B4-BE49-F238E27FC236}">
                    <a16:creationId xmlns:a16="http://schemas.microsoft.com/office/drawing/2014/main" id="{C13C99DA-DEA3-45B1-9F20-A2385FE31BA6}"/>
                  </a:ext>
                </a:extLst>
              </p:cNvPr>
              <p:cNvSpPr/>
              <p:nvPr/>
            </p:nvSpPr>
            <p:spPr>
              <a:xfrm>
                <a:off x="8466473" y="8953112"/>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37" name="شكل حر: شكل 1336">
                <a:extLst>
                  <a:ext uri="{FF2B5EF4-FFF2-40B4-BE49-F238E27FC236}">
                    <a16:creationId xmlns:a16="http://schemas.microsoft.com/office/drawing/2014/main" id="{19F07B5C-2D08-4673-B98E-1375619CA93C}"/>
                  </a:ext>
                </a:extLst>
              </p:cNvPr>
              <p:cNvSpPr/>
              <p:nvPr/>
            </p:nvSpPr>
            <p:spPr>
              <a:xfrm>
                <a:off x="8589263" y="895311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38" name="شكل حر: شكل 1337">
                <a:extLst>
                  <a:ext uri="{FF2B5EF4-FFF2-40B4-BE49-F238E27FC236}">
                    <a16:creationId xmlns:a16="http://schemas.microsoft.com/office/drawing/2014/main" id="{F5EED538-28A3-47CD-874F-C2C4C1F640D7}"/>
                  </a:ext>
                </a:extLst>
              </p:cNvPr>
              <p:cNvSpPr/>
              <p:nvPr/>
            </p:nvSpPr>
            <p:spPr>
              <a:xfrm>
                <a:off x="8712055" y="895311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39" name="شكل حر: شكل 1338">
                <a:extLst>
                  <a:ext uri="{FF2B5EF4-FFF2-40B4-BE49-F238E27FC236}">
                    <a16:creationId xmlns:a16="http://schemas.microsoft.com/office/drawing/2014/main" id="{04B6E252-1F0E-4F2B-92A7-591EC7D54A05}"/>
                  </a:ext>
                </a:extLst>
              </p:cNvPr>
              <p:cNvSpPr/>
              <p:nvPr/>
            </p:nvSpPr>
            <p:spPr>
              <a:xfrm>
                <a:off x="8834845" y="895311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40" name="شكل حر: شكل 1339">
                <a:extLst>
                  <a:ext uri="{FF2B5EF4-FFF2-40B4-BE49-F238E27FC236}">
                    <a16:creationId xmlns:a16="http://schemas.microsoft.com/office/drawing/2014/main" id="{5619999C-002B-4F0D-8C6E-B11929EBE74D}"/>
                  </a:ext>
                </a:extLst>
              </p:cNvPr>
              <p:cNvSpPr/>
              <p:nvPr/>
            </p:nvSpPr>
            <p:spPr>
              <a:xfrm>
                <a:off x="8958507" y="8953112"/>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41" name="شكل حر: شكل 1340">
                <a:extLst>
                  <a:ext uri="{FF2B5EF4-FFF2-40B4-BE49-F238E27FC236}">
                    <a16:creationId xmlns:a16="http://schemas.microsoft.com/office/drawing/2014/main" id="{1DE07B09-044E-4881-B072-A71EE92DB679}"/>
                  </a:ext>
                </a:extLst>
              </p:cNvPr>
              <p:cNvSpPr/>
              <p:nvPr/>
            </p:nvSpPr>
            <p:spPr>
              <a:xfrm>
                <a:off x="9081298" y="8953112"/>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42" name="شكل حر: شكل 1341">
                <a:extLst>
                  <a:ext uri="{FF2B5EF4-FFF2-40B4-BE49-F238E27FC236}">
                    <a16:creationId xmlns:a16="http://schemas.microsoft.com/office/drawing/2014/main" id="{125CF036-12E8-40CD-82F3-CB1DD7B7957B}"/>
                  </a:ext>
                </a:extLst>
              </p:cNvPr>
              <p:cNvSpPr/>
              <p:nvPr/>
            </p:nvSpPr>
            <p:spPr>
              <a:xfrm>
                <a:off x="9204089" y="8953112"/>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43" name="شكل حر: شكل 1342">
                <a:extLst>
                  <a:ext uri="{FF2B5EF4-FFF2-40B4-BE49-F238E27FC236}">
                    <a16:creationId xmlns:a16="http://schemas.microsoft.com/office/drawing/2014/main" id="{E4F84C24-456D-4DE2-B51C-591F2AC39601}"/>
                  </a:ext>
                </a:extLst>
              </p:cNvPr>
              <p:cNvSpPr/>
              <p:nvPr/>
            </p:nvSpPr>
            <p:spPr>
              <a:xfrm>
                <a:off x="9326880" y="8953112"/>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44" name="شكل حر: شكل 1343">
                <a:extLst>
                  <a:ext uri="{FF2B5EF4-FFF2-40B4-BE49-F238E27FC236}">
                    <a16:creationId xmlns:a16="http://schemas.microsoft.com/office/drawing/2014/main" id="{3712D912-FCA5-4EFC-9CE9-2CC7F4F193BD}"/>
                  </a:ext>
                </a:extLst>
              </p:cNvPr>
              <p:cNvSpPr/>
              <p:nvPr/>
            </p:nvSpPr>
            <p:spPr>
              <a:xfrm>
                <a:off x="9450541" y="8953112"/>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45" name="شكل حر: شكل 1344">
                <a:extLst>
                  <a:ext uri="{FF2B5EF4-FFF2-40B4-BE49-F238E27FC236}">
                    <a16:creationId xmlns:a16="http://schemas.microsoft.com/office/drawing/2014/main" id="{709CBC33-53FA-446C-B8BC-95D9FBE215E1}"/>
                  </a:ext>
                </a:extLst>
              </p:cNvPr>
              <p:cNvSpPr/>
              <p:nvPr/>
            </p:nvSpPr>
            <p:spPr>
              <a:xfrm>
                <a:off x="9573332" y="8953112"/>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46" name="شكل حر: شكل 1345">
                <a:extLst>
                  <a:ext uri="{FF2B5EF4-FFF2-40B4-BE49-F238E27FC236}">
                    <a16:creationId xmlns:a16="http://schemas.microsoft.com/office/drawing/2014/main" id="{CB94D928-C77A-4B34-99C6-CCECE8133481}"/>
                  </a:ext>
                </a:extLst>
              </p:cNvPr>
              <p:cNvSpPr/>
              <p:nvPr/>
            </p:nvSpPr>
            <p:spPr>
              <a:xfrm>
                <a:off x="9696123" y="8953112"/>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nvGrpSpPr>
            <p:cNvPr id="1347" name="رسم 4">
              <a:extLst>
                <a:ext uri="{FF2B5EF4-FFF2-40B4-BE49-F238E27FC236}">
                  <a16:creationId xmlns:a16="http://schemas.microsoft.com/office/drawing/2014/main" id="{1911659A-5C6C-4D2C-A34F-EAD5E34FB7D4}"/>
                </a:ext>
              </a:extLst>
            </p:cNvPr>
            <p:cNvGrpSpPr/>
            <p:nvPr/>
          </p:nvGrpSpPr>
          <p:grpSpPr>
            <a:xfrm>
              <a:off x="-3957041" y="6722446"/>
              <a:ext cx="1411659" cy="13902"/>
              <a:chOff x="8281851" y="9020169"/>
              <a:chExt cx="1411659" cy="13902"/>
            </a:xfrm>
            <a:noFill/>
          </p:grpSpPr>
          <p:sp>
            <p:nvSpPr>
              <p:cNvPr id="1348" name="شكل حر: شكل 1347">
                <a:extLst>
                  <a:ext uri="{FF2B5EF4-FFF2-40B4-BE49-F238E27FC236}">
                    <a16:creationId xmlns:a16="http://schemas.microsoft.com/office/drawing/2014/main" id="{0C06031D-975C-4AA4-B243-2206A4DC399F}"/>
                  </a:ext>
                </a:extLst>
              </p:cNvPr>
              <p:cNvSpPr/>
              <p:nvPr/>
            </p:nvSpPr>
            <p:spPr>
              <a:xfrm>
                <a:off x="8281851" y="9020169"/>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49" name="شكل حر: شكل 1348">
                <a:extLst>
                  <a:ext uri="{FF2B5EF4-FFF2-40B4-BE49-F238E27FC236}">
                    <a16:creationId xmlns:a16="http://schemas.microsoft.com/office/drawing/2014/main" id="{1055D4DE-02F4-4877-802C-DB0DCFEFD684}"/>
                  </a:ext>
                </a:extLst>
              </p:cNvPr>
              <p:cNvSpPr/>
              <p:nvPr/>
            </p:nvSpPr>
            <p:spPr>
              <a:xfrm>
                <a:off x="8404642" y="9020169"/>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50" name="شكل حر: شكل 1349">
                <a:extLst>
                  <a:ext uri="{FF2B5EF4-FFF2-40B4-BE49-F238E27FC236}">
                    <a16:creationId xmlns:a16="http://schemas.microsoft.com/office/drawing/2014/main" id="{E87A666C-48AA-4AA8-812F-A1B6C1A62FF9}"/>
                  </a:ext>
                </a:extLst>
              </p:cNvPr>
              <p:cNvSpPr/>
              <p:nvPr/>
            </p:nvSpPr>
            <p:spPr>
              <a:xfrm>
                <a:off x="8527433" y="9020169"/>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51" name="شكل حر: شكل 1350">
                <a:extLst>
                  <a:ext uri="{FF2B5EF4-FFF2-40B4-BE49-F238E27FC236}">
                    <a16:creationId xmlns:a16="http://schemas.microsoft.com/office/drawing/2014/main" id="{6776204D-1D64-4437-945A-196B438420AB}"/>
                  </a:ext>
                </a:extLst>
              </p:cNvPr>
              <p:cNvSpPr/>
              <p:nvPr/>
            </p:nvSpPr>
            <p:spPr>
              <a:xfrm>
                <a:off x="8651095" y="9020169"/>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52" name="شكل حر: شكل 1351">
                <a:extLst>
                  <a:ext uri="{FF2B5EF4-FFF2-40B4-BE49-F238E27FC236}">
                    <a16:creationId xmlns:a16="http://schemas.microsoft.com/office/drawing/2014/main" id="{5CED2577-BC3F-4905-BEBB-BB7BB5E947AE}"/>
                  </a:ext>
                </a:extLst>
              </p:cNvPr>
              <p:cNvSpPr/>
              <p:nvPr/>
            </p:nvSpPr>
            <p:spPr>
              <a:xfrm>
                <a:off x="8773885" y="9020169"/>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53" name="شكل حر: شكل 1352">
                <a:extLst>
                  <a:ext uri="{FF2B5EF4-FFF2-40B4-BE49-F238E27FC236}">
                    <a16:creationId xmlns:a16="http://schemas.microsoft.com/office/drawing/2014/main" id="{471FAAC3-886D-4609-A376-623BE7585D68}"/>
                  </a:ext>
                </a:extLst>
              </p:cNvPr>
              <p:cNvSpPr/>
              <p:nvPr/>
            </p:nvSpPr>
            <p:spPr>
              <a:xfrm>
                <a:off x="8896676" y="9020169"/>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54" name="شكل حر: شكل 1353">
                <a:extLst>
                  <a:ext uri="{FF2B5EF4-FFF2-40B4-BE49-F238E27FC236}">
                    <a16:creationId xmlns:a16="http://schemas.microsoft.com/office/drawing/2014/main" id="{817FEC08-B397-4860-B787-27071FDD4783}"/>
                  </a:ext>
                </a:extLst>
              </p:cNvPr>
              <p:cNvSpPr/>
              <p:nvPr/>
            </p:nvSpPr>
            <p:spPr>
              <a:xfrm>
                <a:off x="9019467" y="9020169"/>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55" name="شكل حر: شكل 1354">
                <a:extLst>
                  <a:ext uri="{FF2B5EF4-FFF2-40B4-BE49-F238E27FC236}">
                    <a16:creationId xmlns:a16="http://schemas.microsoft.com/office/drawing/2014/main" id="{2F886F37-C02A-454F-AFEA-47C129BB73CC}"/>
                  </a:ext>
                </a:extLst>
              </p:cNvPr>
              <p:cNvSpPr/>
              <p:nvPr/>
            </p:nvSpPr>
            <p:spPr>
              <a:xfrm>
                <a:off x="9143129" y="9020169"/>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56" name="شكل حر: شكل 1355">
                <a:extLst>
                  <a:ext uri="{FF2B5EF4-FFF2-40B4-BE49-F238E27FC236}">
                    <a16:creationId xmlns:a16="http://schemas.microsoft.com/office/drawing/2014/main" id="{DFDA5DB6-60DE-45EB-A089-3FD33B2D86D2}"/>
                  </a:ext>
                </a:extLst>
              </p:cNvPr>
              <p:cNvSpPr/>
              <p:nvPr/>
            </p:nvSpPr>
            <p:spPr>
              <a:xfrm>
                <a:off x="9265920" y="9020169"/>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57" name="شكل حر: شكل 1356">
                <a:extLst>
                  <a:ext uri="{FF2B5EF4-FFF2-40B4-BE49-F238E27FC236}">
                    <a16:creationId xmlns:a16="http://schemas.microsoft.com/office/drawing/2014/main" id="{040553C3-9E4D-4B2E-9A00-0CD27F190B7F}"/>
                  </a:ext>
                </a:extLst>
              </p:cNvPr>
              <p:cNvSpPr/>
              <p:nvPr/>
            </p:nvSpPr>
            <p:spPr>
              <a:xfrm>
                <a:off x="9388710" y="9020169"/>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58" name="شكل حر: شكل 1357">
                <a:extLst>
                  <a:ext uri="{FF2B5EF4-FFF2-40B4-BE49-F238E27FC236}">
                    <a16:creationId xmlns:a16="http://schemas.microsoft.com/office/drawing/2014/main" id="{14E332C5-D61D-4D07-B462-B11EAD522EC6}"/>
                  </a:ext>
                </a:extLst>
              </p:cNvPr>
              <p:cNvSpPr/>
              <p:nvPr/>
            </p:nvSpPr>
            <p:spPr>
              <a:xfrm>
                <a:off x="9511501" y="9020169"/>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59" name="شكل حر: شكل 1358">
                <a:extLst>
                  <a:ext uri="{FF2B5EF4-FFF2-40B4-BE49-F238E27FC236}">
                    <a16:creationId xmlns:a16="http://schemas.microsoft.com/office/drawing/2014/main" id="{27711D57-C308-4DE4-A14B-774F6213C43C}"/>
                  </a:ext>
                </a:extLst>
              </p:cNvPr>
              <p:cNvSpPr/>
              <p:nvPr/>
            </p:nvSpPr>
            <p:spPr>
              <a:xfrm>
                <a:off x="9635163" y="9020169"/>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grpSp>
        <p:grpSp>
          <p:nvGrpSpPr>
            <p:cNvPr id="1360" name="رسم 4">
              <a:extLst>
                <a:ext uri="{FF2B5EF4-FFF2-40B4-BE49-F238E27FC236}">
                  <a16:creationId xmlns:a16="http://schemas.microsoft.com/office/drawing/2014/main" id="{1911659A-5C6C-4D2C-A34F-EAD5E34FB7D4}"/>
                </a:ext>
              </a:extLst>
            </p:cNvPr>
            <p:cNvGrpSpPr/>
            <p:nvPr/>
          </p:nvGrpSpPr>
          <p:grpSpPr>
            <a:xfrm>
              <a:off x="-3957041" y="6834787"/>
              <a:ext cx="1411659" cy="13902"/>
              <a:chOff x="8281851" y="9132510"/>
              <a:chExt cx="1411659" cy="13902"/>
            </a:xfrm>
            <a:noFill/>
          </p:grpSpPr>
          <p:sp>
            <p:nvSpPr>
              <p:cNvPr id="1361" name="شكل حر: شكل 1360">
                <a:extLst>
                  <a:ext uri="{FF2B5EF4-FFF2-40B4-BE49-F238E27FC236}">
                    <a16:creationId xmlns:a16="http://schemas.microsoft.com/office/drawing/2014/main" id="{B0FF5545-BEBE-45DB-B314-F7ADA97D2C62}"/>
                  </a:ext>
                </a:extLst>
              </p:cNvPr>
              <p:cNvSpPr/>
              <p:nvPr/>
            </p:nvSpPr>
            <p:spPr>
              <a:xfrm>
                <a:off x="8281851" y="913251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62" name="شكل حر: شكل 1361">
                <a:extLst>
                  <a:ext uri="{FF2B5EF4-FFF2-40B4-BE49-F238E27FC236}">
                    <a16:creationId xmlns:a16="http://schemas.microsoft.com/office/drawing/2014/main" id="{1DD9DA9C-9D5A-4A06-9528-0E8379502D35}"/>
                  </a:ext>
                </a:extLst>
              </p:cNvPr>
              <p:cNvSpPr/>
              <p:nvPr/>
            </p:nvSpPr>
            <p:spPr>
              <a:xfrm>
                <a:off x="8404642" y="9132510"/>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63" name="شكل حر: شكل 1362">
                <a:extLst>
                  <a:ext uri="{FF2B5EF4-FFF2-40B4-BE49-F238E27FC236}">
                    <a16:creationId xmlns:a16="http://schemas.microsoft.com/office/drawing/2014/main" id="{8EFDE800-0829-41A3-BEAE-AA1153B5B7BC}"/>
                  </a:ext>
                </a:extLst>
              </p:cNvPr>
              <p:cNvSpPr/>
              <p:nvPr/>
            </p:nvSpPr>
            <p:spPr>
              <a:xfrm>
                <a:off x="8527433" y="913251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64" name="شكل حر: شكل 1363">
                <a:extLst>
                  <a:ext uri="{FF2B5EF4-FFF2-40B4-BE49-F238E27FC236}">
                    <a16:creationId xmlns:a16="http://schemas.microsoft.com/office/drawing/2014/main" id="{DE423788-5338-4ECB-8786-39F7AB3FA9C3}"/>
                  </a:ext>
                </a:extLst>
              </p:cNvPr>
              <p:cNvSpPr/>
              <p:nvPr/>
            </p:nvSpPr>
            <p:spPr>
              <a:xfrm>
                <a:off x="8651095" y="9132510"/>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65" name="شكل حر: شكل 1364">
                <a:extLst>
                  <a:ext uri="{FF2B5EF4-FFF2-40B4-BE49-F238E27FC236}">
                    <a16:creationId xmlns:a16="http://schemas.microsoft.com/office/drawing/2014/main" id="{213D52C4-4F10-4964-A0A1-97AF84DD33CA}"/>
                  </a:ext>
                </a:extLst>
              </p:cNvPr>
              <p:cNvSpPr/>
              <p:nvPr/>
            </p:nvSpPr>
            <p:spPr>
              <a:xfrm>
                <a:off x="8773885" y="913251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66" name="شكل حر: شكل 1365">
                <a:extLst>
                  <a:ext uri="{FF2B5EF4-FFF2-40B4-BE49-F238E27FC236}">
                    <a16:creationId xmlns:a16="http://schemas.microsoft.com/office/drawing/2014/main" id="{54278B54-A4EF-4F2C-A11D-AC6E5E36E1EA}"/>
                  </a:ext>
                </a:extLst>
              </p:cNvPr>
              <p:cNvSpPr/>
              <p:nvPr/>
            </p:nvSpPr>
            <p:spPr>
              <a:xfrm>
                <a:off x="8896676" y="9132510"/>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67" name="شكل حر: شكل 1366">
                <a:extLst>
                  <a:ext uri="{FF2B5EF4-FFF2-40B4-BE49-F238E27FC236}">
                    <a16:creationId xmlns:a16="http://schemas.microsoft.com/office/drawing/2014/main" id="{B6035FF6-086F-4D38-A01E-297B83E3F8E5}"/>
                  </a:ext>
                </a:extLst>
              </p:cNvPr>
              <p:cNvSpPr/>
              <p:nvPr/>
            </p:nvSpPr>
            <p:spPr>
              <a:xfrm>
                <a:off x="9019467" y="9132510"/>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68" name="شكل حر: شكل 1367">
                <a:extLst>
                  <a:ext uri="{FF2B5EF4-FFF2-40B4-BE49-F238E27FC236}">
                    <a16:creationId xmlns:a16="http://schemas.microsoft.com/office/drawing/2014/main" id="{9487BE3E-AB66-451B-BAA6-A88F1F268F0D}"/>
                  </a:ext>
                </a:extLst>
              </p:cNvPr>
              <p:cNvSpPr/>
              <p:nvPr/>
            </p:nvSpPr>
            <p:spPr>
              <a:xfrm>
                <a:off x="9143129" y="9132510"/>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69" name="شكل حر: شكل 1368">
                <a:extLst>
                  <a:ext uri="{FF2B5EF4-FFF2-40B4-BE49-F238E27FC236}">
                    <a16:creationId xmlns:a16="http://schemas.microsoft.com/office/drawing/2014/main" id="{1C905B9A-5ABB-45C1-89A8-F116C7AD9408}"/>
                  </a:ext>
                </a:extLst>
              </p:cNvPr>
              <p:cNvSpPr/>
              <p:nvPr/>
            </p:nvSpPr>
            <p:spPr>
              <a:xfrm>
                <a:off x="9265920" y="9132510"/>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70" name="شكل حر: شكل 1369">
                <a:extLst>
                  <a:ext uri="{FF2B5EF4-FFF2-40B4-BE49-F238E27FC236}">
                    <a16:creationId xmlns:a16="http://schemas.microsoft.com/office/drawing/2014/main" id="{0F42C158-AD03-4F1C-B166-75B97A5DCEEF}"/>
                  </a:ext>
                </a:extLst>
              </p:cNvPr>
              <p:cNvSpPr/>
              <p:nvPr/>
            </p:nvSpPr>
            <p:spPr>
              <a:xfrm>
                <a:off x="9388710" y="9132510"/>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71" name="شكل حر: شكل 1370">
                <a:extLst>
                  <a:ext uri="{FF2B5EF4-FFF2-40B4-BE49-F238E27FC236}">
                    <a16:creationId xmlns:a16="http://schemas.microsoft.com/office/drawing/2014/main" id="{29A780C1-B9E1-4505-974A-FD3DE54DBF20}"/>
                  </a:ext>
                </a:extLst>
              </p:cNvPr>
              <p:cNvSpPr/>
              <p:nvPr/>
            </p:nvSpPr>
            <p:spPr>
              <a:xfrm>
                <a:off x="9511501" y="9132510"/>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72" name="شكل حر: شكل 1371">
                <a:extLst>
                  <a:ext uri="{FF2B5EF4-FFF2-40B4-BE49-F238E27FC236}">
                    <a16:creationId xmlns:a16="http://schemas.microsoft.com/office/drawing/2014/main" id="{44E2EC60-42EF-4289-B6D4-078E7880E6D7}"/>
                  </a:ext>
                </a:extLst>
              </p:cNvPr>
              <p:cNvSpPr/>
              <p:nvPr/>
            </p:nvSpPr>
            <p:spPr>
              <a:xfrm>
                <a:off x="9635163" y="9132510"/>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grpSp>
        <p:grpSp>
          <p:nvGrpSpPr>
            <p:cNvPr id="1373" name="رسم 4">
              <a:extLst>
                <a:ext uri="{FF2B5EF4-FFF2-40B4-BE49-F238E27FC236}">
                  <a16:creationId xmlns:a16="http://schemas.microsoft.com/office/drawing/2014/main" id="{1911659A-5C6C-4D2C-A34F-EAD5E34FB7D4}"/>
                </a:ext>
              </a:extLst>
            </p:cNvPr>
            <p:cNvGrpSpPr/>
            <p:nvPr/>
          </p:nvGrpSpPr>
          <p:grpSpPr>
            <a:xfrm>
              <a:off x="-3896081" y="6779052"/>
              <a:ext cx="1412529" cy="13902"/>
              <a:chOff x="8342811" y="9076775"/>
              <a:chExt cx="1412529" cy="13902"/>
            </a:xfrm>
            <a:noFill/>
          </p:grpSpPr>
          <p:sp>
            <p:nvSpPr>
              <p:cNvPr id="1374" name="شكل حر: شكل 1373">
                <a:extLst>
                  <a:ext uri="{FF2B5EF4-FFF2-40B4-BE49-F238E27FC236}">
                    <a16:creationId xmlns:a16="http://schemas.microsoft.com/office/drawing/2014/main" id="{C30784C7-1F4C-4715-868A-A35F814382B3}"/>
                  </a:ext>
                </a:extLst>
              </p:cNvPr>
              <p:cNvSpPr/>
              <p:nvPr/>
            </p:nvSpPr>
            <p:spPr>
              <a:xfrm>
                <a:off x="8342811" y="9076775"/>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75" name="شكل حر: شكل 1374">
                <a:extLst>
                  <a:ext uri="{FF2B5EF4-FFF2-40B4-BE49-F238E27FC236}">
                    <a16:creationId xmlns:a16="http://schemas.microsoft.com/office/drawing/2014/main" id="{D934B4BA-277F-4370-9FD5-27D7ED92972A}"/>
                  </a:ext>
                </a:extLst>
              </p:cNvPr>
              <p:cNvSpPr/>
              <p:nvPr/>
            </p:nvSpPr>
            <p:spPr>
              <a:xfrm>
                <a:off x="8466473" y="9076775"/>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76" name="شكل حر: شكل 1375">
                <a:extLst>
                  <a:ext uri="{FF2B5EF4-FFF2-40B4-BE49-F238E27FC236}">
                    <a16:creationId xmlns:a16="http://schemas.microsoft.com/office/drawing/2014/main" id="{ECEE58C4-0400-4294-A086-CD758A998E32}"/>
                  </a:ext>
                </a:extLst>
              </p:cNvPr>
              <p:cNvSpPr/>
              <p:nvPr/>
            </p:nvSpPr>
            <p:spPr>
              <a:xfrm>
                <a:off x="8589263" y="9076775"/>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77" name="شكل حر: شكل 1376">
                <a:extLst>
                  <a:ext uri="{FF2B5EF4-FFF2-40B4-BE49-F238E27FC236}">
                    <a16:creationId xmlns:a16="http://schemas.microsoft.com/office/drawing/2014/main" id="{F84D5A53-7263-42B8-96AC-95ECD7B05946}"/>
                  </a:ext>
                </a:extLst>
              </p:cNvPr>
              <p:cNvSpPr/>
              <p:nvPr/>
            </p:nvSpPr>
            <p:spPr>
              <a:xfrm>
                <a:off x="8712055" y="9076775"/>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78" name="شكل حر: شكل 1377">
                <a:extLst>
                  <a:ext uri="{FF2B5EF4-FFF2-40B4-BE49-F238E27FC236}">
                    <a16:creationId xmlns:a16="http://schemas.microsoft.com/office/drawing/2014/main" id="{C645D9C1-AC25-4DF7-8CA7-1D764B67AE1E}"/>
                  </a:ext>
                </a:extLst>
              </p:cNvPr>
              <p:cNvSpPr/>
              <p:nvPr/>
            </p:nvSpPr>
            <p:spPr>
              <a:xfrm>
                <a:off x="8834845" y="9076775"/>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79" name="شكل حر: شكل 1378">
                <a:extLst>
                  <a:ext uri="{FF2B5EF4-FFF2-40B4-BE49-F238E27FC236}">
                    <a16:creationId xmlns:a16="http://schemas.microsoft.com/office/drawing/2014/main" id="{3A250A4C-8E72-4425-902F-680C2DF85ED8}"/>
                  </a:ext>
                </a:extLst>
              </p:cNvPr>
              <p:cNvSpPr/>
              <p:nvPr/>
            </p:nvSpPr>
            <p:spPr>
              <a:xfrm>
                <a:off x="8958507" y="9076775"/>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80" name="شكل حر: شكل 1379">
                <a:extLst>
                  <a:ext uri="{FF2B5EF4-FFF2-40B4-BE49-F238E27FC236}">
                    <a16:creationId xmlns:a16="http://schemas.microsoft.com/office/drawing/2014/main" id="{819F02AB-EA23-46AF-AD57-0A4B1CCB49FB}"/>
                  </a:ext>
                </a:extLst>
              </p:cNvPr>
              <p:cNvSpPr/>
              <p:nvPr/>
            </p:nvSpPr>
            <p:spPr>
              <a:xfrm>
                <a:off x="9081298" y="9076775"/>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81" name="شكل حر: شكل 1380">
                <a:extLst>
                  <a:ext uri="{FF2B5EF4-FFF2-40B4-BE49-F238E27FC236}">
                    <a16:creationId xmlns:a16="http://schemas.microsoft.com/office/drawing/2014/main" id="{AB09DC2F-8476-4C57-B6BC-71B519112F74}"/>
                  </a:ext>
                </a:extLst>
              </p:cNvPr>
              <p:cNvSpPr/>
              <p:nvPr/>
            </p:nvSpPr>
            <p:spPr>
              <a:xfrm>
                <a:off x="9204089" y="9076775"/>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82" name="شكل حر: شكل 1381">
                <a:extLst>
                  <a:ext uri="{FF2B5EF4-FFF2-40B4-BE49-F238E27FC236}">
                    <a16:creationId xmlns:a16="http://schemas.microsoft.com/office/drawing/2014/main" id="{B1EBEB12-8F65-45FC-9413-CA066F6B91F7}"/>
                  </a:ext>
                </a:extLst>
              </p:cNvPr>
              <p:cNvSpPr/>
              <p:nvPr/>
            </p:nvSpPr>
            <p:spPr>
              <a:xfrm>
                <a:off x="9326880" y="9076775"/>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83" name="شكل حر: شكل 1382">
                <a:extLst>
                  <a:ext uri="{FF2B5EF4-FFF2-40B4-BE49-F238E27FC236}">
                    <a16:creationId xmlns:a16="http://schemas.microsoft.com/office/drawing/2014/main" id="{CDBDC4D2-06A3-4AD5-897B-74647CD993EC}"/>
                  </a:ext>
                </a:extLst>
              </p:cNvPr>
              <p:cNvSpPr/>
              <p:nvPr/>
            </p:nvSpPr>
            <p:spPr>
              <a:xfrm>
                <a:off x="9450541" y="9076775"/>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384" name="شكل حر: شكل 1383">
                <a:extLst>
                  <a:ext uri="{FF2B5EF4-FFF2-40B4-BE49-F238E27FC236}">
                    <a16:creationId xmlns:a16="http://schemas.microsoft.com/office/drawing/2014/main" id="{ACC733CB-67DE-4C3B-A186-9F83FC1BD698}"/>
                  </a:ext>
                </a:extLst>
              </p:cNvPr>
              <p:cNvSpPr/>
              <p:nvPr/>
            </p:nvSpPr>
            <p:spPr>
              <a:xfrm>
                <a:off x="9573332" y="9076775"/>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85" name="شكل حر: شكل 1384">
                <a:extLst>
                  <a:ext uri="{FF2B5EF4-FFF2-40B4-BE49-F238E27FC236}">
                    <a16:creationId xmlns:a16="http://schemas.microsoft.com/office/drawing/2014/main" id="{6FC2D272-183B-40C4-BC3A-8BC4E7B23181}"/>
                  </a:ext>
                </a:extLst>
              </p:cNvPr>
              <p:cNvSpPr/>
              <p:nvPr/>
            </p:nvSpPr>
            <p:spPr>
              <a:xfrm>
                <a:off x="9696123" y="9076775"/>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grpSp>
        <p:sp>
          <p:nvSpPr>
            <p:cNvPr id="1386" name="شكل حر: شكل 1385">
              <a:extLst>
                <a:ext uri="{FF2B5EF4-FFF2-40B4-BE49-F238E27FC236}">
                  <a16:creationId xmlns:a16="http://schemas.microsoft.com/office/drawing/2014/main" id="{C7613767-A5D2-49C9-A223-0DE2F6CBF424}"/>
                </a:ext>
              </a:extLst>
            </p:cNvPr>
            <p:cNvSpPr/>
            <p:nvPr/>
          </p:nvSpPr>
          <p:spPr>
            <a:xfrm>
              <a:off x="-4101603" y="6269597"/>
              <a:ext cx="1644177" cy="161109"/>
            </a:xfrm>
            <a:custGeom>
              <a:avLst/>
              <a:gdLst>
                <a:gd name="connsiteX0" fmla="*/ 0 w 1644177"/>
                <a:gd name="connsiteY0" fmla="*/ 0 h 161109"/>
                <a:gd name="connsiteX1" fmla="*/ 1644178 w 1644177"/>
                <a:gd name="connsiteY1" fmla="*/ 0 h 161109"/>
                <a:gd name="connsiteX2" fmla="*/ 1644178 w 1644177"/>
                <a:gd name="connsiteY2" fmla="*/ 161110 h 161109"/>
                <a:gd name="connsiteX3" fmla="*/ 0 w 1644177"/>
                <a:gd name="connsiteY3" fmla="*/ 161110 h 161109"/>
                <a:gd name="connsiteX4" fmla="*/ 0 w 1644177"/>
                <a:gd name="connsiteY4" fmla="*/ 0 h 161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4177" h="161109">
                  <a:moveTo>
                    <a:pt x="0" y="0"/>
                  </a:moveTo>
                  <a:lnTo>
                    <a:pt x="1644178" y="0"/>
                  </a:lnTo>
                  <a:lnTo>
                    <a:pt x="1644178" y="161110"/>
                  </a:lnTo>
                  <a:lnTo>
                    <a:pt x="0" y="161110"/>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388" name="شكل حر: شكل 1387">
              <a:extLst>
                <a:ext uri="{FF2B5EF4-FFF2-40B4-BE49-F238E27FC236}">
                  <a16:creationId xmlns:a16="http://schemas.microsoft.com/office/drawing/2014/main" id="{44767345-7803-40D1-8FB9-6F1A57B40360}"/>
                </a:ext>
              </a:extLst>
            </p:cNvPr>
            <p:cNvSpPr/>
            <p:nvPr/>
          </p:nvSpPr>
          <p:spPr>
            <a:xfrm>
              <a:off x="-4652856" y="6071041"/>
              <a:ext cx="754162" cy="809901"/>
            </a:xfrm>
            <a:custGeom>
              <a:avLst/>
              <a:gdLst>
                <a:gd name="connsiteX0" fmla="*/ 606117 w 754162"/>
                <a:gd name="connsiteY0" fmla="*/ 0 h 809901"/>
                <a:gd name="connsiteX1" fmla="*/ 470263 w 754162"/>
                <a:gd name="connsiteY1" fmla="*/ 0 h 809901"/>
                <a:gd name="connsiteX2" fmla="*/ 283900 w 754162"/>
                <a:gd name="connsiteY2" fmla="*/ 0 h 809901"/>
                <a:gd name="connsiteX3" fmla="*/ 148046 w 754162"/>
                <a:gd name="connsiteY3" fmla="*/ 0 h 809901"/>
                <a:gd name="connsiteX4" fmla="*/ 0 w 754162"/>
                <a:gd name="connsiteY4" fmla="*/ 809902 h 809901"/>
                <a:gd name="connsiteX5" fmla="*/ 283900 w 754162"/>
                <a:gd name="connsiteY5" fmla="*/ 809902 h 809901"/>
                <a:gd name="connsiteX6" fmla="*/ 470263 w 754162"/>
                <a:gd name="connsiteY6" fmla="*/ 809902 h 809901"/>
                <a:gd name="connsiteX7" fmla="*/ 754163 w 754162"/>
                <a:gd name="connsiteY7" fmla="*/ 809902 h 809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162" h="809901">
                  <a:moveTo>
                    <a:pt x="606117" y="0"/>
                  </a:moveTo>
                  <a:lnTo>
                    <a:pt x="470263" y="0"/>
                  </a:lnTo>
                  <a:lnTo>
                    <a:pt x="283900" y="0"/>
                  </a:lnTo>
                  <a:lnTo>
                    <a:pt x="148046" y="0"/>
                  </a:lnTo>
                  <a:lnTo>
                    <a:pt x="0" y="809902"/>
                  </a:lnTo>
                  <a:lnTo>
                    <a:pt x="283900" y="809902"/>
                  </a:lnTo>
                  <a:lnTo>
                    <a:pt x="470263" y="809902"/>
                  </a:lnTo>
                  <a:lnTo>
                    <a:pt x="754163" y="809902"/>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389" name="شكل حر: شكل 1388">
              <a:extLst>
                <a:ext uri="{FF2B5EF4-FFF2-40B4-BE49-F238E27FC236}">
                  <a16:creationId xmlns:a16="http://schemas.microsoft.com/office/drawing/2014/main" id="{767B785B-E206-444D-B7E1-943267EAAB77}"/>
                </a:ext>
              </a:extLst>
            </p:cNvPr>
            <p:cNvSpPr/>
            <p:nvPr/>
          </p:nvSpPr>
          <p:spPr>
            <a:xfrm>
              <a:off x="-4584058" y="5977859"/>
              <a:ext cx="615696" cy="186364"/>
            </a:xfrm>
            <a:custGeom>
              <a:avLst/>
              <a:gdLst>
                <a:gd name="connsiteX0" fmla="*/ 0 w 615696"/>
                <a:gd name="connsiteY0" fmla="*/ 0 h 186364"/>
                <a:gd name="connsiteX1" fmla="*/ 615696 w 615696"/>
                <a:gd name="connsiteY1" fmla="*/ 0 h 186364"/>
                <a:gd name="connsiteX2" fmla="*/ 615696 w 615696"/>
                <a:gd name="connsiteY2" fmla="*/ 186364 h 186364"/>
                <a:gd name="connsiteX3" fmla="*/ 0 w 615696"/>
                <a:gd name="connsiteY3" fmla="*/ 186364 h 186364"/>
                <a:gd name="connsiteX4" fmla="*/ 0 w 615696"/>
                <a:gd name="connsiteY4" fmla="*/ 0 h 186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5696" h="186364">
                  <a:moveTo>
                    <a:pt x="0" y="0"/>
                  </a:moveTo>
                  <a:lnTo>
                    <a:pt x="615696" y="0"/>
                  </a:lnTo>
                  <a:lnTo>
                    <a:pt x="615696" y="186364"/>
                  </a:lnTo>
                  <a:lnTo>
                    <a:pt x="0" y="186364"/>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grpSp>
          <p:nvGrpSpPr>
            <p:cNvPr id="1390" name="رسم 4">
              <a:extLst>
                <a:ext uri="{FF2B5EF4-FFF2-40B4-BE49-F238E27FC236}">
                  <a16:creationId xmlns:a16="http://schemas.microsoft.com/office/drawing/2014/main" id="{1911659A-5C6C-4D2C-A34F-EAD5E34FB7D4}"/>
                </a:ext>
              </a:extLst>
            </p:cNvPr>
            <p:cNvGrpSpPr/>
            <p:nvPr/>
          </p:nvGrpSpPr>
          <p:grpSpPr>
            <a:xfrm>
              <a:off x="-4503069" y="5900352"/>
              <a:ext cx="453716" cy="122347"/>
              <a:chOff x="7735823" y="8198075"/>
              <a:chExt cx="453716" cy="122347"/>
            </a:xfrm>
            <a:solidFill>
              <a:srgbClr val="F15F5B"/>
            </a:solidFill>
          </p:grpSpPr>
          <p:sp>
            <p:nvSpPr>
              <p:cNvPr id="1391" name="شكل حر: شكل 1390">
                <a:extLst>
                  <a:ext uri="{FF2B5EF4-FFF2-40B4-BE49-F238E27FC236}">
                    <a16:creationId xmlns:a16="http://schemas.microsoft.com/office/drawing/2014/main" id="{26075701-955E-41AC-B980-8030CED3CE9B}"/>
                  </a:ext>
                </a:extLst>
              </p:cNvPr>
              <p:cNvSpPr/>
              <p:nvPr/>
            </p:nvSpPr>
            <p:spPr>
              <a:xfrm>
                <a:off x="7735823" y="8198075"/>
                <a:ext cx="52251" cy="76635"/>
              </a:xfrm>
              <a:custGeom>
                <a:avLst/>
                <a:gdLst>
                  <a:gd name="connsiteX0" fmla="*/ 0 w 52251"/>
                  <a:gd name="connsiteY0" fmla="*/ 0 h 76635"/>
                  <a:gd name="connsiteX1" fmla="*/ 52251 w 52251"/>
                  <a:gd name="connsiteY1" fmla="*/ 0 h 76635"/>
                  <a:gd name="connsiteX2" fmla="*/ 52251 w 52251"/>
                  <a:gd name="connsiteY2" fmla="*/ 76636 h 76635"/>
                  <a:gd name="connsiteX3" fmla="*/ 0 w 52251"/>
                  <a:gd name="connsiteY3" fmla="*/ 76636 h 76635"/>
                  <a:gd name="connsiteX4" fmla="*/ 0 w 52251"/>
                  <a:gd name="connsiteY4" fmla="*/ 0 h 76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76635">
                    <a:moveTo>
                      <a:pt x="0" y="0"/>
                    </a:moveTo>
                    <a:lnTo>
                      <a:pt x="52251" y="0"/>
                    </a:lnTo>
                    <a:lnTo>
                      <a:pt x="52251" y="76636"/>
                    </a:lnTo>
                    <a:lnTo>
                      <a:pt x="0" y="766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392" name="شكل حر: شكل 1391">
                <a:extLst>
                  <a:ext uri="{FF2B5EF4-FFF2-40B4-BE49-F238E27FC236}">
                    <a16:creationId xmlns:a16="http://schemas.microsoft.com/office/drawing/2014/main" id="{13A07CDC-3562-468C-90C0-6857D3E93EAB}"/>
                  </a:ext>
                </a:extLst>
              </p:cNvPr>
              <p:cNvSpPr/>
              <p:nvPr/>
            </p:nvSpPr>
            <p:spPr>
              <a:xfrm>
                <a:off x="7869936" y="8198075"/>
                <a:ext cx="52251" cy="76635"/>
              </a:xfrm>
              <a:custGeom>
                <a:avLst/>
                <a:gdLst>
                  <a:gd name="connsiteX0" fmla="*/ 0 w 52251"/>
                  <a:gd name="connsiteY0" fmla="*/ 0 h 76635"/>
                  <a:gd name="connsiteX1" fmla="*/ 52251 w 52251"/>
                  <a:gd name="connsiteY1" fmla="*/ 0 h 76635"/>
                  <a:gd name="connsiteX2" fmla="*/ 52251 w 52251"/>
                  <a:gd name="connsiteY2" fmla="*/ 76636 h 76635"/>
                  <a:gd name="connsiteX3" fmla="*/ 0 w 52251"/>
                  <a:gd name="connsiteY3" fmla="*/ 76636 h 76635"/>
                  <a:gd name="connsiteX4" fmla="*/ 0 w 52251"/>
                  <a:gd name="connsiteY4" fmla="*/ 0 h 76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76635">
                    <a:moveTo>
                      <a:pt x="0" y="0"/>
                    </a:moveTo>
                    <a:lnTo>
                      <a:pt x="52251" y="0"/>
                    </a:lnTo>
                    <a:lnTo>
                      <a:pt x="52251" y="76636"/>
                    </a:lnTo>
                    <a:lnTo>
                      <a:pt x="0" y="766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393" name="شكل حر: شكل 1392">
                <a:extLst>
                  <a:ext uri="{FF2B5EF4-FFF2-40B4-BE49-F238E27FC236}">
                    <a16:creationId xmlns:a16="http://schemas.microsoft.com/office/drawing/2014/main" id="{D6CB54F6-269D-4B04-8D07-79FA87576D6D}"/>
                  </a:ext>
                </a:extLst>
              </p:cNvPr>
              <p:cNvSpPr/>
              <p:nvPr/>
            </p:nvSpPr>
            <p:spPr>
              <a:xfrm>
                <a:off x="8003177" y="8198075"/>
                <a:ext cx="52251" cy="76635"/>
              </a:xfrm>
              <a:custGeom>
                <a:avLst/>
                <a:gdLst>
                  <a:gd name="connsiteX0" fmla="*/ 0 w 52251"/>
                  <a:gd name="connsiteY0" fmla="*/ 0 h 76635"/>
                  <a:gd name="connsiteX1" fmla="*/ 52251 w 52251"/>
                  <a:gd name="connsiteY1" fmla="*/ 0 h 76635"/>
                  <a:gd name="connsiteX2" fmla="*/ 52251 w 52251"/>
                  <a:gd name="connsiteY2" fmla="*/ 76636 h 76635"/>
                  <a:gd name="connsiteX3" fmla="*/ 0 w 52251"/>
                  <a:gd name="connsiteY3" fmla="*/ 76636 h 76635"/>
                  <a:gd name="connsiteX4" fmla="*/ 0 w 52251"/>
                  <a:gd name="connsiteY4" fmla="*/ 0 h 76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76635">
                    <a:moveTo>
                      <a:pt x="0" y="0"/>
                    </a:moveTo>
                    <a:lnTo>
                      <a:pt x="52251" y="0"/>
                    </a:lnTo>
                    <a:lnTo>
                      <a:pt x="52251" y="76636"/>
                    </a:lnTo>
                    <a:lnTo>
                      <a:pt x="0" y="766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394" name="شكل حر: شكل 1393">
                <a:extLst>
                  <a:ext uri="{FF2B5EF4-FFF2-40B4-BE49-F238E27FC236}">
                    <a16:creationId xmlns:a16="http://schemas.microsoft.com/office/drawing/2014/main" id="{CB7A28C6-1F17-4FED-AB0B-4D55032704C0}"/>
                  </a:ext>
                </a:extLst>
              </p:cNvPr>
              <p:cNvSpPr/>
              <p:nvPr/>
            </p:nvSpPr>
            <p:spPr>
              <a:xfrm>
                <a:off x="8137289" y="8198075"/>
                <a:ext cx="52251" cy="76635"/>
              </a:xfrm>
              <a:custGeom>
                <a:avLst/>
                <a:gdLst>
                  <a:gd name="connsiteX0" fmla="*/ 0 w 52251"/>
                  <a:gd name="connsiteY0" fmla="*/ 0 h 76635"/>
                  <a:gd name="connsiteX1" fmla="*/ 52251 w 52251"/>
                  <a:gd name="connsiteY1" fmla="*/ 0 h 76635"/>
                  <a:gd name="connsiteX2" fmla="*/ 52251 w 52251"/>
                  <a:gd name="connsiteY2" fmla="*/ 76636 h 76635"/>
                  <a:gd name="connsiteX3" fmla="*/ 0 w 52251"/>
                  <a:gd name="connsiteY3" fmla="*/ 76636 h 76635"/>
                  <a:gd name="connsiteX4" fmla="*/ 0 w 52251"/>
                  <a:gd name="connsiteY4" fmla="*/ 0 h 76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76635">
                    <a:moveTo>
                      <a:pt x="0" y="0"/>
                    </a:moveTo>
                    <a:lnTo>
                      <a:pt x="52251" y="0"/>
                    </a:lnTo>
                    <a:lnTo>
                      <a:pt x="52251" y="76636"/>
                    </a:lnTo>
                    <a:lnTo>
                      <a:pt x="0" y="766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grpSp>
        <p:sp>
          <p:nvSpPr>
            <p:cNvPr id="1395" name="شكل حر: شكل 1394">
              <a:extLst>
                <a:ext uri="{FF2B5EF4-FFF2-40B4-BE49-F238E27FC236}">
                  <a16:creationId xmlns:a16="http://schemas.microsoft.com/office/drawing/2014/main" id="{AF511683-C64E-4026-BABC-E560F9C464F1}"/>
                </a:ext>
              </a:extLst>
            </p:cNvPr>
            <p:cNvSpPr/>
            <p:nvPr/>
          </p:nvSpPr>
          <p:spPr>
            <a:xfrm>
              <a:off x="-4449946" y="6269597"/>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396" name="شكل حر: شكل 1395">
              <a:extLst>
                <a:ext uri="{FF2B5EF4-FFF2-40B4-BE49-F238E27FC236}">
                  <a16:creationId xmlns:a16="http://schemas.microsoft.com/office/drawing/2014/main" id="{123F2897-8923-425A-8865-0C9802F293A5}"/>
                </a:ext>
              </a:extLst>
            </p:cNvPr>
            <p:cNvSpPr/>
            <p:nvPr/>
          </p:nvSpPr>
          <p:spPr>
            <a:xfrm>
              <a:off x="-4532677" y="64759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97" name="شكل حر: شكل 1396">
              <a:extLst>
                <a:ext uri="{FF2B5EF4-FFF2-40B4-BE49-F238E27FC236}">
                  <a16:creationId xmlns:a16="http://schemas.microsoft.com/office/drawing/2014/main" id="{D28FA046-D82C-453C-A3D2-09F828C76FC8}"/>
                </a:ext>
              </a:extLst>
            </p:cNvPr>
            <p:cNvSpPr/>
            <p:nvPr/>
          </p:nvSpPr>
          <p:spPr>
            <a:xfrm>
              <a:off x="-4160822" y="6269597"/>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398" name="شكل حر: شكل 1397">
              <a:extLst>
                <a:ext uri="{FF2B5EF4-FFF2-40B4-BE49-F238E27FC236}">
                  <a16:creationId xmlns:a16="http://schemas.microsoft.com/office/drawing/2014/main" id="{66B67799-970D-41C2-AB57-3871822DF1EF}"/>
                </a:ext>
              </a:extLst>
            </p:cNvPr>
            <p:cNvSpPr/>
            <p:nvPr/>
          </p:nvSpPr>
          <p:spPr>
            <a:xfrm>
              <a:off x="-4105087" y="64759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399" name="شكل حر: شكل 1398">
              <a:extLst>
                <a:ext uri="{FF2B5EF4-FFF2-40B4-BE49-F238E27FC236}">
                  <a16:creationId xmlns:a16="http://schemas.microsoft.com/office/drawing/2014/main" id="{090F0463-FD21-46A3-8E21-6880891FED16}"/>
                </a:ext>
              </a:extLst>
            </p:cNvPr>
            <p:cNvSpPr/>
            <p:nvPr/>
          </p:nvSpPr>
          <p:spPr>
            <a:xfrm>
              <a:off x="-4305384" y="636278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0" name="شكل حر: شكل 1399">
              <a:extLst>
                <a:ext uri="{FF2B5EF4-FFF2-40B4-BE49-F238E27FC236}">
                  <a16:creationId xmlns:a16="http://schemas.microsoft.com/office/drawing/2014/main" id="{AEF6ADA3-8FD5-44AE-9B7F-6E69BE4847FA}"/>
                </a:ext>
              </a:extLst>
            </p:cNvPr>
            <p:cNvSpPr/>
            <p:nvPr/>
          </p:nvSpPr>
          <p:spPr>
            <a:xfrm>
              <a:off x="-4305384" y="64759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1" name="شكل حر: شكل 1400">
              <a:extLst>
                <a:ext uri="{FF2B5EF4-FFF2-40B4-BE49-F238E27FC236}">
                  <a16:creationId xmlns:a16="http://schemas.microsoft.com/office/drawing/2014/main" id="{F3434CE0-24F2-452D-9E31-5C471D896FCE}"/>
                </a:ext>
              </a:extLst>
            </p:cNvPr>
            <p:cNvSpPr/>
            <p:nvPr/>
          </p:nvSpPr>
          <p:spPr>
            <a:xfrm>
              <a:off x="-4212202" y="658572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2" name="شكل حر: شكل 1401">
              <a:extLst>
                <a:ext uri="{FF2B5EF4-FFF2-40B4-BE49-F238E27FC236}">
                  <a16:creationId xmlns:a16="http://schemas.microsoft.com/office/drawing/2014/main" id="{B745369A-D99F-4ABF-9488-2A7210866279}"/>
                </a:ext>
              </a:extLst>
            </p:cNvPr>
            <p:cNvSpPr/>
            <p:nvPr/>
          </p:nvSpPr>
          <p:spPr>
            <a:xfrm>
              <a:off x="-4421208" y="658572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3" name="شكل حر: شكل 1402">
              <a:extLst>
                <a:ext uri="{FF2B5EF4-FFF2-40B4-BE49-F238E27FC236}">
                  <a16:creationId xmlns:a16="http://schemas.microsoft.com/office/drawing/2014/main" id="{676C8F43-9F1A-4372-AB36-078F687FB948}"/>
                </a:ext>
              </a:extLst>
            </p:cNvPr>
            <p:cNvSpPr/>
            <p:nvPr/>
          </p:nvSpPr>
          <p:spPr>
            <a:xfrm>
              <a:off x="-4532677" y="66745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4" name="شكل حر: شكل 1403">
              <a:extLst>
                <a:ext uri="{FF2B5EF4-FFF2-40B4-BE49-F238E27FC236}">
                  <a16:creationId xmlns:a16="http://schemas.microsoft.com/office/drawing/2014/main" id="{8CF4AC13-488D-4EAA-B2A9-89BE296152D7}"/>
                </a:ext>
              </a:extLst>
            </p:cNvPr>
            <p:cNvSpPr/>
            <p:nvPr/>
          </p:nvSpPr>
          <p:spPr>
            <a:xfrm>
              <a:off x="-4105087" y="66745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5" name="شكل حر: شكل 1404">
              <a:extLst>
                <a:ext uri="{FF2B5EF4-FFF2-40B4-BE49-F238E27FC236}">
                  <a16:creationId xmlns:a16="http://schemas.microsoft.com/office/drawing/2014/main" id="{C9BFE5B6-476C-4D06-9917-BD2E06CD8908}"/>
                </a:ext>
              </a:extLst>
            </p:cNvPr>
            <p:cNvSpPr/>
            <p:nvPr/>
          </p:nvSpPr>
          <p:spPr>
            <a:xfrm>
              <a:off x="-4305384" y="66745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6" name="شكل حر: شكل 1405">
              <a:extLst>
                <a:ext uri="{FF2B5EF4-FFF2-40B4-BE49-F238E27FC236}">
                  <a16:creationId xmlns:a16="http://schemas.microsoft.com/office/drawing/2014/main" id="{0534CBFC-F902-477B-98D2-06181A5C4EA6}"/>
                </a:ext>
              </a:extLst>
            </p:cNvPr>
            <p:cNvSpPr/>
            <p:nvPr/>
          </p:nvSpPr>
          <p:spPr>
            <a:xfrm>
              <a:off x="-4212202" y="6784277"/>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7" name="شكل حر: شكل 1406">
              <a:extLst>
                <a:ext uri="{FF2B5EF4-FFF2-40B4-BE49-F238E27FC236}">
                  <a16:creationId xmlns:a16="http://schemas.microsoft.com/office/drawing/2014/main" id="{BC5BAEE9-DA08-4FAE-AB42-A1BB7482CF5A}"/>
                </a:ext>
              </a:extLst>
            </p:cNvPr>
            <p:cNvSpPr/>
            <p:nvPr/>
          </p:nvSpPr>
          <p:spPr>
            <a:xfrm>
              <a:off x="-4421208" y="6784277"/>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09" name="شكل حر: شكل 1408">
              <a:extLst>
                <a:ext uri="{FF2B5EF4-FFF2-40B4-BE49-F238E27FC236}">
                  <a16:creationId xmlns:a16="http://schemas.microsoft.com/office/drawing/2014/main" id="{655B97A1-8016-47D4-85C2-1B12B17F1B31}"/>
                </a:ext>
              </a:extLst>
            </p:cNvPr>
            <p:cNvSpPr/>
            <p:nvPr/>
          </p:nvSpPr>
          <p:spPr>
            <a:xfrm>
              <a:off x="-3013032" y="6071041"/>
              <a:ext cx="754162" cy="809901"/>
            </a:xfrm>
            <a:custGeom>
              <a:avLst/>
              <a:gdLst>
                <a:gd name="connsiteX0" fmla="*/ 606116 w 754162"/>
                <a:gd name="connsiteY0" fmla="*/ 0 h 809901"/>
                <a:gd name="connsiteX1" fmla="*/ 470263 w 754162"/>
                <a:gd name="connsiteY1" fmla="*/ 0 h 809901"/>
                <a:gd name="connsiteX2" fmla="*/ 283899 w 754162"/>
                <a:gd name="connsiteY2" fmla="*/ 0 h 809901"/>
                <a:gd name="connsiteX3" fmla="*/ 148046 w 754162"/>
                <a:gd name="connsiteY3" fmla="*/ 0 h 809901"/>
                <a:gd name="connsiteX4" fmla="*/ 0 w 754162"/>
                <a:gd name="connsiteY4" fmla="*/ 809902 h 809901"/>
                <a:gd name="connsiteX5" fmla="*/ 283899 w 754162"/>
                <a:gd name="connsiteY5" fmla="*/ 809902 h 809901"/>
                <a:gd name="connsiteX6" fmla="*/ 470263 w 754162"/>
                <a:gd name="connsiteY6" fmla="*/ 809902 h 809901"/>
                <a:gd name="connsiteX7" fmla="*/ 754162 w 754162"/>
                <a:gd name="connsiteY7" fmla="*/ 809902 h 809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162" h="809901">
                  <a:moveTo>
                    <a:pt x="606116" y="0"/>
                  </a:moveTo>
                  <a:lnTo>
                    <a:pt x="470263" y="0"/>
                  </a:lnTo>
                  <a:lnTo>
                    <a:pt x="283899" y="0"/>
                  </a:lnTo>
                  <a:lnTo>
                    <a:pt x="148046" y="0"/>
                  </a:lnTo>
                  <a:lnTo>
                    <a:pt x="0" y="809902"/>
                  </a:lnTo>
                  <a:lnTo>
                    <a:pt x="283899" y="809902"/>
                  </a:lnTo>
                  <a:lnTo>
                    <a:pt x="470263" y="809902"/>
                  </a:lnTo>
                  <a:lnTo>
                    <a:pt x="754162" y="809902"/>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410" name="شكل حر: شكل 1409">
              <a:extLst>
                <a:ext uri="{FF2B5EF4-FFF2-40B4-BE49-F238E27FC236}">
                  <a16:creationId xmlns:a16="http://schemas.microsoft.com/office/drawing/2014/main" id="{50908A76-2E50-4AA9-9508-8A783BF9E822}"/>
                </a:ext>
              </a:extLst>
            </p:cNvPr>
            <p:cNvSpPr/>
            <p:nvPr/>
          </p:nvSpPr>
          <p:spPr>
            <a:xfrm>
              <a:off x="-2944234" y="5977859"/>
              <a:ext cx="615695" cy="186364"/>
            </a:xfrm>
            <a:custGeom>
              <a:avLst/>
              <a:gdLst>
                <a:gd name="connsiteX0" fmla="*/ 0 w 615695"/>
                <a:gd name="connsiteY0" fmla="*/ 0 h 186364"/>
                <a:gd name="connsiteX1" fmla="*/ 615696 w 615695"/>
                <a:gd name="connsiteY1" fmla="*/ 0 h 186364"/>
                <a:gd name="connsiteX2" fmla="*/ 615696 w 615695"/>
                <a:gd name="connsiteY2" fmla="*/ 186364 h 186364"/>
                <a:gd name="connsiteX3" fmla="*/ 0 w 615695"/>
                <a:gd name="connsiteY3" fmla="*/ 186364 h 186364"/>
                <a:gd name="connsiteX4" fmla="*/ 0 w 615695"/>
                <a:gd name="connsiteY4" fmla="*/ 0 h 186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5695" h="186364">
                  <a:moveTo>
                    <a:pt x="0" y="0"/>
                  </a:moveTo>
                  <a:lnTo>
                    <a:pt x="615696" y="0"/>
                  </a:lnTo>
                  <a:lnTo>
                    <a:pt x="615696" y="186364"/>
                  </a:lnTo>
                  <a:lnTo>
                    <a:pt x="0" y="186364"/>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grpSp>
          <p:nvGrpSpPr>
            <p:cNvPr id="1411" name="رسم 4">
              <a:extLst>
                <a:ext uri="{FF2B5EF4-FFF2-40B4-BE49-F238E27FC236}">
                  <a16:creationId xmlns:a16="http://schemas.microsoft.com/office/drawing/2014/main" id="{1911659A-5C6C-4D2C-A34F-EAD5E34FB7D4}"/>
                </a:ext>
              </a:extLst>
            </p:cNvPr>
            <p:cNvGrpSpPr/>
            <p:nvPr/>
          </p:nvGrpSpPr>
          <p:grpSpPr>
            <a:xfrm>
              <a:off x="-2863245" y="5900352"/>
              <a:ext cx="453716" cy="122347"/>
              <a:chOff x="9375647" y="8198075"/>
              <a:chExt cx="453716" cy="122347"/>
            </a:xfrm>
            <a:solidFill>
              <a:srgbClr val="F15F5B"/>
            </a:solidFill>
          </p:grpSpPr>
          <p:sp>
            <p:nvSpPr>
              <p:cNvPr id="1412" name="شكل حر: شكل 1411">
                <a:extLst>
                  <a:ext uri="{FF2B5EF4-FFF2-40B4-BE49-F238E27FC236}">
                    <a16:creationId xmlns:a16="http://schemas.microsoft.com/office/drawing/2014/main" id="{439D992A-5C5F-4B3B-9C18-8442177AF8BA}"/>
                  </a:ext>
                </a:extLst>
              </p:cNvPr>
              <p:cNvSpPr/>
              <p:nvPr/>
            </p:nvSpPr>
            <p:spPr>
              <a:xfrm>
                <a:off x="9375647" y="8198075"/>
                <a:ext cx="52251" cy="76635"/>
              </a:xfrm>
              <a:custGeom>
                <a:avLst/>
                <a:gdLst>
                  <a:gd name="connsiteX0" fmla="*/ 0 w 52251"/>
                  <a:gd name="connsiteY0" fmla="*/ 0 h 76635"/>
                  <a:gd name="connsiteX1" fmla="*/ 52251 w 52251"/>
                  <a:gd name="connsiteY1" fmla="*/ 0 h 76635"/>
                  <a:gd name="connsiteX2" fmla="*/ 52251 w 52251"/>
                  <a:gd name="connsiteY2" fmla="*/ 76636 h 76635"/>
                  <a:gd name="connsiteX3" fmla="*/ 0 w 52251"/>
                  <a:gd name="connsiteY3" fmla="*/ 76636 h 76635"/>
                  <a:gd name="connsiteX4" fmla="*/ 0 w 52251"/>
                  <a:gd name="connsiteY4" fmla="*/ 0 h 76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76635">
                    <a:moveTo>
                      <a:pt x="0" y="0"/>
                    </a:moveTo>
                    <a:lnTo>
                      <a:pt x="52251" y="0"/>
                    </a:lnTo>
                    <a:lnTo>
                      <a:pt x="52251" y="76636"/>
                    </a:lnTo>
                    <a:lnTo>
                      <a:pt x="0" y="766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413" name="شكل حر: شكل 1412">
                <a:extLst>
                  <a:ext uri="{FF2B5EF4-FFF2-40B4-BE49-F238E27FC236}">
                    <a16:creationId xmlns:a16="http://schemas.microsoft.com/office/drawing/2014/main" id="{60E994BC-DE85-4910-9A49-9F94B8541795}"/>
                  </a:ext>
                </a:extLst>
              </p:cNvPr>
              <p:cNvSpPr/>
              <p:nvPr/>
            </p:nvSpPr>
            <p:spPr>
              <a:xfrm>
                <a:off x="9509760" y="8198075"/>
                <a:ext cx="52251" cy="76635"/>
              </a:xfrm>
              <a:custGeom>
                <a:avLst/>
                <a:gdLst>
                  <a:gd name="connsiteX0" fmla="*/ 0 w 52251"/>
                  <a:gd name="connsiteY0" fmla="*/ 0 h 76635"/>
                  <a:gd name="connsiteX1" fmla="*/ 52251 w 52251"/>
                  <a:gd name="connsiteY1" fmla="*/ 0 h 76635"/>
                  <a:gd name="connsiteX2" fmla="*/ 52251 w 52251"/>
                  <a:gd name="connsiteY2" fmla="*/ 76636 h 76635"/>
                  <a:gd name="connsiteX3" fmla="*/ 0 w 52251"/>
                  <a:gd name="connsiteY3" fmla="*/ 76636 h 76635"/>
                  <a:gd name="connsiteX4" fmla="*/ 0 w 52251"/>
                  <a:gd name="connsiteY4" fmla="*/ 0 h 76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76635">
                    <a:moveTo>
                      <a:pt x="0" y="0"/>
                    </a:moveTo>
                    <a:lnTo>
                      <a:pt x="52251" y="0"/>
                    </a:lnTo>
                    <a:lnTo>
                      <a:pt x="52251" y="76636"/>
                    </a:lnTo>
                    <a:lnTo>
                      <a:pt x="0" y="766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414" name="شكل حر: شكل 1413">
                <a:extLst>
                  <a:ext uri="{FF2B5EF4-FFF2-40B4-BE49-F238E27FC236}">
                    <a16:creationId xmlns:a16="http://schemas.microsoft.com/office/drawing/2014/main" id="{E3EFD1CA-4E12-4994-8941-8A5868FF41DA}"/>
                  </a:ext>
                </a:extLst>
              </p:cNvPr>
              <p:cNvSpPr/>
              <p:nvPr/>
            </p:nvSpPr>
            <p:spPr>
              <a:xfrm>
                <a:off x="9643001" y="8198075"/>
                <a:ext cx="52251" cy="76635"/>
              </a:xfrm>
              <a:custGeom>
                <a:avLst/>
                <a:gdLst>
                  <a:gd name="connsiteX0" fmla="*/ 0 w 52251"/>
                  <a:gd name="connsiteY0" fmla="*/ 0 h 76635"/>
                  <a:gd name="connsiteX1" fmla="*/ 52251 w 52251"/>
                  <a:gd name="connsiteY1" fmla="*/ 0 h 76635"/>
                  <a:gd name="connsiteX2" fmla="*/ 52251 w 52251"/>
                  <a:gd name="connsiteY2" fmla="*/ 76636 h 76635"/>
                  <a:gd name="connsiteX3" fmla="*/ 0 w 52251"/>
                  <a:gd name="connsiteY3" fmla="*/ 76636 h 76635"/>
                  <a:gd name="connsiteX4" fmla="*/ 0 w 52251"/>
                  <a:gd name="connsiteY4" fmla="*/ 0 h 76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76635">
                    <a:moveTo>
                      <a:pt x="0" y="0"/>
                    </a:moveTo>
                    <a:lnTo>
                      <a:pt x="52251" y="0"/>
                    </a:lnTo>
                    <a:lnTo>
                      <a:pt x="52251" y="76636"/>
                    </a:lnTo>
                    <a:lnTo>
                      <a:pt x="0" y="766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415" name="شكل حر: شكل 1414">
                <a:extLst>
                  <a:ext uri="{FF2B5EF4-FFF2-40B4-BE49-F238E27FC236}">
                    <a16:creationId xmlns:a16="http://schemas.microsoft.com/office/drawing/2014/main" id="{1E004815-E320-4E49-9A0B-11AEC0BC3814}"/>
                  </a:ext>
                </a:extLst>
              </p:cNvPr>
              <p:cNvSpPr/>
              <p:nvPr/>
            </p:nvSpPr>
            <p:spPr>
              <a:xfrm>
                <a:off x="9777112" y="8198075"/>
                <a:ext cx="52251" cy="76635"/>
              </a:xfrm>
              <a:custGeom>
                <a:avLst/>
                <a:gdLst>
                  <a:gd name="connsiteX0" fmla="*/ 0 w 52251"/>
                  <a:gd name="connsiteY0" fmla="*/ 0 h 76635"/>
                  <a:gd name="connsiteX1" fmla="*/ 52251 w 52251"/>
                  <a:gd name="connsiteY1" fmla="*/ 0 h 76635"/>
                  <a:gd name="connsiteX2" fmla="*/ 52251 w 52251"/>
                  <a:gd name="connsiteY2" fmla="*/ 76636 h 76635"/>
                  <a:gd name="connsiteX3" fmla="*/ 0 w 52251"/>
                  <a:gd name="connsiteY3" fmla="*/ 76636 h 76635"/>
                  <a:gd name="connsiteX4" fmla="*/ 0 w 52251"/>
                  <a:gd name="connsiteY4" fmla="*/ 0 h 76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 h="76635">
                    <a:moveTo>
                      <a:pt x="0" y="0"/>
                    </a:moveTo>
                    <a:lnTo>
                      <a:pt x="52251" y="0"/>
                    </a:lnTo>
                    <a:lnTo>
                      <a:pt x="52251" y="76636"/>
                    </a:lnTo>
                    <a:lnTo>
                      <a:pt x="0" y="76636"/>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grpSp>
        <p:sp>
          <p:nvSpPr>
            <p:cNvPr id="1416" name="شكل حر: شكل 1415">
              <a:extLst>
                <a:ext uri="{FF2B5EF4-FFF2-40B4-BE49-F238E27FC236}">
                  <a16:creationId xmlns:a16="http://schemas.microsoft.com/office/drawing/2014/main" id="{4666D2FF-F7C1-41F3-AA9A-641FF08DE064}"/>
                </a:ext>
              </a:extLst>
            </p:cNvPr>
            <p:cNvSpPr/>
            <p:nvPr/>
          </p:nvSpPr>
          <p:spPr>
            <a:xfrm>
              <a:off x="-2810123" y="6269597"/>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17" name="شكل حر: شكل 1416">
              <a:extLst>
                <a:ext uri="{FF2B5EF4-FFF2-40B4-BE49-F238E27FC236}">
                  <a16:creationId xmlns:a16="http://schemas.microsoft.com/office/drawing/2014/main" id="{E3D47388-A208-4A74-9368-3196EEC084B8}"/>
                </a:ext>
              </a:extLst>
            </p:cNvPr>
            <p:cNvSpPr/>
            <p:nvPr/>
          </p:nvSpPr>
          <p:spPr>
            <a:xfrm>
              <a:off x="-2892854" y="6475992"/>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418" name="شكل حر: شكل 1417">
              <a:extLst>
                <a:ext uri="{FF2B5EF4-FFF2-40B4-BE49-F238E27FC236}">
                  <a16:creationId xmlns:a16="http://schemas.microsoft.com/office/drawing/2014/main" id="{038FCFB1-F151-40AA-8F58-90A48F91D63A}"/>
                </a:ext>
              </a:extLst>
            </p:cNvPr>
            <p:cNvSpPr/>
            <p:nvPr/>
          </p:nvSpPr>
          <p:spPr>
            <a:xfrm>
              <a:off x="-2520997" y="6269597"/>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19" name="شكل حر: شكل 1418">
              <a:extLst>
                <a:ext uri="{FF2B5EF4-FFF2-40B4-BE49-F238E27FC236}">
                  <a16:creationId xmlns:a16="http://schemas.microsoft.com/office/drawing/2014/main" id="{5F92B2E7-9DBC-406F-846B-A8CF4005EF50}"/>
                </a:ext>
              </a:extLst>
            </p:cNvPr>
            <p:cNvSpPr/>
            <p:nvPr/>
          </p:nvSpPr>
          <p:spPr>
            <a:xfrm>
              <a:off x="-2465262" y="6475992"/>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20" name="شكل حر: شكل 1419">
              <a:extLst>
                <a:ext uri="{FF2B5EF4-FFF2-40B4-BE49-F238E27FC236}">
                  <a16:creationId xmlns:a16="http://schemas.microsoft.com/office/drawing/2014/main" id="{098E21DD-82BC-4545-8E5B-134B612F5060}"/>
                </a:ext>
              </a:extLst>
            </p:cNvPr>
            <p:cNvSpPr/>
            <p:nvPr/>
          </p:nvSpPr>
          <p:spPr>
            <a:xfrm>
              <a:off x="-2665560" y="6362780"/>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21" name="شكل حر: شكل 1420">
              <a:extLst>
                <a:ext uri="{FF2B5EF4-FFF2-40B4-BE49-F238E27FC236}">
                  <a16:creationId xmlns:a16="http://schemas.microsoft.com/office/drawing/2014/main" id="{A72903FA-E735-45A5-99D8-6398F11BFB07}"/>
                </a:ext>
              </a:extLst>
            </p:cNvPr>
            <p:cNvSpPr/>
            <p:nvPr/>
          </p:nvSpPr>
          <p:spPr>
            <a:xfrm>
              <a:off x="-2665560" y="6475992"/>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22" name="شكل حر: شكل 1421">
              <a:extLst>
                <a:ext uri="{FF2B5EF4-FFF2-40B4-BE49-F238E27FC236}">
                  <a16:creationId xmlns:a16="http://schemas.microsoft.com/office/drawing/2014/main" id="{E9B071AF-DA5A-4010-8078-D5D40503A957}"/>
                </a:ext>
              </a:extLst>
            </p:cNvPr>
            <p:cNvSpPr/>
            <p:nvPr/>
          </p:nvSpPr>
          <p:spPr>
            <a:xfrm>
              <a:off x="-2572378" y="6585720"/>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423" name="شكل حر: شكل 1422">
              <a:extLst>
                <a:ext uri="{FF2B5EF4-FFF2-40B4-BE49-F238E27FC236}">
                  <a16:creationId xmlns:a16="http://schemas.microsoft.com/office/drawing/2014/main" id="{A443C32D-1D64-48D5-AA03-FE8DFD1F7E40}"/>
                </a:ext>
              </a:extLst>
            </p:cNvPr>
            <p:cNvSpPr/>
            <p:nvPr/>
          </p:nvSpPr>
          <p:spPr>
            <a:xfrm>
              <a:off x="-2780513" y="6585720"/>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24" name="شكل حر: شكل 1423">
              <a:extLst>
                <a:ext uri="{FF2B5EF4-FFF2-40B4-BE49-F238E27FC236}">
                  <a16:creationId xmlns:a16="http://schemas.microsoft.com/office/drawing/2014/main" id="{38FA4C0C-5FC9-47C3-A226-81E8F8DB4C67}"/>
                </a:ext>
              </a:extLst>
            </p:cNvPr>
            <p:cNvSpPr/>
            <p:nvPr/>
          </p:nvSpPr>
          <p:spPr>
            <a:xfrm>
              <a:off x="-2892854" y="6674548"/>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425" name="شكل حر: شكل 1424">
              <a:extLst>
                <a:ext uri="{FF2B5EF4-FFF2-40B4-BE49-F238E27FC236}">
                  <a16:creationId xmlns:a16="http://schemas.microsoft.com/office/drawing/2014/main" id="{07DB079F-A0BD-4F6A-AC34-5FFE9DE4A892}"/>
                </a:ext>
              </a:extLst>
            </p:cNvPr>
            <p:cNvSpPr/>
            <p:nvPr/>
          </p:nvSpPr>
          <p:spPr>
            <a:xfrm>
              <a:off x="-2465262" y="6674548"/>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26" name="شكل حر: شكل 1425">
              <a:extLst>
                <a:ext uri="{FF2B5EF4-FFF2-40B4-BE49-F238E27FC236}">
                  <a16:creationId xmlns:a16="http://schemas.microsoft.com/office/drawing/2014/main" id="{338C0692-A7BE-44D8-8759-FDD4D200BBE1}"/>
                </a:ext>
              </a:extLst>
            </p:cNvPr>
            <p:cNvSpPr/>
            <p:nvPr/>
          </p:nvSpPr>
          <p:spPr>
            <a:xfrm>
              <a:off x="-2665560" y="6674548"/>
              <a:ext cx="59217" cy="8708"/>
            </a:xfrm>
            <a:custGeom>
              <a:avLst/>
              <a:gdLst>
                <a:gd name="connsiteX0" fmla="*/ 0 w 59217"/>
                <a:gd name="connsiteY0" fmla="*/ 0 h 8708"/>
                <a:gd name="connsiteX1" fmla="*/ 59218 w 59217"/>
                <a:gd name="connsiteY1" fmla="*/ 0 h 8708"/>
              </a:gdLst>
              <a:ahLst/>
              <a:cxnLst>
                <a:cxn ang="0">
                  <a:pos x="connsiteX0" y="connsiteY0"/>
                </a:cxn>
                <a:cxn ang="0">
                  <a:pos x="connsiteX1" y="connsiteY1"/>
                </a:cxn>
              </a:cxnLst>
              <a:rect l="l" t="t" r="r" b="b"/>
              <a:pathLst>
                <a:path w="59217"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27" name="شكل حر: شكل 1426">
              <a:extLst>
                <a:ext uri="{FF2B5EF4-FFF2-40B4-BE49-F238E27FC236}">
                  <a16:creationId xmlns:a16="http://schemas.microsoft.com/office/drawing/2014/main" id="{3ED0D94C-124B-4A22-8134-995FE5F48A17}"/>
                </a:ext>
              </a:extLst>
            </p:cNvPr>
            <p:cNvSpPr/>
            <p:nvPr/>
          </p:nvSpPr>
          <p:spPr>
            <a:xfrm>
              <a:off x="-2572378" y="6784277"/>
              <a:ext cx="59218" cy="8708"/>
            </a:xfrm>
            <a:custGeom>
              <a:avLst/>
              <a:gdLst>
                <a:gd name="connsiteX0" fmla="*/ 0 w 59218"/>
                <a:gd name="connsiteY0" fmla="*/ 0 h 8708"/>
                <a:gd name="connsiteX1" fmla="*/ 59219 w 59218"/>
                <a:gd name="connsiteY1" fmla="*/ 0 h 8708"/>
              </a:gdLst>
              <a:ahLst/>
              <a:cxnLst>
                <a:cxn ang="0">
                  <a:pos x="connsiteX0" y="connsiteY0"/>
                </a:cxn>
                <a:cxn ang="0">
                  <a:pos x="connsiteX1" y="connsiteY1"/>
                </a:cxn>
              </a:cxnLst>
              <a:rect l="l" t="t" r="r" b="b"/>
              <a:pathLst>
                <a:path w="59218" h="8708">
                  <a:moveTo>
                    <a:pt x="0" y="0"/>
                  </a:moveTo>
                  <a:lnTo>
                    <a:pt x="59219" y="0"/>
                  </a:lnTo>
                </a:path>
              </a:pathLst>
            </a:custGeom>
            <a:noFill/>
            <a:ln w="8709" cap="flat">
              <a:solidFill>
                <a:srgbClr val="2D2423"/>
              </a:solidFill>
              <a:prstDash val="solid"/>
              <a:miter/>
            </a:ln>
          </p:spPr>
          <p:txBody>
            <a:bodyPr rtlCol="1" anchor="ctr"/>
            <a:lstStyle/>
            <a:p>
              <a:endParaRPr lang="ar-SA"/>
            </a:p>
          </p:txBody>
        </p:sp>
        <p:sp>
          <p:nvSpPr>
            <p:cNvPr id="1428" name="شكل حر: شكل 1427">
              <a:extLst>
                <a:ext uri="{FF2B5EF4-FFF2-40B4-BE49-F238E27FC236}">
                  <a16:creationId xmlns:a16="http://schemas.microsoft.com/office/drawing/2014/main" id="{FDF33642-C22D-4DC8-AF6D-FFF28F0FA660}"/>
                </a:ext>
              </a:extLst>
            </p:cNvPr>
            <p:cNvSpPr/>
            <p:nvPr/>
          </p:nvSpPr>
          <p:spPr>
            <a:xfrm>
              <a:off x="-2780513" y="6784277"/>
              <a:ext cx="58348" cy="8708"/>
            </a:xfrm>
            <a:custGeom>
              <a:avLst/>
              <a:gdLst>
                <a:gd name="connsiteX0" fmla="*/ 0 w 58348"/>
                <a:gd name="connsiteY0" fmla="*/ 0 h 8708"/>
                <a:gd name="connsiteX1" fmla="*/ 58348 w 58348"/>
                <a:gd name="connsiteY1" fmla="*/ 0 h 8708"/>
              </a:gdLst>
              <a:ahLst/>
              <a:cxnLst>
                <a:cxn ang="0">
                  <a:pos x="connsiteX0" y="connsiteY0"/>
                </a:cxn>
                <a:cxn ang="0">
                  <a:pos x="connsiteX1" y="connsiteY1"/>
                </a:cxn>
              </a:cxnLst>
              <a:rect l="l" t="t" r="r" b="b"/>
              <a:pathLst>
                <a:path w="58348"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29" name="شكل حر: شكل 1428">
              <a:extLst>
                <a:ext uri="{FF2B5EF4-FFF2-40B4-BE49-F238E27FC236}">
                  <a16:creationId xmlns:a16="http://schemas.microsoft.com/office/drawing/2014/main" id="{60B68956-5418-4EF3-BAC1-0B5F438ED7FC}"/>
                </a:ext>
              </a:extLst>
            </p:cNvPr>
            <p:cNvSpPr/>
            <p:nvPr/>
          </p:nvSpPr>
          <p:spPr>
            <a:xfrm>
              <a:off x="-3744552" y="6532598"/>
              <a:ext cx="156754" cy="348344"/>
            </a:xfrm>
            <a:custGeom>
              <a:avLst/>
              <a:gdLst>
                <a:gd name="connsiteX0" fmla="*/ 0 w 156754"/>
                <a:gd name="connsiteY0" fmla="*/ 0 h 348344"/>
                <a:gd name="connsiteX1" fmla="*/ 156754 w 156754"/>
                <a:gd name="connsiteY1" fmla="*/ 0 h 348344"/>
                <a:gd name="connsiteX2" fmla="*/ 156754 w 156754"/>
                <a:gd name="connsiteY2" fmla="*/ 348345 h 348344"/>
                <a:gd name="connsiteX3" fmla="*/ 0 w 156754"/>
                <a:gd name="connsiteY3" fmla="*/ 348345 h 348344"/>
                <a:gd name="connsiteX4" fmla="*/ 0 w 156754"/>
                <a:gd name="connsiteY4" fmla="*/ 0 h 348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754" h="348344">
                  <a:moveTo>
                    <a:pt x="0" y="0"/>
                  </a:moveTo>
                  <a:lnTo>
                    <a:pt x="156754" y="0"/>
                  </a:lnTo>
                  <a:lnTo>
                    <a:pt x="156754" y="348345"/>
                  </a:lnTo>
                  <a:lnTo>
                    <a:pt x="0" y="348345"/>
                  </a:lnTo>
                  <a:lnTo>
                    <a:pt x="0" y="0"/>
                  </a:lnTo>
                  <a:close/>
                </a:path>
              </a:pathLst>
            </a:custGeom>
            <a:solidFill>
              <a:srgbClr val="475154"/>
            </a:solidFill>
            <a:ln w="8709" cap="flat">
              <a:noFill/>
              <a:prstDash val="solid"/>
              <a:miter/>
            </a:ln>
          </p:spPr>
          <p:txBody>
            <a:bodyPr rtlCol="1" anchor="ctr"/>
            <a:lstStyle/>
            <a:p>
              <a:endParaRPr lang="ar-SA"/>
            </a:p>
          </p:txBody>
        </p:sp>
        <p:sp>
          <p:nvSpPr>
            <p:cNvPr id="1431" name="شكل حر: شكل 1430">
              <a:extLst>
                <a:ext uri="{FF2B5EF4-FFF2-40B4-BE49-F238E27FC236}">
                  <a16:creationId xmlns:a16="http://schemas.microsoft.com/office/drawing/2014/main" id="{B38CE67E-1AD2-48CC-8E37-88825AFF83A7}"/>
                </a:ext>
              </a:extLst>
            </p:cNvPr>
            <p:cNvSpPr/>
            <p:nvPr/>
          </p:nvSpPr>
          <p:spPr>
            <a:xfrm>
              <a:off x="-10674833" y="4973754"/>
              <a:ext cx="452845" cy="1906317"/>
            </a:xfrm>
            <a:custGeom>
              <a:avLst/>
              <a:gdLst>
                <a:gd name="connsiteX0" fmla="*/ 0 w 452845"/>
                <a:gd name="connsiteY0" fmla="*/ 0 h 1906317"/>
                <a:gd name="connsiteX1" fmla="*/ 452846 w 452845"/>
                <a:gd name="connsiteY1" fmla="*/ 0 h 1906317"/>
                <a:gd name="connsiteX2" fmla="*/ 452846 w 452845"/>
                <a:gd name="connsiteY2" fmla="*/ 1906317 h 1906317"/>
                <a:gd name="connsiteX3" fmla="*/ 0 w 452845"/>
                <a:gd name="connsiteY3" fmla="*/ 1906317 h 1906317"/>
                <a:gd name="connsiteX4" fmla="*/ 0 w 452845"/>
                <a:gd name="connsiteY4" fmla="*/ 0 h 1906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845" h="1906317">
                  <a:moveTo>
                    <a:pt x="0" y="0"/>
                  </a:moveTo>
                  <a:lnTo>
                    <a:pt x="452846" y="0"/>
                  </a:lnTo>
                  <a:lnTo>
                    <a:pt x="452846" y="1906317"/>
                  </a:lnTo>
                  <a:lnTo>
                    <a:pt x="0" y="1906317"/>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432" name="شكل حر: شكل 1431">
              <a:extLst>
                <a:ext uri="{FF2B5EF4-FFF2-40B4-BE49-F238E27FC236}">
                  <a16:creationId xmlns:a16="http://schemas.microsoft.com/office/drawing/2014/main" id="{E125B98A-3F6B-402E-BE0D-9DCB1B69469A}"/>
                </a:ext>
              </a:extLst>
            </p:cNvPr>
            <p:cNvSpPr/>
            <p:nvPr/>
          </p:nvSpPr>
          <p:spPr>
            <a:xfrm>
              <a:off x="-10597327" y="5183632"/>
              <a:ext cx="297833" cy="1696439"/>
            </a:xfrm>
            <a:custGeom>
              <a:avLst/>
              <a:gdLst>
                <a:gd name="connsiteX0" fmla="*/ 0 w 297833"/>
                <a:gd name="connsiteY0" fmla="*/ 0 h 1696439"/>
                <a:gd name="connsiteX1" fmla="*/ 297833 w 297833"/>
                <a:gd name="connsiteY1" fmla="*/ 0 h 1696439"/>
                <a:gd name="connsiteX2" fmla="*/ 297833 w 297833"/>
                <a:gd name="connsiteY2" fmla="*/ 1696439 h 1696439"/>
                <a:gd name="connsiteX3" fmla="*/ 0 w 297833"/>
                <a:gd name="connsiteY3" fmla="*/ 1696439 h 1696439"/>
                <a:gd name="connsiteX4" fmla="*/ 0 w 297833"/>
                <a:gd name="connsiteY4" fmla="*/ 0 h 1696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833" h="1696439">
                  <a:moveTo>
                    <a:pt x="0" y="0"/>
                  </a:moveTo>
                  <a:lnTo>
                    <a:pt x="297833" y="0"/>
                  </a:lnTo>
                  <a:lnTo>
                    <a:pt x="297833" y="1696439"/>
                  </a:lnTo>
                  <a:lnTo>
                    <a:pt x="0" y="1696439"/>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434" name="شكل حر: شكل 1433">
              <a:extLst>
                <a:ext uri="{FF2B5EF4-FFF2-40B4-BE49-F238E27FC236}">
                  <a16:creationId xmlns:a16="http://schemas.microsoft.com/office/drawing/2014/main" id="{E1C2DC14-8BE1-41D2-BD7A-76720A8C0060}"/>
                </a:ext>
              </a:extLst>
            </p:cNvPr>
            <p:cNvSpPr/>
            <p:nvPr/>
          </p:nvSpPr>
          <p:spPr>
            <a:xfrm>
              <a:off x="-10558138" y="4973754"/>
              <a:ext cx="8708" cy="1907188"/>
            </a:xfrm>
            <a:custGeom>
              <a:avLst/>
              <a:gdLst>
                <a:gd name="connsiteX0" fmla="*/ 0 w 8708"/>
                <a:gd name="connsiteY0" fmla="*/ 1907188 h 1907188"/>
                <a:gd name="connsiteX1" fmla="*/ 0 w 8708"/>
                <a:gd name="connsiteY1" fmla="*/ 0 h 1907188"/>
              </a:gdLst>
              <a:ahLst/>
              <a:cxnLst>
                <a:cxn ang="0">
                  <a:pos x="connsiteX0" y="connsiteY0"/>
                </a:cxn>
                <a:cxn ang="0">
                  <a:pos x="connsiteX1" y="connsiteY1"/>
                </a:cxn>
              </a:cxnLst>
              <a:rect l="l" t="t" r="r" b="b"/>
              <a:pathLst>
                <a:path w="8708" h="1907188">
                  <a:moveTo>
                    <a:pt x="0" y="1907188"/>
                  </a:moveTo>
                  <a:lnTo>
                    <a:pt x="0" y="0"/>
                  </a:lnTo>
                </a:path>
              </a:pathLst>
            </a:custGeom>
            <a:solidFill>
              <a:srgbClr val="F8D8B7"/>
            </a:solidFill>
            <a:ln w="8709" cap="flat">
              <a:solidFill>
                <a:srgbClr val="2D2423"/>
              </a:solidFill>
              <a:prstDash val="solid"/>
              <a:miter/>
            </a:ln>
          </p:spPr>
          <p:txBody>
            <a:bodyPr rtlCol="1" anchor="ctr"/>
            <a:lstStyle/>
            <a:p>
              <a:endParaRPr lang="ar-SA"/>
            </a:p>
          </p:txBody>
        </p:sp>
        <p:sp>
          <p:nvSpPr>
            <p:cNvPr id="1435" name="شكل حر: شكل 1434">
              <a:extLst>
                <a:ext uri="{FF2B5EF4-FFF2-40B4-BE49-F238E27FC236}">
                  <a16:creationId xmlns:a16="http://schemas.microsoft.com/office/drawing/2014/main" id="{4453E0B8-AE3F-4E7B-B160-797670826A47}"/>
                </a:ext>
              </a:extLst>
            </p:cNvPr>
            <p:cNvSpPr/>
            <p:nvPr/>
          </p:nvSpPr>
          <p:spPr>
            <a:xfrm>
              <a:off x="-10503274" y="4973754"/>
              <a:ext cx="8708" cy="1907188"/>
            </a:xfrm>
            <a:custGeom>
              <a:avLst/>
              <a:gdLst>
                <a:gd name="connsiteX0" fmla="*/ 0 w 8708"/>
                <a:gd name="connsiteY0" fmla="*/ 1907188 h 1907188"/>
                <a:gd name="connsiteX1" fmla="*/ 0 w 8708"/>
                <a:gd name="connsiteY1" fmla="*/ 0 h 1907188"/>
              </a:gdLst>
              <a:ahLst/>
              <a:cxnLst>
                <a:cxn ang="0">
                  <a:pos x="connsiteX0" y="connsiteY0"/>
                </a:cxn>
                <a:cxn ang="0">
                  <a:pos x="connsiteX1" y="connsiteY1"/>
                </a:cxn>
              </a:cxnLst>
              <a:rect l="l" t="t" r="r" b="b"/>
              <a:pathLst>
                <a:path w="8708" h="1907188">
                  <a:moveTo>
                    <a:pt x="0" y="1907188"/>
                  </a:moveTo>
                  <a:lnTo>
                    <a:pt x="0" y="0"/>
                  </a:lnTo>
                </a:path>
              </a:pathLst>
            </a:custGeom>
            <a:solidFill>
              <a:srgbClr val="F8D8B7"/>
            </a:solidFill>
            <a:ln w="8709" cap="flat">
              <a:solidFill>
                <a:srgbClr val="2D2423"/>
              </a:solidFill>
              <a:prstDash val="solid"/>
              <a:miter/>
            </a:ln>
          </p:spPr>
          <p:txBody>
            <a:bodyPr rtlCol="1" anchor="ctr"/>
            <a:lstStyle/>
            <a:p>
              <a:endParaRPr lang="ar-SA"/>
            </a:p>
          </p:txBody>
        </p:sp>
        <p:sp>
          <p:nvSpPr>
            <p:cNvPr id="1436" name="شكل حر: شكل 1435">
              <a:extLst>
                <a:ext uri="{FF2B5EF4-FFF2-40B4-BE49-F238E27FC236}">
                  <a16:creationId xmlns:a16="http://schemas.microsoft.com/office/drawing/2014/main" id="{85988381-99B5-4F94-870E-FBF5277D52A6}"/>
                </a:ext>
              </a:extLst>
            </p:cNvPr>
            <p:cNvSpPr/>
            <p:nvPr/>
          </p:nvSpPr>
          <p:spPr>
            <a:xfrm>
              <a:off x="-10448410" y="4973754"/>
              <a:ext cx="8708" cy="1907188"/>
            </a:xfrm>
            <a:custGeom>
              <a:avLst/>
              <a:gdLst>
                <a:gd name="connsiteX0" fmla="*/ 0 w 8708"/>
                <a:gd name="connsiteY0" fmla="*/ 1907188 h 1907188"/>
                <a:gd name="connsiteX1" fmla="*/ 0 w 8708"/>
                <a:gd name="connsiteY1" fmla="*/ 0 h 1907188"/>
              </a:gdLst>
              <a:ahLst/>
              <a:cxnLst>
                <a:cxn ang="0">
                  <a:pos x="connsiteX0" y="connsiteY0"/>
                </a:cxn>
                <a:cxn ang="0">
                  <a:pos x="connsiteX1" y="connsiteY1"/>
                </a:cxn>
              </a:cxnLst>
              <a:rect l="l" t="t" r="r" b="b"/>
              <a:pathLst>
                <a:path w="8708" h="1907188">
                  <a:moveTo>
                    <a:pt x="0" y="1907188"/>
                  </a:moveTo>
                  <a:lnTo>
                    <a:pt x="0" y="0"/>
                  </a:lnTo>
                </a:path>
              </a:pathLst>
            </a:custGeom>
            <a:solidFill>
              <a:srgbClr val="F8D8B7"/>
            </a:solidFill>
            <a:ln w="8709" cap="flat">
              <a:solidFill>
                <a:srgbClr val="2D2423"/>
              </a:solidFill>
              <a:prstDash val="solid"/>
              <a:miter/>
            </a:ln>
          </p:spPr>
          <p:txBody>
            <a:bodyPr rtlCol="1" anchor="ctr"/>
            <a:lstStyle/>
            <a:p>
              <a:endParaRPr lang="ar-SA"/>
            </a:p>
          </p:txBody>
        </p:sp>
        <p:sp>
          <p:nvSpPr>
            <p:cNvPr id="1437" name="شكل حر: شكل 1436">
              <a:extLst>
                <a:ext uri="{FF2B5EF4-FFF2-40B4-BE49-F238E27FC236}">
                  <a16:creationId xmlns:a16="http://schemas.microsoft.com/office/drawing/2014/main" id="{B0B35A33-03D8-42DB-A514-70B7DA6BE89C}"/>
                </a:ext>
              </a:extLst>
            </p:cNvPr>
            <p:cNvSpPr/>
            <p:nvPr/>
          </p:nvSpPr>
          <p:spPr>
            <a:xfrm>
              <a:off x="-10393546" y="4973754"/>
              <a:ext cx="8708" cy="1907188"/>
            </a:xfrm>
            <a:custGeom>
              <a:avLst/>
              <a:gdLst>
                <a:gd name="connsiteX0" fmla="*/ 0 w 8708"/>
                <a:gd name="connsiteY0" fmla="*/ 1907188 h 1907188"/>
                <a:gd name="connsiteX1" fmla="*/ 0 w 8708"/>
                <a:gd name="connsiteY1" fmla="*/ 0 h 1907188"/>
              </a:gdLst>
              <a:ahLst/>
              <a:cxnLst>
                <a:cxn ang="0">
                  <a:pos x="connsiteX0" y="connsiteY0"/>
                </a:cxn>
                <a:cxn ang="0">
                  <a:pos x="connsiteX1" y="connsiteY1"/>
                </a:cxn>
              </a:cxnLst>
              <a:rect l="l" t="t" r="r" b="b"/>
              <a:pathLst>
                <a:path w="8708" h="1907188">
                  <a:moveTo>
                    <a:pt x="0" y="1907188"/>
                  </a:moveTo>
                  <a:lnTo>
                    <a:pt x="0" y="0"/>
                  </a:lnTo>
                </a:path>
              </a:pathLst>
            </a:custGeom>
            <a:solidFill>
              <a:srgbClr val="F8D8B7"/>
            </a:solidFill>
            <a:ln w="8709" cap="flat">
              <a:solidFill>
                <a:srgbClr val="2D2423"/>
              </a:solidFill>
              <a:prstDash val="solid"/>
              <a:miter/>
            </a:ln>
          </p:spPr>
          <p:txBody>
            <a:bodyPr rtlCol="1" anchor="ctr"/>
            <a:lstStyle/>
            <a:p>
              <a:endParaRPr lang="ar-SA"/>
            </a:p>
          </p:txBody>
        </p:sp>
        <p:sp>
          <p:nvSpPr>
            <p:cNvPr id="1438" name="شكل حر: شكل 1437">
              <a:extLst>
                <a:ext uri="{FF2B5EF4-FFF2-40B4-BE49-F238E27FC236}">
                  <a16:creationId xmlns:a16="http://schemas.microsoft.com/office/drawing/2014/main" id="{7B5A2A27-46F1-4FF7-B2CE-C03EC5106346}"/>
                </a:ext>
              </a:extLst>
            </p:cNvPr>
            <p:cNvSpPr/>
            <p:nvPr/>
          </p:nvSpPr>
          <p:spPr>
            <a:xfrm>
              <a:off x="-10337811" y="4973754"/>
              <a:ext cx="8708" cy="1907188"/>
            </a:xfrm>
            <a:custGeom>
              <a:avLst/>
              <a:gdLst>
                <a:gd name="connsiteX0" fmla="*/ 0 w 8708"/>
                <a:gd name="connsiteY0" fmla="*/ 1907188 h 1907188"/>
                <a:gd name="connsiteX1" fmla="*/ 0 w 8708"/>
                <a:gd name="connsiteY1" fmla="*/ 0 h 1907188"/>
              </a:gdLst>
              <a:ahLst/>
              <a:cxnLst>
                <a:cxn ang="0">
                  <a:pos x="connsiteX0" y="connsiteY0"/>
                </a:cxn>
                <a:cxn ang="0">
                  <a:pos x="connsiteX1" y="connsiteY1"/>
                </a:cxn>
              </a:cxnLst>
              <a:rect l="l" t="t" r="r" b="b"/>
              <a:pathLst>
                <a:path w="8708" h="1907188">
                  <a:moveTo>
                    <a:pt x="0" y="1907188"/>
                  </a:moveTo>
                  <a:lnTo>
                    <a:pt x="0" y="0"/>
                  </a:lnTo>
                </a:path>
              </a:pathLst>
            </a:custGeom>
            <a:solidFill>
              <a:srgbClr val="F8D8B7"/>
            </a:solidFill>
            <a:ln w="8709" cap="flat">
              <a:solidFill>
                <a:srgbClr val="2D2423"/>
              </a:solidFill>
              <a:prstDash val="solid"/>
              <a:miter/>
            </a:ln>
          </p:spPr>
          <p:txBody>
            <a:bodyPr rtlCol="1" anchor="ctr"/>
            <a:lstStyle/>
            <a:p>
              <a:endParaRPr lang="ar-SA"/>
            </a:p>
          </p:txBody>
        </p:sp>
        <p:sp>
          <p:nvSpPr>
            <p:cNvPr id="1439" name="شكل حر: شكل 1438">
              <a:extLst>
                <a:ext uri="{FF2B5EF4-FFF2-40B4-BE49-F238E27FC236}">
                  <a16:creationId xmlns:a16="http://schemas.microsoft.com/office/drawing/2014/main" id="{C5892E20-4B1F-480C-BB0B-4540D2BBD22D}"/>
                </a:ext>
              </a:extLst>
            </p:cNvPr>
            <p:cNvSpPr/>
            <p:nvPr/>
          </p:nvSpPr>
          <p:spPr>
            <a:xfrm>
              <a:off x="-10674833" y="4851834"/>
              <a:ext cx="8708" cy="297834"/>
            </a:xfrm>
            <a:custGeom>
              <a:avLst/>
              <a:gdLst>
                <a:gd name="connsiteX0" fmla="*/ 0 w 8708"/>
                <a:gd name="connsiteY0" fmla="*/ 297835 h 297834"/>
                <a:gd name="connsiteX1" fmla="*/ 0 w 8708"/>
                <a:gd name="connsiteY1" fmla="*/ 0 h 297834"/>
              </a:gdLst>
              <a:ahLst/>
              <a:cxnLst>
                <a:cxn ang="0">
                  <a:pos x="connsiteX0" y="connsiteY0"/>
                </a:cxn>
                <a:cxn ang="0">
                  <a:pos x="connsiteX1" y="connsiteY1"/>
                </a:cxn>
              </a:cxnLst>
              <a:rect l="l" t="t" r="r" b="b"/>
              <a:pathLst>
                <a:path w="8708" h="297834">
                  <a:moveTo>
                    <a:pt x="0" y="297835"/>
                  </a:moveTo>
                  <a:lnTo>
                    <a:pt x="0" y="0"/>
                  </a:lnTo>
                </a:path>
              </a:pathLst>
            </a:custGeom>
            <a:noFill/>
            <a:ln w="8709" cap="flat">
              <a:solidFill>
                <a:srgbClr val="2D2423"/>
              </a:solidFill>
              <a:prstDash val="solid"/>
              <a:miter/>
            </a:ln>
          </p:spPr>
          <p:txBody>
            <a:bodyPr rtlCol="1" anchor="ctr"/>
            <a:lstStyle/>
            <a:p>
              <a:endParaRPr lang="ar-SA"/>
            </a:p>
          </p:txBody>
        </p:sp>
        <p:sp>
          <p:nvSpPr>
            <p:cNvPr id="1440" name="شكل حر: شكل 1439">
              <a:extLst>
                <a:ext uri="{FF2B5EF4-FFF2-40B4-BE49-F238E27FC236}">
                  <a16:creationId xmlns:a16="http://schemas.microsoft.com/office/drawing/2014/main" id="{9A331043-63E8-4B00-8B57-C28EFDBC0BA2}"/>
                </a:ext>
              </a:extLst>
            </p:cNvPr>
            <p:cNvSpPr/>
            <p:nvPr/>
          </p:nvSpPr>
          <p:spPr>
            <a:xfrm>
              <a:off x="-10221987" y="4851834"/>
              <a:ext cx="8708" cy="297834"/>
            </a:xfrm>
            <a:custGeom>
              <a:avLst/>
              <a:gdLst>
                <a:gd name="connsiteX0" fmla="*/ 0 w 8708"/>
                <a:gd name="connsiteY0" fmla="*/ 297835 h 297834"/>
                <a:gd name="connsiteX1" fmla="*/ 0 w 8708"/>
                <a:gd name="connsiteY1" fmla="*/ 0 h 297834"/>
              </a:gdLst>
              <a:ahLst/>
              <a:cxnLst>
                <a:cxn ang="0">
                  <a:pos x="connsiteX0" y="connsiteY0"/>
                </a:cxn>
                <a:cxn ang="0">
                  <a:pos x="connsiteX1" y="connsiteY1"/>
                </a:cxn>
              </a:cxnLst>
              <a:rect l="l" t="t" r="r" b="b"/>
              <a:pathLst>
                <a:path w="8708" h="297834">
                  <a:moveTo>
                    <a:pt x="0" y="297835"/>
                  </a:moveTo>
                  <a:lnTo>
                    <a:pt x="0" y="0"/>
                  </a:lnTo>
                </a:path>
              </a:pathLst>
            </a:custGeom>
            <a:noFill/>
            <a:ln w="8709" cap="flat">
              <a:solidFill>
                <a:srgbClr val="2D2423"/>
              </a:solidFill>
              <a:prstDash val="solid"/>
              <a:miter/>
            </a:ln>
          </p:spPr>
          <p:txBody>
            <a:bodyPr rtlCol="1" anchor="ctr"/>
            <a:lstStyle/>
            <a:p>
              <a:endParaRPr lang="ar-SA"/>
            </a:p>
          </p:txBody>
        </p:sp>
        <p:sp>
          <p:nvSpPr>
            <p:cNvPr id="1442" name="شكل حر: شكل 1441">
              <a:extLst>
                <a:ext uri="{FF2B5EF4-FFF2-40B4-BE49-F238E27FC236}">
                  <a16:creationId xmlns:a16="http://schemas.microsoft.com/office/drawing/2014/main" id="{750F8824-D384-426C-BC7E-A4A771EF3561}"/>
                </a:ext>
              </a:extLst>
            </p:cNvPr>
            <p:cNvSpPr/>
            <p:nvPr/>
          </p:nvSpPr>
          <p:spPr>
            <a:xfrm>
              <a:off x="-10103551" y="5989180"/>
              <a:ext cx="992777" cy="891763"/>
            </a:xfrm>
            <a:custGeom>
              <a:avLst/>
              <a:gdLst>
                <a:gd name="connsiteX0" fmla="*/ 0 w 992777"/>
                <a:gd name="connsiteY0" fmla="*/ 0 h 891763"/>
                <a:gd name="connsiteX1" fmla="*/ 992777 w 992777"/>
                <a:gd name="connsiteY1" fmla="*/ 0 h 891763"/>
                <a:gd name="connsiteX2" fmla="*/ 992777 w 992777"/>
                <a:gd name="connsiteY2" fmla="*/ 891763 h 891763"/>
                <a:gd name="connsiteX3" fmla="*/ 0 w 992777"/>
                <a:gd name="connsiteY3" fmla="*/ 891763 h 891763"/>
                <a:gd name="connsiteX4" fmla="*/ 0 w 992777"/>
                <a:gd name="connsiteY4" fmla="*/ 0 h 891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777" h="891763">
                  <a:moveTo>
                    <a:pt x="0" y="0"/>
                  </a:moveTo>
                  <a:lnTo>
                    <a:pt x="992777" y="0"/>
                  </a:lnTo>
                  <a:lnTo>
                    <a:pt x="992777" y="891763"/>
                  </a:lnTo>
                  <a:lnTo>
                    <a:pt x="0" y="891763"/>
                  </a:lnTo>
                  <a:lnTo>
                    <a:pt x="0" y="0"/>
                  </a:lnTo>
                  <a:close/>
                </a:path>
              </a:pathLst>
            </a:custGeom>
            <a:solidFill>
              <a:srgbClr val="F8D8B7"/>
            </a:solidFill>
            <a:ln w="8709" cap="flat">
              <a:solidFill>
                <a:srgbClr val="2D2423"/>
              </a:solidFill>
              <a:prstDash val="solid"/>
              <a:miter/>
            </a:ln>
          </p:spPr>
          <p:txBody>
            <a:bodyPr rtlCol="1" anchor="ctr"/>
            <a:lstStyle/>
            <a:p>
              <a:endParaRPr lang="ar-SA"/>
            </a:p>
          </p:txBody>
        </p:sp>
        <p:sp>
          <p:nvSpPr>
            <p:cNvPr id="1443" name="شكل حر: شكل 1442">
              <a:extLst>
                <a:ext uri="{FF2B5EF4-FFF2-40B4-BE49-F238E27FC236}">
                  <a16:creationId xmlns:a16="http://schemas.microsoft.com/office/drawing/2014/main" id="{3CC0CB4C-0B12-476F-9F82-28E18B20FC55}"/>
                </a:ext>
              </a:extLst>
            </p:cNvPr>
            <p:cNvSpPr/>
            <p:nvPr/>
          </p:nvSpPr>
          <p:spPr>
            <a:xfrm>
              <a:off x="-9474792" y="6108488"/>
              <a:ext cx="224681" cy="499874"/>
            </a:xfrm>
            <a:custGeom>
              <a:avLst/>
              <a:gdLst>
                <a:gd name="connsiteX0" fmla="*/ 0 w 224681"/>
                <a:gd name="connsiteY0" fmla="*/ 0 h 499874"/>
                <a:gd name="connsiteX1" fmla="*/ 224681 w 224681"/>
                <a:gd name="connsiteY1" fmla="*/ 0 h 499874"/>
                <a:gd name="connsiteX2" fmla="*/ 224681 w 224681"/>
                <a:gd name="connsiteY2" fmla="*/ 499875 h 499874"/>
                <a:gd name="connsiteX3" fmla="*/ 0 w 224681"/>
                <a:gd name="connsiteY3" fmla="*/ 499875 h 499874"/>
                <a:gd name="connsiteX4" fmla="*/ 0 w 224681"/>
                <a:gd name="connsiteY4" fmla="*/ 0 h 499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681" h="499874">
                  <a:moveTo>
                    <a:pt x="0" y="0"/>
                  </a:moveTo>
                  <a:lnTo>
                    <a:pt x="224681" y="0"/>
                  </a:lnTo>
                  <a:lnTo>
                    <a:pt x="224681" y="499875"/>
                  </a:lnTo>
                  <a:lnTo>
                    <a:pt x="0" y="499875"/>
                  </a:lnTo>
                  <a:lnTo>
                    <a:pt x="0" y="0"/>
                  </a:lnTo>
                  <a:close/>
                </a:path>
              </a:pathLst>
            </a:custGeom>
            <a:solidFill>
              <a:srgbClr val="475154"/>
            </a:solidFill>
            <a:ln w="8709" cap="flat">
              <a:noFill/>
              <a:prstDash val="solid"/>
              <a:miter/>
            </a:ln>
          </p:spPr>
          <p:txBody>
            <a:bodyPr rtlCol="1" anchor="ctr"/>
            <a:lstStyle/>
            <a:p>
              <a:endParaRPr lang="ar-SA"/>
            </a:p>
          </p:txBody>
        </p:sp>
        <p:sp>
          <p:nvSpPr>
            <p:cNvPr id="1444" name="شكل حر: شكل 1443">
              <a:extLst>
                <a:ext uri="{FF2B5EF4-FFF2-40B4-BE49-F238E27FC236}">
                  <a16:creationId xmlns:a16="http://schemas.microsoft.com/office/drawing/2014/main" id="{9E7EFD66-6FB1-4ED5-B898-F2D7149C420C}"/>
                </a:ext>
              </a:extLst>
            </p:cNvPr>
            <p:cNvSpPr/>
            <p:nvPr/>
          </p:nvSpPr>
          <p:spPr>
            <a:xfrm>
              <a:off x="-10103551" y="5756659"/>
              <a:ext cx="992777" cy="232520"/>
            </a:xfrm>
            <a:custGeom>
              <a:avLst/>
              <a:gdLst>
                <a:gd name="connsiteX0" fmla="*/ 0 w 992777"/>
                <a:gd name="connsiteY0" fmla="*/ 0 h 232520"/>
                <a:gd name="connsiteX1" fmla="*/ 992777 w 992777"/>
                <a:gd name="connsiteY1" fmla="*/ 0 h 232520"/>
                <a:gd name="connsiteX2" fmla="*/ 992777 w 992777"/>
                <a:gd name="connsiteY2" fmla="*/ 232520 h 232520"/>
                <a:gd name="connsiteX3" fmla="*/ 0 w 992777"/>
                <a:gd name="connsiteY3" fmla="*/ 232520 h 232520"/>
                <a:gd name="connsiteX4" fmla="*/ 0 w 992777"/>
                <a:gd name="connsiteY4" fmla="*/ 0 h 232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777" h="232520">
                  <a:moveTo>
                    <a:pt x="0" y="0"/>
                  </a:moveTo>
                  <a:lnTo>
                    <a:pt x="992777" y="0"/>
                  </a:lnTo>
                  <a:lnTo>
                    <a:pt x="992777" y="232520"/>
                  </a:lnTo>
                  <a:lnTo>
                    <a:pt x="0" y="232520"/>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sp>
          <p:nvSpPr>
            <p:cNvPr id="1446" name="شكل حر: شكل 1445">
              <a:extLst>
                <a:ext uri="{FF2B5EF4-FFF2-40B4-BE49-F238E27FC236}">
                  <a16:creationId xmlns:a16="http://schemas.microsoft.com/office/drawing/2014/main" id="{9FB007E5-C04B-436B-B0AA-EDD707B4490C}"/>
                </a:ext>
              </a:extLst>
            </p:cNvPr>
            <p:cNvSpPr/>
            <p:nvPr/>
          </p:nvSpPr>
          <p:spPr>
            <a:xfrm>
              <a:off x="-10261176" y="6563078"/>
              <a:ext cx="1591926" cy="450235"/>
            </a:xfrm>
            <a:custGeom>
              <a:avLst/>
              <a:gdLst>
                <a:gd name="connsiteX0" fmla="*/ 0 w 1591926"/>
                <a:gd name="connsiteY0" fmla="*/ 0 h 450235"/>
                <a:gd name="connsiteX1" fmla="*/ 1591927 w 1591926"/>
                <a:gd name="connsiteY1" fmla="*/ 0 h 450235"/>
                <a:gd name="connsiteX2" fmla="*/ 1591927 w 1591926"/>
                <a:gd name="connsiteY2" fmla="*/ 450235 h 450235"/>
                <a:gd name="connsiteX3" fmla="*/ 0 w 1591926"/>
                <a:gd name="connsiteY3" fmla="*/ 450235 h 450235"/>
                <a:gd name="connsiteX4" fmla="*/ 0 w 1591926"/>
                <a:gd name="connsiteY4" fmla="*/ 0 h 45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1926" h="450235">
                  <a:moveTo>
                    <a:pt x="0" y="0"/>
                  </a:moveTo>
                  <a:lnTo>
                    <a:pt x="1591927" y="0"/>
                  </a:lnTo>
                  <a:lnTo>
                    <a:pt x="1591927" y="450235"/>
                  </a:lnTo>
                  <a:lnTo>
                    <a:pt x="0" y="450235"/>
                  </a:lnTo>
                  <a:lnTo>
                    <a:pt x="0" y="0"/>
                  </a:lnTo>
                  <a:close/>
                </a:path>
              </a:pathLst>
            </a:custGeom>
            <a:solidFill>
              <a:srgbClr val="F15F5B"/>
            </a:solidFill>
            <a:ln w="8709" cap="flat">
              <a:solidFill>
                <a:srgbClr val="2D2423"/>
              </a:solidFill>
              <a:prstDash val="solid"/>
              <a:miter/>
            </a:ln>
          </p:spPr>
          <p:txBody>
            <a:bodyPr rtlCol="1" anchor="ctr"/>
            <a:lstStyle/>
            <a:p>
              <a:endParaRPr lang="ar-SA"/>
            </a:p>
          </p:txBody>
        </p:sp>
        <p:grpSp>
          <p:nvGrpSpPr>
            <p:cNvPr id="1447" name="رسم 4">
              <a:extLst>
                <a:ext uri="{FF2B5EF4-FFF2-40B4-BE49-F238E27FC236}">
                  <a16:creationId xmlns:a16="http://schemas.microsoft.com/office/drawing/2014/main" id="{1911659A-5C6C-4D2C-A34F-EAD5E34FB7D4}"/>
                </a:ext>
              </a:extLst>
            </p:cNvPr>
            <p:cNvGrpSpPr/>
            <p:nvPr/>
          </p:nvGrpSpPr>
          <p:grpSpPr>
            <a:xfrm>
              <a:off x="-10169736" y="6608363"/>
              <a:ext cx="1474361" cy="572816"/>
              <a:chOff x="2069156" y="8906086"/>
              <a:chExt cx="1474361" cy="572816"/>
            </a:xfrm>
            <a:noFill/>
          </p:grpSpPr>
          <p:grpSp>
            <p:nvGrpSpPr>
              <p:cNvPr id="1448" name="رسم 4">
                <a:extLst>
                  <a:ext uri="{FF2B5EF4-FFF2-40B4-BE49-F238E27FC236}">
                    <a16:creationId xmlns:a16="http://schemas.microsoft.com/office/drawing/2014/main" id="{1911659A-5C6C-4D2C-A34F-EAD5E34FB7D4}"/>
                  </a:ext>
                </a:extLst>
              </p:cNvPr>
              <p:cNvGrpSpPr/>
              <p:nvPr/>
            </p:nvGrpSpPr>
            <p:grpSpPr>
              <a:xfrm>
                <a:off x="2069156" y="8906086"/>
                <a:ext cx="1412530" cy="13902"/>
                <a:chOff x="2069156" y="8906086"/>
                <a:chExt cx="1412530" cy="13902"/>
              </a:xfrm>
              <a:noFill/>
            </p:grpSpPr>
            <p:sp>
              <p:nvSpPr>
                <p:cNvPr id="1449" name="شكل حر: شكل 1448">
                  <a:extLst>
                    <a:ext uri="{FF2B5EF4-FFF2-40B4-BE49-F238E27FC236}">
                      <a16:creationId xmlns:a16="http://schemas.microsoft.com/office/drawing/2014/main" id="{777439EB-683D-47B2-B8AC-D0430FC7430E}"/>
                    </a:ext>
                  </a:extLst>
                </p:cNvPr>
                <p:cNvSpPr/>
                <p:nvPr/>
              </p:nvSpPr>
              <p:spPr>
                <a:xfrm>
                  <a:off x="2069156"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50" name="شكل حر: شكل 1449">
                  <a:extLst>
                    <a:ext uri="{FF2B5EF4-FFF2-40B4-BE49-F238E27FC236}">
                      <a16:creationId xmlns:a16="http://schemas.microsoft.com/office/drawing/2014/main" id="{5E45CD08-A34A-4046-B727-56DE98EEE9AB}"/>
                    </a:ext>
                  </a:extLst>
                </p:cNvPr>
                <p:cNvSpPr/>
                <p:nvPr/>
              </p:nvSpPr>
              <p:spPr>
                <a:xfrm>
                  <a:off x="2192818" y="8906086"/>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451" name="شكل حر: شكل 1450">
                  <a:extLst>
                    <a:ext uri="{FF2B5EF4-FFF2-40B4-BE49-F238E27FC236}">
                      <a16:creationId xmlns:a16="http://schemas.microsoft.com/office/drawing/2014/main" id="{523665AC-156A-4939-83FA-18FFFB72EA88}"/>
                    </a:ext>
                  </a:extLst>
                </p:cNvPr>
                <p:cNvSpPr/>
                <p:nvPr/>
              </p:nvSpPr>
              <p:spPr>
                <a:xfrm>
                  <a:off x="2315609"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52" name="شكل حر: شكل 1451">
                  <a:extLst>
                    <a:ext uri="{FF2B5EF4-FFF2-40B4-BE49-F238E27FC236}">
                      <a16:creationId xmlns:a16="http://schemas.microsoft.com/office/drawing/2014/main" id="{ABB015AE-025F-41FD-B453-8618CEC5D0EC}"/>
                    </a:ext>
                  </a:extLst>
                </p:cNvPr>
                <p:cNvSpPr/>
                <p:nvPr/>
              </p:nvSpPr>
              <p:spPr>
                <a:xfrm>
                  <a:off x="2438400"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53" name="شكل حر: شكل 1452">
                  <a:extLst>
                    <a:ext uri="{FF2B5EF4-FFF2-40B4-BE49-F238E27FC236}">
                      <a16:creationId xmlns:a16="http://schemas.microsoft.com/office/drawing/2014/main" id="{F8A23CF0-5B2F-4A5D-B0E7-7AD4CDB4C683}"/>
                    </a:ext>
                  </a:extLst>
                </p:cNvPr>
                <p:cNvSpPr/>
                <p:nvPr/>
              </p:nvSpPr>
              <p:spPr>
                <a:xfrm>
                  <a:off x="2561190"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54" name="شكل حر: شكل 1453">
                  <a:extLst>
                    <a:ext uri="{FF2B5EF4-FFF2-40B4-BE49-F238E27FC236}">
                      <a16:creationId xmlns:a16="http://schemas.microsoft.com/office/drawing/2014/main" id="{16A2AA38-C551-410F-9F18-A888F0468180}"/>
                    </a:ext>
                  </a:extLst>
                </p:cNvPr>
                <p:cNvSpPr/>
                <p:nvPr/>
              </p:nvSpPr>
              <p:spPr>
                <a:xfrm>
                  <a:off x="2684852" y="8906086"/>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55" name="شكل حر: شكل 1454">
                  <a:extLst>
                    <a:ext uri="{FF2B5EF4-FFF2-40B4-BE49-F238E27FC236}">
                      <a16:creationId xmlns:a16="http://schemas.microsoft.com/office/drawing/2014/main" id="{0C7690E3-DFC9-4E0D-B467-3CCACA70138E}"/>
                    </a:ext>
                  </a:extLst>
                </p:cNvPr>
                <p:cNvSpPr/>
                <p:nvPr/>
              </p:nvSpPr>
              <p:spPr>
                <a:xfrm>
                  <a:off x="2807643"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56" name="شكل حر: شكل 1455">
                  <a:extLst>
                    <a:ext uri="{FF2B5EF4-FFF2-40B4-BE49-F238E27FC236}">
                      <a16:creationId xmlns:a16="http://schemas.microsoft.com/office/drawing/2014/main" id="{10EB1D0E-65D0-4C9C-A905-22BB75BA9E81}"/>
                    </a:ext>
                  </a:extLst>
                </p:cNvPr>
                <p:cNvSpPr/>
                <p:nvPr/>
              </p:nvSpPr>
              <p:spPr>
                <a:xfrm>
                  <a:off x="2930434"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57" name="شكل حر: شكل 1456">
                  <a:extLst>
                    <a:ext uri="{FF2B5EF4-FFF2-40B4-BE49-F238E27FC236}">
                      <a16:creationId xmlns:a16="http://schemas.microsoft.com/office/drawing/2014/main" id="{8D215270-6656-4A93-AD33-10657AA914E1}"/>
                    </a:ext>
                  </a:extLst>
                </p:cNvPr>
                <p:cNvSpPr/>
                <p:nvPr/>
              </p:nvSpPr>
              <p:spPr>
                <a:xfrm>
                  <a:off x="3053225"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58" name="شكل حر: شكل 1457">
                  <a:extLst>
                    <a:ext uri="{FF2B5EF4-FFF2-40B4-BE49-F238E27FC236}">
                      <a16:creationId xmlns:a16="http://schemas.microsoft.com/office/drawing/2014/main" id="{E4630D09-A4DE-49A0-9457-AD0C62B41E45}"/>
                    </a:ext>
                  </a:extLst>
                </p:cNvPr>
                <p:cNvSpPr/>
                <p:nvPr/>
              </p:nvSpPr>
              <p:spPr>
                <a:xfrm>
                  <a:off x="3176886" y="8906086"/>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59" name="شكل حر: شكل 1458">
                  <a:extLst>
                    <a:ext uri="{FF2B5EF4-FFF2-40B4-BE49-F238E27FC236}">
                      <a16:creationId xmlns:a16="http://schemas.microsoft.com/office/drawing/2014/main" id="{D1A55B5A-E811-4508-A3C7-B009C54E4714}"/>
                    </a:ext>
                  </a:extLst>
                </p:cNvPr>
                <p:cNvSpPr/>
                <p:nvPr/>
              </p:nvSpPr>
              <p:spPr>
                <a:xfrm>
                  <a:off x="3299677"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60" name="شكل حر: شكل 1459">
                  <a:extLst>
                    <a:ext uri="{FF2B5EF4-FFF2-40B4-BE49-F238E27FC236}">
                      <a16:creationId xmlns:a16="http://schemas.microsoft.com/office/drawing/2014/main" id="{8DB6A8C5-5D1B-4437-BB0E-17EE3007A354}"/>
                    </a:ext>
                  </a:extLst>
                </p:cNvPr>
                <p:cNvSpPr/>
                <p:nvPr/>
              </p:nvSpPr>
              <p:spPr>
                <a:xfrm>
                  <a:off x="3422468" y="890608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nvGrpSpPr>
              <p:cNvPr id="1461" name="رسم 4">
                <a:extLst>
                  <a:ext uri="{FF2B5EF4-FFF2-40B4-BE49-F238E27FC236}">
                    <a16:creationId xmlns:a16="http://schemas.microsoft.com/office/drawing/2014/main" id="{1911659A-5C6C-4D2C-A34F-EAD5E34FB7D4}"/>
                  </a:ext>
                </a:extLst>
              </p:cNvPr>
              <p:cNvGrpSpPr/>
              <p:nvPr/>
            </p:nvGrpSpPr>
            <p:grpSpPr>
              <a:xfrm>
                <a:off x="2130987" y="8962692"/>
                <a:ext cx="1412530" cy="13902"/>
                <a:chOff x="2130987" y="8962692"/>
                <a:chExt cx="1412530" cy="13902"/>
              </a:xfrm>
              <a:noFill/>
            </p:grpSpPr>
            <p:sp>
              <p:nvSpPr>
                <p:cNvPr id="1462" name="شكل حر: شكل 1461">
                  <a:extLst>
                    <a:ext uri="{FF2B5EF4-FFF2-40B4-BE49-F238E27FC236}">
                      <a16:creationId xmlns:a16="http://schemas.microsoft.com/office/drawing/2014/main" id="{3599CCD8-1DC9-416F-A0AB-23D90D300542}"/>
                    </a:ext>
                  </a:extLst>
                </p:cNvPr>
                <p:cNvSpPr/>
                <p:nvPr/>
              </p:nvSpPr>
              <p:spPr>
                <a:xfrm>
                  <a:off x="2130987"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63" name="شكل حر: شكل 1462">
                  <a:extLst>
                    <a:ext uri="{FF2B5EF4-FFF2-40B4-BE49-F238E27FC236}">
                      <a16:creationId xmlns:a16="http://schemas.microsoft.com/office/drawing/2014/main" id="{155A1BCA-ECC4-400F-A630-A4AE299803D4}"/>
                    </a:ext>
                  </a:extLst>
                </p:cNvPr>
                <p:cNvSpPr/>
                <p:nvPr/>
              </p:nvSpPr>
              <p:spPr>
                <a:xfrm>
                  <a:off x="2253778"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64" name="شكل حر: شكل 1463">
                  <a:extLst>
                    <a:ext uri="{FF2B5EF4-FFF2-40B4-BE49-F238E27FC236}">
                      <a16:creationId xmlns:a16="http://schemas.microsoft.com/office/drawing/2014/main" id="{D47B388A-06F8-431F-B1A2-FD985E50751C}"/>
                    </a:ext>
                  </a:extLst>
                </p:cNvPr>
                <p:cNvSpPr/>
                <p:nvPr/>
              </p:nvSpPr>
              <p:spPr>
                <a:xfrm>
                  <a:off x="2377440" y="8962692"/>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65" name="شكل حر: شكل 1464">
                  <a:extLst>
                    <a:ext uri="{FF2B5EF4-FFF2-40B4-BE49-F238E27FC236}">
                      <a16:creationId xmlns:a16="http://schemas.microsoft.com/office/drawing/2014/main" id="{93503421-8994-4E82-A8FD-6017ADB151AD}"/>
                    </a:ext>
                  </a:extLst>
                </p:cNvPr>
                <p:cNvSpPr/>
                <p:nvPr/>
              </p:nvSpPr>
              <p:spPr>
                <a:xfrm>
                  <a:off x="2500230"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66" name="شكل حر: شكل 1465">
                  <a:extLst>
                    <a:ext uri="{FF2B5EF4-FFF2-40B4-BE49-F238E27FC236}">
                      <a16:creationId xmlns:a16="http://schemas.microsoft.com/office/drawing/2014/main" id="{7AC9EE29-0D6E-41AA-A0E8-3AC2CDA2A43C}"/>
                    </a:ext>
                  </a:extLst>
                </p:cNvPr>
                <p:cNvSpPr/>
                <p:nvPr/>
              </p:nvSpPr>
              <p:spPr>
                <a:xfrm>
                  <a:off x="2623021"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67" name="شكل حر: شكل 1466">
                  <a:extLst>
                    <a:ext uri="{FF2B5EF4-FFF2-40B4-BE49-F238E27FC236}">
                      <a16:creationId xmlns:a16="http://schemas.microsoft.com/office/drawing/2014/main" id="{4E11F361-8E7A-4E5C-ADE0-725D9BF631D5}"/>
                    </a:ext>
                  </a:extLst>
                </p:cNvPr>
                <p:cNvSpPr/>
                <p:nvPr/>
              </p:nvSpPr>
              <p:spPr>
                <a:xfrm>
                  <a:off x="2745812"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68" name="شكل حر: شكل 1467">
                  <a:extLst>
                    <a:ext uri="{FF2B5EF4-FFF2-40B4-BE49-F238E27FC236}">
                      <a16:creationId xmlns:a16="http://schemas.microsoft.com/office/drawing/2014/main" id="{062D0BA5-BEF1-4FDE-ADA5-7DF4210CFB12}"/>
                    </a:ext>
                  </a:extLst>
                </p:cNvPr>
                <p:cNvSpPr/>
                <p:nvPr/>
              </p:nvSpPr>
              <p:spPr>
                <a:xfrm>
                  <a:off x="2869474" y="8962692"/>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69" name="شكل حر: شكل 1468">
                  <a:extLst>
                    <a:ext uri="{FF2B5EF4-FFF2-40B4-BE49-F238E27FC236}">
                      <a16:creationId xmlns:a16="http://schemas.microsoft.com/office/drawing/2014/main" id="{1B9977B0-7E03-4934-88C1-19CB49A4B469}"/>
                    </a:ext>
                  </a:extLst>
                </p:cNvPr>
                <p:cNvSpPr/>
                <p:nvPr/>
              </p:nvSpPr>
              <p:spPr>
                <a:xfrm>
                  <a:off x="2992265"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70" name="شكل حر: شكل 1469">
                  <a:extLst>
                    <a:ext uri="{FF2B5EF4-FFF2-40B4-BE49-F238E27FC236}">
                      <a16:creationId xmlns:a16="http://schemas.microsoft.com/office/drawing/2014/main" id="{818BC1B4-A845-4C31-9A89-5F9550F83821}"/>
                    </a:ext>
                  </a:extLst>
                </p:cNvPr>
                <p:cNvSpPr/>
                <p:nvPr/>
              </p:nvSpPr>
              <p:spPr>
                <a:xfrm>
                  <a:off x="3115056"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71" name="شكل حر: شكل 1470">
                  <a:extLst>
                    <a:ext uri="{FF2B5EF4-FFF2-40B4-BE49-F238E27FC236}">
                      <a16:creationId xmlns:a16="http://schemas.microsoft.com/office/drawing/2014/main" id="{A4DD5397-84EC-4FC0-A874-3221652D77D9}"/>
                    </a:ext>
                  </a:extLst>
                </p:cNvPr>
                <p:cNvSpPr/>
                <p:nvPr/>
              </p:nvSpPr>
              <p:spPr>
                <a:xfrm>
                  <a:off x="3237846"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72" name="شكل حر: شكل 1471">
                  <a:extLst>
                    <a:ext uri="{FF2B5EF4-FFF2-40B4-BE49-F238E27FC236}">
                      <a16:creationId xmlns:a16="http://schemas.microsoft.com/office/drawing/2014/main" id="{375FEDD6-848D-49CE-80B8-AF5B61DA2E1A}"/>
                    </a:ext>
                  </a:extLst>
                </p:cNvPr>
                <p:cNvSpPr/>
                <p:nvPr/>
              </p:nvSpPr>
              <p:spPr>
                <a:xfrm>
                  <a:off x="3361508" y="8962692"/>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73" name="شكل حر: شكل 1472">
                  <a:extLst>
                    <a:ext uri="{FF2B5EF4-FFF2-40B4-BE49-F238E27FC236}">
                      <a16:creationId xmlns:a16="http://schemas.microsoft.com/office/drawing/2014/main" id="{0B13C060-CA2C-41CD-91A2-9686920B9A65}"/>
                    </a:ext>
                  </a:extLst>
                </p:cNvPr>
                <p:cNvSpPr/>
                <p:nvPr/>
              </p:nvSpPr>
              <p:spPr>
                <a:xfrm>
                  <a:off x="3484299" y="8962692"/>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nvGrpSpPr>
              <p:cNvPr id="1474" name="رسم 4">
                <a:extLst>
                  <a:ext uri="{FF2B5EF4-FFF2-40B4-BE49-F238E27FC236}">
                    <a16:creationId xmlns:a16="http://schemas.microsoft.com/office/drawing/2014/main" id="{1911659A-5C6C-4D2C-A34F-EAD5E34FB7D4}"/>
                  </a:ext>
                </a:extLst>
              </p:cNvPr>
              <p:cNvGrpSpPr/>
              <p:nvPr/>
            </p:nvGrpSpPr>
            <p:grpSpPr>
              <a:xfrm>
                <a:off x="2069156" y="9029748"/>
                <a:ext cx="1412530" cy="13902"/>
                <a:chOff x="2069156" y="9029748"/>
                <a:chExt cx="1412530" cy="13902"/>
              </a:xfrm>
              <a:noFill/>
            </p:grpSpPr>
            <p:sp>
              <p:nvSpPr>
                <p:cNvPr id="1475" name="شكل حر: شكل 1474">
                  <a:extLst>
                    <a:ext uri="{FF2B5EF4-FFF2-40B4-BE49-F238E27FC236}">
                      <a16:creationId xmlns:a16="http://schemas.microsoft.com/office/drawing/2014/main" id="{C427FB89-E805-45A1-8D07-4816AB72EB56}"/>
                    </a:ext>
                  </a:extLst>
                </p:cNvPr>
                <p:cNvSpPr/>
                <p:nvPr/>
              </p:nvSpPr>
              <p:spPr>
                <a:xfrm>
                  <a:off x="2069156"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76" name="شكل حر: شكل 1475">
                  <a:extLst>
                    <a:ext uri="{FF2B5EF4-FFF2-40B4-BE49-F238E27FC236}">
                      <a16:creationId xmlns:a16="http://schemas.microsoft.com/office/drawing/2014/main" id="{6945434D-F19F-40E7-AA5F-C67AE4BAA2D9}"/>
                    </a:ext>
                  </a:extLst>
                </p:cNvPr>
                <p:cNvSpPr/>
                <p:nvPr/>
              </p:nvSpPr>
              <p:spPr>
                <a:xfrm>
                  <a:off x="2192818" y="9029748"/>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477" name="شكل حر: شكل 1476">
                  <a:extLst>
                    <a:ext uri="{FF2B5EF4-FFF2-40B4-BE49-F238E27FC236}">
                      <a16:creationId xmlns:a16="http://schemas.microsoft.com/office/drawing/2014/main" id="{0D97FEBD-1760-414E-B89C-807271DD26D7}"/>
                    </a:ext>
                  </a:extLst>
                </p:cNvPr>
                <p:cNvSpPr/>
                <p:nvPr/>
              </p:nvSpPr>
              <p:spPr>
                <a:xfrm>
                  <a:off x="2315609"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78" name="شكل حر: شكل 1477">
                  <a:extLst>
                    <a:ext uri="{FF2B5EF4-FFF2-40B4-BE49-F238E27FC236}">
                      <a16:creationId xmlns:a16="http://schemas.microsoft.com/office/drawing/2014/main" id="{7973E9A9-306A-4653-85FD-749E7F40E8DF}"/>
                    </a:ext>
                  </a:extLst>
                </p:cNvPr>
                <p:cNvSpPr/>
                <p:nvPr/>
              </p:nvSpPr>
              <p:spPr>
                <a:xfrm>
                  <a:off x="2438400"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79" name="شكل حر: شكل 1478">
                  <a:extLst>
                    <a:ext uri="{FF2B5EF4-FFF2-40B4-BE49-F238E27FC236}">
                      <a16:creationId xmlns:a16="http://schemas.microsoft.com/office/drawing/2014/main" id="{D92D4DAA-92E1-4ED5-814E-6738F992953F}"/>
                    </a:ext>
                  </a:extLst>
                </p:cNvPr>
                <p:cNvSpPr/>
                <p:nvPr/>
              </p:nvSpPr>
              <p:spPr>
                <a:xfrm>
                  <a:off x="2561190"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80" name="شكل حر: شكل 1479">
                  <a:extLst>
                    <a:ext uri="{FF2B5EF4-FFF2-40B4-BE49-F238E27FC236}">
                      <a16:creationId xmlns:a16="http://schemas.microsoft.com/office/drawing/2014/main" id="{A46AC02B-F3DE-4154-B9A0-8BCB09B3F2A0}"/>
                    </a:ext>
                  </a:extLst>
                </p:cNvPr>
                <p:cNvSpPr/>
                <p:nvPr/>
              </p:nvSpPr>
              <p:spPr>
                <a:xfrm>
                  <a:off x="2684852" y="9029748"/>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81" name="شكل حر: شكل 1480">
                  <a:extLst>
                    <a:ext uri="{FF2B5EF4-FFF2-40B4-BE49-F238E27FC236}">
                      <a16:creationId xmlns:a16="http://schemas.microsoft.com/office/drawing/2014/main" id="{1C5A39D4-6A18-4754-AA0B-1E30FBB9E604}"/>
                    </a:ext>
                  </a:extLst>
                </p:cNvPr>
                <p:cNvSpPr/>
                <p:nvPr/>
              </p:nvSpPr>
              <p:spPr>
                <a:xfrm>
                  <a:off x="2807643"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82" name="شكل حر: شكل 1481">
                  <a:extLst>
                    <a:ext uri="{FF2B5EF4-FFF2-40B4-BE49-F238E27FC236}">
                      <a16:creationId xmlns:a16="http://schemas.microsoft.com/office/drawing/2014/main" id="{105E6135-A7A9-4FC9-93BF-35ABD6492A8B}"/>
                    </a:ext>
                  </a:extLst>
                </p:cNvPr>
                <p:cNvSpPr/>
                <p:nvPr/>
              </p:nvSpPr>
              <p:spPr>
                <a:xfrm>
                  <a:off x="2930434"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83" name="شكل حر: شكل 1482">
                  <a:extLst>
                    <a:ext uri="{FF2B5EF4-FFF2-40B4-BE49-F238E27FC236}">
                      <a16:creationId xmlns:a16="http://schemas.microsoft.com/office/drawing/2014/main" id="{13B356BD-12DB-48B1-98EC-5B22567AF196}"/>
                    </a:ext>
                  </a:extLst>
                </p:cNvPr>
                <p:cNvSpPr/>
                <p:nvPr/>
              </p:nvSpPr>
              <p:spPr>
                <a:xfrm>
                  <a:off x="3053225"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84" name="شكل حر: شكل 1483">
                  <a:extLst>
                    <a:ext uri="{FF2B5EF4-FFF2-40B4-BE49-F238E27FC236}">
                      <a16:creationId xmlns:a16="http://schemas.microsoft.com/office/drawing/2014/main" id="{B7FF905C-F0EA-452E-A5CC-E33FEC4CB2E9}"/>
                    </a:ext>
                  </a:extLst>
                </p:cNvPr>
                <p:cNvSpPr/>
                <p:nvPr/>
              </p:nvSpPr>
              <p:spPr>
                <a:xfrm>
                  <a:off x="3176886" y="9029748"/>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85" name="شكل حر: شكل 1484">
                  <a:extLst>
                    <a:ext uri="{FF2B5EF4-FFF2-40B4-BE49-F238E27FC236}">
                      <a16:creationId xmlns:a16="http://schemas.microsoft.com/office/drawing/2014/main" id="{FEE53097-E754-4C93-B613-8F095281EA28}"/>
                    </a:ext>
                  </a:extLst>
                </p:cNvPr>
                <p:cNvSpPr/>
                <p:nvPr/>
              </p:nvSpPr>
              <p:spPr>
                <a:xfrm>
                  <a:off x="3299677"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86" name="شكل حر: شكل 1485">
                  <a:extLst>
                    <a:ext uri="{FF2B5EF4-FFF2-40B4-BE49-F238E27FC236}">
                      <a16:creationId xmlns:a16="http://schemas.microsoft.com/office/drawing/2014/main" id="{F414BE71-42C1-484C-BB13-3D43821740E6}"/>
                    </a:ext>
                  </a:extLst>
                </p:cNvPr>
                <p:cNvSpPr/>
                <p:nvPr/>
              </p:nvSpPr>
              <p:spPr>
                <a:xfrm>
                  <a:off x="3422468" y="9029748"/>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nvGrpSpPr>
              <p:cNvPr id="1487" name="رسم 4">
                <a:extLst>
                  <a:ext uri="{FF2B5EF4-FFF2-40B4-BE49-F238E27FC236}">
                    <a16:creationId xmlns:a16="http://schemas.microsoft.com/office/drawing/2014/main" id="{1911659A-5C6C-4D2C-A34F-EAD5E34FB7D4}"/>
                  </a:ext>
                </a:extLst>
              </p:cNvPr>
              <p:cNvGrpSpPr/>
              <p:nvPr/>
            </p:nvGrpSpPr>
            <p:grpSpPr>
              <a:xfrm>
                <a:off x="2130987" y="9086354"/>
                <a:ext cx="1412530" cy="13902"/>
                <a:chOff x="2130987" y="9086354"/>
                <a:chExt cx="1412530" cy="13902"/>
              </a:xfrm>
              <a:noFill/>
            </p:grpSpPr>
            <p:sp>
              <p:nvSpPr>
                <p:cNvPr id="1488" name="شكل حر: شكل 1487">
                  <a:extLst>
                    <a:ext uri="{FF2B5EF4-FFF2-40B4-BE49-F238E27FC236}">
                      <a16:creationId xmlns:a16="http://schemas.microsoft.com/office/drawing/2014/main" id="{28ABBE85-8928-4C3A-86C1-617AEDABA8A9}"/>
                    </a:ext>
                  </a:extLst>
                </p:cNvPr>
                <p:cNvSpPr/>
                <p:nvPr/>
              </p:nvSpPr>
              <p:spPr>
                <a:xfrm>
                  <a:off x="2130987"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89" name="شكل حر: شكل 1488">
                  <a:extLst>
                    <a:ext uri="{FF2B5EF4-FFF2-40B4-BE49-F238E27FC236}">
                      <a16:creationId xmlns:a16="http://schemas.microsoft.com/office/drawing/2014/main" id="{DB106547-CE93-4125-BA56-6392136EBF6B}"/>
                    </a:ext>
                  </a:extLst>
                </p:cNvPr>
                <p:cNvSpPr/>
                <p:nvPr/>
              </p:nvSpPr>
              <p:spPr>
                <a:xfrm>
                  <a:off x="2253778"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90" name="شكل حر: شكل 1489">
                  <a:extLst>
                    <a:ext uri="{FF2B5EF4-FFF2-40B4-BE49-F238E27FC236}">
                      <a16:creationId xmlns:a16="http://schemas.microsoft.com/office/drawing/2014/main" id="{3BD73C7D-39C7-4CC6-92A8-98AF7CBAC9A2}"/>
                    </a:ext>
                  </a:extLst>
                </p:cNvPr>
                <p:cNvSpPr/>
                <p:nvPr/>
              </p:nvSpPr>
              <p:spPr>
                <a:xfrm>
                  <a:off x="2377440" y="9086354"/>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91" name="شكل حر: شكل 1490">
                  <a:extLst>
                    <a:ext uri="{FF2B5EF4-FFF2-40B4-BE49-F238E27FC236}">
                      <a16:creationId xmlns:a16="http://schemas.microsoft.com/office/drawing/2014/main" id="{2C5F031B-CE26-4E27-A396-A7031489F58B}"/>
                    </a:ext>
                  </a:extLst>
                </p:cNvPr>
                <p:cNvSpPr/>
                <p:nvPr/>
              </p:nvSpPr>
              <p:spPr>
                <a:xfrm>
                  <a:off x="2500230"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92" name="شكل حر: شكل 1491">
                  <a:extLst>
                    <a:ext uri="{FF2B5EF4-FFF2-40B4-BE49-F238E27FC236}">
                      <a16:creationId xmlns:a16="http://schemas.microsoft.com/office/drawing/2014/main" id="{DBB7AF01-0DDC-4F74-A407-B5E6B56831F4}"/>
                    </a:ext>
                  </a:extLst>
                </p:cNvPr>
                <p:cNvSpPr/>
                <p:nvPr/>
              </p:nvSpPr>
              <p:spPr>
                <a:xfrm>
                  <a:off x="2623021"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93" name="شكل حر: شكل 1492">
                  <a:extLst>
                    <a:ext uri="{FF2B5EF4-FFF2-40B4-BE49-F238E27FC236}">
                      <a16:creationId xmlns:a16="http://schemas.microsoft.com/office/drawing/2014/main" id="{6F36B148-2177-4D5B-872D-0B0663A4944B}"/>
                    </a:ext>
                  </a:extLst>
                </p:cNvPr>
                <p:cNvSpPr/>
                <p:nvPr/>
              </p:nvSpPr>
              <p:spPr>
                <a:xfrm>
                  <a:off x="2745812"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94" name="شكل حر: شكل 1493">
                  <a:extLst>
                    <a:ext uri="{FF2B5EF4-FFF2-40B4-BE49-F238E27FC236}">
                      <a16:creationId xmlns:a16="http://schemas.microsoft.com/office/drawing/2014/main" id="{F629D9A2-591B-4371-8619-E4047AD1BE9C}"/>
                    </a:ext>
                  </a:extLst>
                </p:cNvPr>
                <p:cNvSpPr/>
                <p:nvPr/>
              </p:nvSpPr>
              <p:spPr>
                <a:xfrm>
                  <a:off x="2869474" y="9086354"/>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95" name="شكل حر: شكل 1494">
                  <a:extLst>
                    <a:ext uri="{FF2B5EF4-FFF2-40B4-BE49-F238E27FC236}">
                      <a16:creationId xmlns:a16="http://schemas.microsoft.com/office/drawing/2014/main" id="{BDE87417-CD57-4987-899E-B0C881D9DC00}"/>
                    </a:ext>
                  </a:extLst>
                </p:cNvPr>
                <p:cNvSpPr/>
                <p:nvPr/>
              </p:nvSpPr>
              <p:spPr>
                <a:xfrm>
                  <a:off x="2992265"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96" name="شكل حر: شكل 1495">
                  <a:extLst>
                    <a:ext uri="{FF2B5EF4-FFF2-40B4-BE49-F238E27FC236}">
                      <a16:creationId xmlns:a16="http://schemas.microsoft.com/office/drawing/2014/main" id="{49913D81-FC00-49AF-88E5-F96A53EE8038}"/>
                    </a:ext>
                  </a:extLst>
                </p:cNvPr>
                <p:cNvSpPr/>
                <p:nvPr/>
              </p:nvSpPr>
              <p:spPr>
                <a:xfrm>
                  <a:off x="3115056"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97" name="شكل حر: شكل 1496">
                  <a:extLst>
                    <a:ext uri="{FF2B5EF4-FFF2-40B4-BE49-F238E27FC236}">
                      <a16:creationId xmlns:a16="http://schemas.microsoft.com/office/drawing/2014/main" id="{9202A496-D0E8-45D2-BC6B-DAC9B82433EC}"/>
                    </a:ext>
                  </a:extLst>
                </p:cNvPr>
                <p:cNvSpPr/>
                <p:nvPr/>
              </p:nvSpPr>
              <p:spPr>
                <a:xfrm>
                  <a:off x="3237846"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498" name="شكل حر: شكل 1497">
                  <a:extLst>
                    <a:ext uri="{FF2B5EF4-FFF2-40B4-BE49-F238E27FC236}">
                      <a16:creationId xmlns:a16="http://schemas.microsoft.com/office/drawing/2014/main" id="{A88CA1D2-A053-4C0F-96A6-17ABA2B9593D}"/>
                    </a:ext>
                  </a:extLst>
                </p:cNvPr>
                <p:cNvSpPr/>
                <p:nvPr/>
              </p:nvSpPr>
              <p:spPr>
                <a:xfrm>
                  <a:off x="3361508" y="9086354"/>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499" name="شكل حر: شكل 1498">
                  <a:extLst>
                    <a:ext uri="{FF2B5EF4-FFF2-40B4-BE49-F238E27FC236}">
                      <a16:creationId xmlns:a16="http://schemas.microsoft.com/office/drawing/2014/main" id="{E151A2FE-AD86-4186-BF9A-46CA2F66C11A}"/>
                    </a:ext>
                  </a:extLst>
                </p:cNvPr>
                <p:cNvSpPr/>
                <p:nvPr/>
              </p:nvSpPr>
              <p:spPr>
                <a:xfrm>
                  <a:off x="3484299" y="9086354"/>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nvGrpSpPr>
              <p:cNvPr id="1500" name="رسم 4">
                <a:extLst>
                  <a:ext uri="{FF2B5EF4-FFF2-40B4-BE49-F238E27FC236}">
                    <a16:creationId xmlns:a16="http://schemas.microsoft.com/office/drawing/2014/main" id="{1911659A-5C6C-4D2C-A34F-EAD5E34FB7D4}"/>
                  </a:ext>
                </a:extLst>
              </p:cNvPr>
              <p:cNvGrpSpPr/>
              <p:nvPr/>
            </p:nvGrpSpPr>
            <p:grpSpPr>
              <a:xfrm>
                <a:off x="2069156" y="9152540"/>
                <a:ext cx="1412530" cy="13902"/>
                <a:chOff x="2069156" y="9152540"/>
                <a:chExt cx="1412530" cy="13902"/>
              </a:xfrm>
              <a:noFill/>
            </p:grpSpPr>
            <p:sp>
              <p:nvSpPr>
                <p:cNvPr id="1501" name="شكل حر: شكل 1500">
                  <a:extLst>
                    <a:ext uri="{FF2B5EF4-FFF2-40B4-BE49-F238E27FC236}">
                      <a16:creationId xmlns:a16="http://schemas.microsoft.com/office/drawing/2014/main" id="{BAB224B7-8AA3-4776-B760-D3B115D9A4FE}"/>
                    </a:ext>
                  </a:extLst>
                </p:cNvPr>
                <p:cNvSpPr/>
                <p:nvPr/>
              </p:nvSpPr>
              <p:spPr>
                <a:xfrm>
                  <a:off x="2069156"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02" name="شكل حر: شكل 1501">
                  <a:extLst>
                    <a:ext uri="{FF2B5EF4-FFF2-40B4-BE49-F238E27FC236}">
                      <a16:creationId xmlns:a16="http://schemas.microsoft.com/office/drawing/2014/main" id="{712D957B-B7D9-4A3A-9DA4-14F276B7A4BD}"/>
                    </a:ext>
                  </a:extLst>
                </p:cNvPr>
                <p:cNvSpPr/>
                <p:nvPr/>
              </p:nvSpPr>
              <p:spPr>
                <a:xfrm>
                  <a:off x="2192818" y="9152540"/>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503" name="شكل حر: شكل 1502">
                  <a:extLst>
                    <a:ext uri="{FF2B5EF4-FFF2-40B4-BE49-F238E27FC236}">
                      <a16:creationId xmlns:a16="http://schemas.microsoft.com/office/drawing/2014/main" id="{804E767A-3886-4822-83AA-AFF86B9E465A}"/>
                    </a:ext>
                  </a:extLst>
                </p:cNvPr>
                <p:cNvSpPr/>
                <p:nvPr/>
              </p:nvSpPr>
              <p:spPr>
                <a:xfrm>
                  <a:off x="2315609"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04" name="شكل حر: شكل 1503">
                  <a:extLst>
                    <a:ext uri="{FF2B5EF4-FFF2-40B4-BE49-F238E27FC236}">
                      <a16:creationId xmlns:a16="http://schemas.microsoft.com/office/drawing/2014/main" id="{A4D52FB6-E0A8-4FB8-822C-B9C44A82CF7A}"/>
                    </a:ext>
                  </a:extLst>
                </p:cNvPr>
                <p:cNvSpPr/>
                <p:nvPr/>
              </p:nvSpPr>
              <p:spPr>
                <a:xfrm>
                  <a:off x="2438400"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05" name="شكل حر: شكل 1504">
                  <a:extLst>
                    <a:ext uri="{FF2B5EF4-FFF2-40B4-BE49-F238E27FC236}">
                      <a16:creationId xmlns:a16="http://schemas.microsoft.com/office/drawing/2014/main" id="{D2833282-7D34-4807-AEAA-4CA2DA99D417}"/>
                    </a:ext>
                  </a:extLst>
                </p:cNvPr>
                <p:cNvSpPr/>
                <p:nvPr/>
              </p:nvSpPr>
              <p:spPr>
                <a:xfrm>
                  <a:off x="2561190"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06" name="شكل حر: شكل 1505">
                  <a:extLst>
                    <a:ext uri="{FF2B5EF4-FFF2-40B4-BE49-F238E27FC236}">
                      <a16:creationId xmlns:a16="http://schemas.microsoft.com/office/drawing/2014/main" id="{4D6FA337-DE67-4EED-BBF2-EA95873AC9A9}"/>
                    </a:ext>
                  </a:extLst>
                </p:cNvPr>
                <p:cNvSpPr/>
                <p:nvPr/>
              </p:nvSpPr>
              <p:spPr>
                <a:xfrm>
                  <a:off x="2684852" y="9152540"/>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507" name="شكل حر: شكل 1506">
                  <a:extLst>
                    <a:ext uri="{FF2B5EF4-FFF2-40B4-BE49-F238E27FC236}">
                      <a16:creationId xmlns:a16="http://schemas.microsoft.com/office/drawing/2014/main" id="{C4D68EE9-A6B0-4D2F-AED2-1356F6E4A69A}"/>
                    </a:ext>
                  </a:extLst>
                </p:cNvPr>
                <p:cNvSpPr/>
                <p:nvPr/>
              </p:nvSpPr>
              <p:spPr>
                <a:xfrm>
                  <a:off x="2807643"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08" name="شكل حر: شكل 1507">
                  <a:extLst>
                    <a:ext uri="{FF2B5EF4-FFF2-40B4-BE49-F238E27FC236}">
                      <a16:creationId xmlns:a16="http://schemas.microsoft.com/office/drawing/2014/main" id="{B7BEE7BF-B1B8-4C3C-9482-FB22D8777C34}"/>
                    </a:ext>
                  </a:extLst>
                </p:cNvPr>
                <p:cNvSpPr/>
                <p:nvPr/>
              </p:nvSpPr>
              <p:spPr>
                <a:xfrm>
                  <a:off x="2930434"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09" name="شكل حر: شكل 1508">
                  <a:extLst>
                    <a:ext uri="{FF2B5EF4-FFF2-40B4-BE49-F238E27FC236}">
                      <a16:creationId xmlns:a16="http://schemas.microsoft.com/office/drawing/2014/main" id="{BD752C97-24C5-46CF-AB79-50F6C1C6ED09}"/>
                    </a:ext>
                  </a:extLst>
                </p:cNvPr>
                <p:cNvSpPr/>
                <p:nvPr/>
              </p:nvSpPr>
              <p:spPr>
                <a:xfrm>
                  <a:off x="3053225"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10" name="شكل حر: شكل 1509">
                  <a:extLst>
                    <a:ext uri="{FF2B5EF4-FFF2-40B4-BE49-F238E27FC236}">
                      <a16:creationId xmlns:a16="http://schemas.microsoft.com/office/drawing/2014/main" id="{0BC884A0-D2FA-4F07-B566-E8345E7A501E}"/>
                    </a:ext>
                  </a:extLst>
                </p:cNvPr>
                <p:cNvSpPr/>
                <p:nvPr/>
              </p:nvSpPr>
              <p:spPr>
                <a:xfrm>
                  <a:off x="3176886" y="9152540"/>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511" name="شكل حر: شكل 1510">
                  <a:extLst>
                    <a:ext uri="{FF2B5EF4-FFF2-40B4-BE49-F238E27FC236}">
                      <a16:creationId xmlns:a16="http://schemas.microsoft.com/office/drawing/2014/main" id="{3D46A3C0-E0B3-4DB0-B342-EAFB1C1E973C}"/>
                    </a:ext>
                  </a:extLst>
                </p:cNvPr>
                <p:cNvSpPr/>
                <p:nvPr/>
              </p:nvSpPr>
              <p:spPr>
                <a:xfrm>
                  <a:off x="3299677"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12" name="شكل حر: شكل 1511">
                  <a:extLst>
                    <a:ext uri="{FF2B5EF4-FFF2-40B4-BE49-F238E27FC236}">
                      <a16:creationId xmlns:a16="http://schemas.microsoft.com/office/drawing/2014/main" id="{2441B94A-DE4D-4AE3-A6F7-2DF1749FA04F}"/>
                    </a:ext>
                  </a:extLst>
                </p:cNvPr>
                <p:cNvSpPr/>
                <p:nvPr/>
              </p:nvSpPr>
              <p:spPr>
                <a:xfrm>
                  <a:off x="3422468" y="9152540"/>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nvGrpSpPr>
              <p:cNvPr id="1513" name="رسم 4">
                <a:extLst>
                  <a:ext uri="{FF2B5EF4-FFF2-40B4-BE49-F238E27FC236}">
                    <a16:creationId xmlns:a16="http://schemas.microsoft.com/office/drawing/2014/main" id="{1911659A-5C6C-4D2C-A34F-EAD5E34FB7D4}"/>
                  </a:ext>
                </a:extLst>
              </p:cNvPr>
              <p:cNvGrpSpPr/>
              <p:nvPr/>
            </p:nvGrpSpPr>
            <p:grpSpPr>
              <a:xfrm>
                <a:off x="2069156" y="9264881"/>
                <a:ext cx="1412530" cy="13902"/>
                <a:chOff x="2069156" y="9264881"/>
                <a:chExt cx="1412530" cy="13902"/>
              </a:xfrm>
              <a:noFill/>
            </p:grpSpPr>
            <p:sp>
              <p:nvSpPr>
                <p:cNvPr id="1514" name="شكل حر: شكل 1513">
                  <a:extLst>
                    <a:ext uri="{FF2B5EF4-FFF2-40B4-BE49-F238E27FC236}">
                      <a16:creationId xmlns:a16="http://schemas.microsoft.com/office/drawing/2014/main" id="{FE48FF41-91D3-4A1B-81AC-71CDFA4374A4}"/>
                    </a:ext>
                  </a:extLst>
                </p:cNvPr>
                <p:cNvSpPr/>
                <p:nvPr/>
              </p:nvSpPr>
              <p:spPr>
                <a:xfrm>
                  <a:off x="2069156"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15" name="شكل حر: شكل 1514">
                  <a:extLst>
                    <a:ext uri="{FF2B5EF4-FFF2-40B4-BE49-F238E27FC236}">
                      <a16:creationId xmlns:a16="http://schemas.microsoft.com/office/drawing/2014/main" id="{8FCCE3ED-E1EA-4115-8D69-356C60E08826}"/>
                    </a:ext>
                  </a:extLst>
                </p:cNvPr>
                <p:cNvSpPr/>
                <p:nvPr/>
              </p:nvSpPr>
              <p:spPr>
                <a:xfrm>
                  <a:off x="2192818" y="9264881"/>
                  <a:ext cx="58347" cy="8708"/>
                </a:xfrm>
                <a:custGeom>
                  <a:avLst/>
                  <a:gdLst>
                    <a:gd name="connsiteX0" fmla="*/ 0 w 58347"/>
                    <a:gd name="connsiteY0" fmla="*/ 0 h 8708"/>
                    <a:gd name="connsiteX1" fmla="*/ 58347 w 58347"/>
                    <a:gd name="connsiteY1" fmla="*/ 0 h 8708"/>
                  </a:gdLst>
                  <a:ahLst/>
                  <a:cxnLst>
                    <a:cxn ang="0">
                      <a:pos x="connsiteX0" y="connsiteY0"/>
                    </a:cxn>
                    <a:cxn ang="0">
                      <a:pos x="connsiteX1" y="connsiteY1"/>
                    </a:cxn>
                  </a:cxnLst>
                  <a:rect l="l" t="t" r="r" b="b"/>
                  <a:pathLst>
                    <a:path w="58347" h="8708">
                      <a:moveTo>
                        <a:pt x="0" y="0"/>
                      </a:moveTo>
                      <a:lnTo>
                        <a:pt x="58347" y="0"/>
                      </a:lnTo>
                    </a:path>
                  </a:pathLst>
                </a:custGeom>
                <a:noFill/>
                <a:ln w="8709" cap="flat">
                  <a:solidFill>
                    <a:srgbClr val="2D2423"/>
                  </a:solidFill>
                  <a:prstDash val="solid"/>
                  <a:miter/>
                </a:ln>
              </p:spPr>
              <p:txBody>
                <a:bodyPr rtlCol="1" anchor="ctr"/>
                <a:lstStyle/>
                <a:p>
                  <a:endParaRPr lang="ar-SA"/>
                </a:p>
              </p:txBody>
            </p:sp>
            <p:sp>
              <p:nvSpPr>
                <p:cNvPr id="1516" name="شكل حر: شكل 1515">
                  <a:extLst>
                    <a:ext uri="{FF2B5EF4-FFF2-40B4-BE49-F238E27FC236}">
                      <a16:creationId xmlns:a16="http://schemas.microsoft.com/office/drawing/2014/main" id="{3CE58BE3-562E-4A21-A786-262B59AEB37A}"/>
                    </a:ext>
                  </a:extLst>
                </p:cNvPr>
                <p:cNvSpPr/>
                <p:nvPr/>
              </p:nvSpPr>
              <p:spPr>
                <a:xfrm>
                  <a:off x="2315609"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17" name="شكل حر: شكل 1516">
                  <a:extLst>
                    <a:ext uri="{FF2B5EF4-FFF2-40B4-BE49-F238E27FC236}">
                      <a16:creationId xmlns:a16="http://schemas.microsoft.com/office/drawing/2014/main" id="{23CB6055-3C23-4DDA-8E3B-64D50709DA49}"/>
                    </a:ext>
                  </a:extLst>
                </p:cNvPr>
                <p:cNvSpPr/>
                <p:nvPr/>
              </p:nvSpPr>
              <p:spPr>
                <a:xfrm>
                  <a:off x="2438400"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18" name="شكل حر: شكل 1517">
                  <a:extLst>
                    <a:ext uri="{FF2B5EF4-FFF2-40B4-BE49-F238E27FC236}">
                      <a16:creationId xmlns:a16="http://schemas.microsoft.com/office/drawing/2014/main" id="{277C0BAC-1877-43BF-94A3-391A034EA4F4}"/>
                    </a:ext>
                  </a:extLst>
                </p:cNvPr>
                <p:cNvSpPr/>
                <p:nvPr/>
              </p:nvSpPr>
              <p:spPr>
                <a:xfrm>
                  <a:off x="2561190"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19" name="شكل حر: شكل 1518">
                  <a:extLst>
                    <a:ext uri="{FF2B5EF4-FFF2-40B4-BE49-F238E27FC236}">
                      <a16:creationId xmlns:a16="http://schemas.microsoft.com/office/drawing/2014/main" id="{96E75939-9BD7-46F7-ADE4-117B0A4F2DFE}"/>
                    </a:ext>
                  </a:extLst>
                </p:cNvPr>
                <p:cNvSpPr/>
                <p:nvPr/>
              </p:nvSpPr>
              <p:spPr>
                <a:xfrm>
                  <a:off x="2684852" y="9264881"/>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520" name="شكل حر: شكل 1519">
                  <a:extLst>
                    <a:ext uri="{FF2B5EF4-FFF2-40B4-BE49-F238E27FC236}">
                      <a16:creationId xmlns:a16="http://schemas.microsoft.com/office/drawing/2014/main" id="{D2D92F4E-E1F5-4D3C-8A09-F0F7771500BD}"/>
                    </a:ext>
                  </a:extLst>
                </p:cNvPr>
                <p:cNvSpPr/>
                <p:nvPr/>
              </p:nvSpPr>
              <p:spPr>
                <a:xfrm>
                  <a:off x="2807643"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21" name="شكل حر: شكل 1520">
                  <a:extLst>
                    <a:ext uri="{FF2B5EF4-FFF2-40B4-BE49-F238E27FC236}">
                      <a16:creationId xmlns:a16="http://schemas.microsoft.com/office/drawing/2014/main" id="{2B8B48FA-31B2-49B4-98B0-EE95CD4CA0AC}"/>
                    </a:ext>
                  </a:extLst>
                </p:cNvPr>
                <p:cNvSpPr/>
                <p:nvPr/>
              </p:nvSpPr>
              <p:spPr>
                <a:xfrm>
                  <a:off x="2930434"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22" name="شكل حر: شكل 1521">
                  <a:extLst>
                    <a:ext uri="{FF2B5EF4-FFF2-40B4-BE49-F238E27FC236}">
                      <a16:creationId xmlns:a16="http://schemas.microsoft.com/office/drawing/2014/main" id="{95C6130D-F108-4E9F-BD37-EDB4803F1738}"/>
                    </a:ext>
                  </a:extLst>
                </p:cNvPr>
                <p:cNvSpPr/>
                <p:nvPr/>
              </p:nvSpPr>
              <p:spPr>
                <a:xfrm>
                  <a:off x="3053225"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23" name="شكل حر: شكل 1522">
                  <a:extLst>
                    <a:ext uri="{FF2B5EF4-FFF2-40B4-BE49-F238E27FC236}">
                      <a16:creationId xmlns:a16="http://schemas.microsoft.com/office/drawing/2014/main" id="{490E1500-AFA1-4C5B-BB65-CDE101069E13}"/>
                    </a:ext>
                  </a:extLst>
                </p:cNvPr>
                <p:cNvSpPr/>
                <p:nvPr/>
              </p:nvSpPr>
              <p:spPr>
                <a:xfrm>
                  <a:off x="3176886" y="9264881"/>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524" name="شكل حر: شكل 1523">
                  <a:extLst>
                    <a:ext uri="{FF2B5EF4-FFF2-40B4-BE49-F238E27FC236}">
                      <a16:creationId xmlns:a16="http://schemas.microsoft.com/office/drawing/2014/main" id="{513DD3A2-892C-4054-B774-2A025FB8FB0A}"/>
                    </a:ext>
                  </a:extLst>
                </p:cNvPr>
                <p:cNvSpPr/>
                <p:nvPr/>
              </p:nvSpPr>
              <p:spPr>
                <a:xfrm>
                  <a:off x="3299677"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25" name="شكل حر: شكل 1524">
                  <a:extLst>
                    <a:ext uri="{FF2B5EF4-FFF2-40B4-BE49-F238E27FC236}">
                      <a16:creationId xmlns:a16="http://schemas.microsoft.com/office/drawing/2014/main" id="{1906647D-601F-40CF-A405-351DF3914BD8}"/>
                    </a:ext>
                  </a:extLst>
                </p:cNvPr>
                <p:cNvSpPr/>
                <p:nvPr/>
              </p:nvSpPr>
              <p:spPr>
                <a:xfrm>
                  <a:off x="3422468" y="9264881"/>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nvGrpSpPr>
              <p:cNvPr id="1526" name="رسم 4">
                <a:extLst>
                  <a:ext uri="{FF2B5EF4-FFF2-40B4-BE49-F238E27FC236}">
                    <a16:creationId xmlns:a16="http://schemas.microsoft.com/office/drawing/2014/main" id="{1911659A-5C6C-4D2C-A34F-EAD5E34FB7D4}"/>
                  </a:ext>
                </a:extLst>
              </p:cNvPr>
              <p:cNvGrpSpPr/>
              <p:nvPr/>
            </p:nvGrpSpPr>
            <p:grpSpPr>
              <a:xfrm>
                <a:off x="2130987" y="9209146"/>
                <a:ext cx="1412530" cy="13902"/>
                <a:chOff x="2130987" y="9209146"/>
                <a:chExt cx="1412530" cy="13902"/>
              </a:xfrm>
              <a:noFill/>
            </p:grpSpPr>
            <p:sp>
              <p:nvSpPr>
                <p:cNvPr id="1527" name="شكل حر: شكل 1526">
                  <a:extLst>
                    <a:ext uri="{FF2B5EF4-FFF2-40B4-BE49-F238E27FC236}">
                      <a16:creationId xmlns:a16="http://schemas.microsoft.com/office/drawing/2014/main" id="{4D9DA1D8-90AA-4000-BA75-EF2AAA9E1E32}"/>
                    </a:ext>
                  </a:extLst>
                </p:cNvPr>
                <p:cNvSpPr/>
                <p:nvPr/>
              </p:nvSpPr>
              <p:spPr>
                <a:xfrm>
                  <a:off x="2130987"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28" name="شكل حر: شكل 1527">
                  <a:extLst>
                    <a:ext uri="{FF2B5EF4-FFF2-40B4-BE49-F238E27FC236}">
                      <a16:creationId xmlns:a16="http://schemas.microsoft.com/office/drawing/2014/main" id="{DBE0CF3A-D0F9-4524-A7F8-EDB02D2CFCA4}"/>
                    </a:ext>
                  </a:extLst>
                </p:cNvPr>
                <p:cNvSpPr/>
                <p:nvPr/>
              </p:nvSpPr>
              <p:spPr>
                <a:xfrm>
                  <a:off x="2253778"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29" name="شكل حر: شكل 1528">
                  <a:extLst>
                    <a:ext uri="{FF2B5EF4-FFF2-40B4-BE49-F238E27FC236}">
                      <a16:creationId xmlns:a16="http://schemas.microsoft.com/office/drawing/2014/main" id="{466D902B-0997-4DC2-B2BC-E974E888A787}"/>
                    </a:ext>
                  </a:extLst>
                </p:cNvPr>
                <p:cNvSpPr/>
                <p:nvPr/>
              </p:nvSpPr>
              <p:spPr>
                <a:xfrm>
                  <a:off x="2377440" y="9209146"/>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530" name="شكل حر: شكل 1529">
                  <a:extLst>
                    <a:ext uri="{FF2B5EF4-FFF2-40B4-BE49-F238E27FC236}">
                      <a16:creationId xmlns:a16="http://schemas.microsoft.com/office/drawing/2014/main" id="{26873338-2F91-45B3-8C7F-1C9FEC96AFF2}"/>
                    </a:ext>
                  </a:extLst>
                </p:cNvPr>
                <p:cNvSpPr/>
                <p:nvPr/>
              </p:nvSpPr>
              <p:spPr>
                <a:xfrm>
                  <a:off x="2500230"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31" name="شكل حر: شكل 1530">
                  <a:extLst>
                    <a:ext uri="{FF2B5EF4-FFF2-40B4-BE49-F238E27FC236}">
                      <a16:creationId xmlns:a16="http://schemas.microsoft.com/office/drawing/2014/main" id="{37731766-B742-43E6-BA5E-64389474B5B6}"/>
                    </a:ext>
                  </a:extLst>
                </p:cNvPr>
                <p:cNvSpPr/>
                <p:nvPr/>
              </p:nvSpPr>
              <p:spPr>
                <a:xfrm>
                  <a:off x="2623021"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32" name="شكل حر: شكل 1531">
                  <a:extLst>
                    <a:ext uri="{FF2B5EF4-FFF2-40B4-BE49-F238E27FC236}">
                      <a16:creationId xmlns:a16="http://schemas.microsoft.com/office/drawing/2014/main" id="{480234C8-BFA0-4BB8-B77E-E8FF819C4F56}"/>
                    </a:ext>
                  </a:extLst>
                </p:cNvPr>
                <p:cNvSpPr/>
                <p:nvPr/>
              </p:nvSpPr>
              <p:spPr>
                <a:xfrm>
                  <a:off x="2745812"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33" name="شكل حر: شكل 1532">
                  <a:extLst>
                    <a:ext uri="{FF2B5EF4-FFF2-40B4-BE49-F238E27FC236}">
                      <a16:creationId xmlns:a16="http://schemas.microsoft.com/office/drawing/2014/main" id="{63D8C113-C424-4FBB-BD9D-E3E6100BEAE2}"/>
                    </a:ext>
                  </a:extLst>
                </p:cNvPr>
                <p:cNvSpPr/>
                <p:nvPr/>
              </p:nvSpPr>
              <p:spPr>
                <a:xfrm>
                  <a:off x="2869474" y="9209146"/>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534" name="شكل حر: شكل 1533">
                  <a:extLst>
                    <a:ext uri="{FF2B5EF4-FFF2-40B4-BE49-F238E27FC236}">
                      <a16:creationId xmlns:a16="http://schemas.microsoft.com/office/drawing/2014/main" id="{71620358-C173-42B8-B049-D847A17BF796}"/>
                    </a:ext>
                  </a:extLst>
                </p:cNvPr>
                <p:cNvSpPr/>
                <p:nvPr/>
              </p:nvSpPr>
              <p:spPr>
                <a:xfrm>
                  <a:off x="2992265"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35" name="شكل حر: شكل 1534">
                  <a:extLst>
                    <a:ext uri="{FF2B5EF4-FFF2-40B4-BE49-F238E27FC236}">
                      <a16:creationId xmlns:a16="http://schemas.microsoft.com/office/drawing/2014/main" id="{7D705874-18D8-48BF-9533-FE104B5E4B20}"/>
                    </a:ext>
                  </a:extLst>
                </p:cNvPr>
                <p:cNvSpPr/>
                <p:nvPr/>
              </p:nvSpPr>
              <p:spPr>
                <a:xfrm>
                  <a:off x="3115056"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36" name="شكل حر: شكل 1535">
                  <a:extLst>
                    <a:ext uri="{FF2B5EF4-FFF2-40B4-BE49-F238E27FC236}">
                      <a16:creationId xmlns:a16="http://schemas.microsoft.com/office/drawing/2014/main" id="{8DCB05FD-1079-47E1-A9A6-A08065B9EC41}"/>
                    </a:ext>
                  </a:extLst>
                </p:cNvPr>
                <p:cNvSpPr/>
                <p:nvPr/>
              </p:nvSpPr>
              <p:spPr>
                <a:xfrm>
                  <a:off x="3237846"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sp>
              <p:nvSpPr>
                <p:cNvPr id="1537" name="شكل حر: شكل 1536">
                  <a:extLst>
                    <a:ext uri="{FF2B5EF4-FFF2-40B4-BE49-F238E27FC236}">
                      <a16:creationId xmlns:a16="http://schemas.microsoft.com/office/drawing/2014/main" id="{483AB8D5-FEDC-455F-A266-449DA373BABD}"/>
                    </a:ext>
                  </a:extLst>
                </p:cNvPr>
                <p:cNvSpPr/>
                <p:nvPr/>
              </p:nvSpPr>
              <p:spPr>
                <a:xfrm>
                  <a:off x="3361508" y="9209146"/>
                  <a:ext cx="58347" cy="8708"/>
                </a:xfrm>
                <a:custGeom>
                  <a:avLst/>
                  <a:gdLst>
                    <a:gd name="connsiteX0" fmla="*/ 0 w 58347"/>
                    <a:gd name="connsiteY0" fmla="*/ 0 h 8708"/>
                    <a:gd name="connsiteX1" fmla="*/ 58348 w 58347"/>
                    <a:gd name="connsiteY1" fmla="*/ 0 h 8708"/>
                  </a:gdLst>
                  <a:ahLst/>
                  <a:cxnLst>
                    <a:cxn ang="0">
                      <a:pos x="connsiteX0" y="connsiteY0"/>
                    </a:cxn>
                    <a:cxn ang="0">
                      <a:pos x="connsiteX1" y="connsiteY1"/>
                    </a:cxn>
                  </a:cxnLst>
                  <a:rect l="l" t="t" r="r" b="b"/>
                  <a:pathLst>
                    <a:path w="58347" h="8708">
                      <a:moveTo>
                        <a:pt x="0" y="0"/>
                      </a:moveTo>
                      <a:lnTo>
                        <a:pt x="58348" y="0"/>
                      </a:lnTo>
                    </a:path>
                  </a:pathLst>
                </a:custGeom>
                <a:noFill/>
                <a:ln w="8709" cap="flat">
                  <a:solidFill>
                    <a:srgbClr val="2D2423"/>
                  </a:solidFill>
                  <a:prstDash val="solid"/>
                  <a:miter/>
                </a:ln>
              </p:spPr>
              <p:txBody>
                <a:bodyPr rtlCol="1" anchor="ctr"/>
                <a:lstStyle/>
                <a:p>
                  <a:endParaRPr lang="ar-SA"/>
                </a:p>
              </p:txBody>
            </p:sp>
            <p:sp>
              <p:nvSpPr>
                <p:cNvPr id="1538" name="شكل حر: شكل 1537">
                  <a:extLst>
                    <a:ext uri="{FF2B5EF4-FFF2-40B4-BE49-F238E27FC236}">
                      <a16:creationId xmlns:a16="http://schemas.microsoft.com/office/drawing/2014/main" id="{26007A9F-ACEE-45C6-B123-A34F4CA5D362}"/>
                    </a:ext>
                  </a:extLst>
                </p:cNvPr>
                <p:cNvSpPr/>
                <p:nvPr/>
              </p:nvSpPr>
              <p:spPr>
                <a:xfrm>
                  <a:off x="3484299" y="9209146"/>
                  <a:ext cx="59218" cy="8708"/>
                </a:xfrm>
                <a:custGeom>
                  <a:avLst/>
                  <a:gdLst>
                    <a:gd name="connsiteX0" fmla="*/ 0 w 59218"/>
                    <a:gd name="connsiteY0" fmla="*/ 0 h 8708"/>
                    <a:gd name="connsiteX1" fmla="*/ 59218 w 59218"/>
                    <a:gd name="connsiteY1" fmla="*/ 0 h 8708"/>
                  </a:gdLst>
                  <a:ahLst/>
                  <a:cxnLst>
                    <a:cxn ang="0">
                      <a:pos x="connsiteX0" y="connsiteY0"/>
                    </a:cxn>
                    <a:cxn ang="0">
                      <a:pos x="connsiteX1" y="connsiteY1"/>
                    </a:cxn>
                  </a:cxnLst>
                  <a:rect l="l" t="t" r="r" b="b"/>
                  <a:pathLst>
                    <a:path w="59218" h="8708">
                      <a:moveTo>
                        <a:pt x="0" y="0"/>
                      </a:moveTo>
                      <a:lnTo>
                        <a:pt x="59218" y="0"/>
                      </a:lnTo>
                    </a:path>
                  </a:pathLst>
                </a:custGeom>
                <a:noFill/>
                <a:ln w="8709" cap="flat">
                  <a:solidFill>
                    <a:srgbClr val="2D2423"/>
                  </a:solidFill>
                  <a:prstDash val="solid"/>
                  <a:miter/>
                </a:ln>
              </p:spPr>
              <p:txBody>
                <a:bodyPr rtlCol="1" anchor="ctr"/>
                <a:lstStyle/>
                <a:p>
                  <a:endParaRPr lang="ar-SA"/>
                </a:p>
              </p:txBody>
            </p:sp>
          </p:grpSp>
        </p:grpSp>
        <p:sp>
          <p:nvSpPr>
            <p:cNvPr id="1539" name="شكل حر: شكل 1538">
              <a:extLst>
                <a:ext uri="{FF2B5EF4-FFF2-40B4-BE49-F238E27FC236}">
                  <a16:creationId xmlns:a16="http://schemas.microsoft.com/office/drawing/2014/main" id="{69885B0E-8E48-4133-94DA-114389355663}"/>
                </a:ext>
              </a:extLst>
            </p:cNvPr>
            <p:cNvSpPr/>
            <p:nvPr/>
          </p:nvSpPr>
          <p:spPr>
            <a:xfrm>
              <a:off x="-11056268" y="6879781"/>
              <a:ext cx="10122842" cy="1161"/>
            </a:xfrm>
            <a:custGeom>
              <a:avLst/>
              <a:gdLst>
                <a:gd name="connsiteX0" fmla="*/ 0 w 10122842"/>
                <a:gd name="connsiteY0" fmla="*/ 1161 h 1161"/>
                <a:gd name="connsiteX1" fmla="*/ 10122843 w 10122842"/>
                <a:gd name="connsiteY1" fmla="*/ 1161 h 1161"/>
              </a:gdLst>
              <a:ahLst/>
              <a:cxnLst>
                <a:cxn ang="0">
                  <a:pos x="connsiteX0" y="connsiteY0"/>
                </a:cxn>
                <a:cxn ang="0">
                  <a:pos x="connsiteX1" y="connsiteY1"/>
                </a:cxn>
              </a:cxnLst>
              <a:rect l="l" t="t" r="r" b="b"/>
              <a:pathLst>
                <a:path w="10122842" h="1161">
                  <a:moveTo>
                    <a:pt x="0" y="1161"/>
                  </a:moveTo>
                  <a:cubicBezTo>
                    <a:pt x="39189" y="-1452"/>
                    <a:pt x="10122843" y="1161"/>
                    <a:pt x="10122843" y="1161"/>
                  </a:cubicBezTo>
                </a:path>
              </a:pathLst>
            </a:custGeom>
            <a:noFill/>
            <a:ln w="34834" cap="flat">
              <a:solidFill>
                <a:srgbClr val="2D2423"/>
              </a:solidFill>
              <a:prstDash val="solid"/>
              <a:miter/>
            </a:ln>
          </p:spPr>
          <p:txBody>
            <a:bodyPr rtlCol="1" anchor="ctr"/>
            <a:lstStyle/>
            <a:p>
              <a:endParaRPr lang="ar-SA"/>
            </a:p>
          </p:txBody>
        </p:sp>
        <p:sp>
          <p:nvSpPr>
            <p:cNvPr id="1540" name="شكل حر: شكل 1539">
              <a:extLst>
                <a:ext uri="{FF2B5EF4-FFF2-40B4-BE49-F238E27FC236}">
                  <a16:creationId xmlns:a16="http://schemas.microsoft.com/office/drawing/2014/main" id="{81792314-8ACD-4AC7-B331-96037F3C5F96}"/>
                </a:ext>
              </a:extLst>
            </p:cNvPr>
            <p:cNvSpPr/>
            <p:nvPr/>
          </p:nvSpPr>
          <p:spPr>
            <a:xfrm>
              <a:off x="-10899514" y="7008088"/>
              <a:ext cx="224681" cy="8708"/>
            </a:xfrm>
            <a:custGeom>
              <a:avLst/>
              <a:gdLst>
                <a:gd name="connsiteX0" fmla="*/ 0 w 224681"/>
                <a:gd name="connsiteY0" fmla="*/ 0 h 8708"/>
                <a:gd name="connsiteX1" fmla="*/ 224681 w 224681"/>
                <a:gd name="connsiteY1" fmla="*/ 0 h 8708"/>
              </a:gdLst>
              <a:ahLst/>
              <a:cxnLst>
                <a:cxn ang="0">
                  <a:pos x="connsiteX0" y="connsiteY0"/>
                </a:cxn>
                <a:cxn ang="0">
                  <a:pos x="connsiteX1" y="connsiteY1"/>
                </a:cxn>
              </a:cxnLst>
              <a:rect l="l" t="t" r="r" b="b"/>
              <a:pathLst>
                <a:path w="224681" h="8708">
                  <a:moveTo>
                    <a:pt x="0" y="0"/>
                  </a:moveTo>
                  <a:lnTo>
                    <a:pt x="224681" y="0"/>
                  </a:lnTo>
                </a:path>
              </a:pathLst>
            </a:custGeom>
            <a:noFill/>
            <a:ln w="34834" cap="flat">
              <a:solidFill>
                <a:srgbClr val="2D2423"/>
              </a:solidFill>
              <a:prstDash val="solid"/>
              <a:miter/>
            </a:ln>
          </p:spPr>
          <p:txBody>
            <a:bodyPr rtlCol="1" anchor="ctr"/>
            <a:lstStyle/>
            <a:p>
              <a:endParaRPr lang="ar-SA"/>
            </a:p>
          </p:txBody>
        </p:sp>
        <p:sp>
          <p:nvSpPr>
            <p:cNvPr id="1541" name="شكل حر: شكل 1540">
              <a:extLst>
                <a:ext uri="{FF2B5EF4-FFF2-40B4-BE49-F238E27FC236}">
                  <a16:creationId xmlns:a16="http://schemas.microsoft.com/office/drawing/2014/main" id="{298DBED3-5D95-46BA-B268-F76CAD906C51}"/>
                </a:ext>
              </a:extLst>
            </p:cNvPr>
            <p:cNvSpPr/>
            <p:nvPr/>
          </p:nvSpPr>
          <p:spPr>
            <a:xfrm>
              <a:off x="-10299494" y="7008088"/>
              <a:ext cx="1105988" cy="8708"/>
            </a:xfrm>
            <a:custGeom>
              <a:avLst/>
              <a:gdLst>
                <a:gd name="connsiteX0" fmla="*/ 0 w 1105988"/>
                <a:gd name="connsiteY0" fmla="*/ 0 h 8708"/>
                <a:gd name="connsiteX1" fmla="*/ 1105989 w 1105988"/>
                <a:gd name="connsiteY1" fmla="*/ 0 h 8708"/>
              </a:gdLst>
              <a:ahLst/>
              <a:cxnLst>
                <a:cxn ang="0">
                  <a:pos x="connsiteX0" y="connsiteY0"/>
                </a:cxn>
                <a:cxn ang="0">
                  <a:pos x="connsiteX1" y="connsiteY1"/>
                </a:cxn>
              </a:cxnLst>
              <a:rect l="l" t="t" r="r" b="b"/>
              <a:pathLst>
                <a:path w="1105988" h="8708">
                  <a:moveTo>
                    <a:pt x="0" y="0"/>
                  </a:moveTo>
                  <a:lnTo>
                    <a:pt x="1105989" y="0"/>
                  </a:lnTo>
                </a:path>
              </a:pathLst>
            </a:custGeom>
            <a:noFill/>
            <a:ln w="34834" cap="flat">
              <a:solidFill>
                <a:srgbClr val="2D2423"/>
              </a:solidFill>
              <a:prstDash val="solid"/>
              <a:miter/>
            </a:ln>
          </p:spPr>
          <p:txBody>
            <a:bodyPr rtlCol="1" anchor="ctr"/>
            <a:lstStyle/>
            <a:p>
              <a:endParaRPr lang="ar-SA"/>
            </a:p>
          </p:txBody>
        </p:sp>
        <p:sp>
          <p:nvSpPr>
            <p:cNvPr id="1542" name="شكل حر: شكل 1541">
              <a:extLst>
                <a:ext uri="{FF2B5EF4-FFF2-40B4-BE49-F238E27FC236}">
                  <a16:creationId xmlns:a16="http://schemas.microsoft.com/office/drawing/2014/main" id="{8B87DA4E-9864-45F7-9FD0-4CBC307208A2}"/>
                </a:ext>
              </a:extLst>
            </p:cNvPr>
            <p:cNvSpPr/>
            <p:nvPr/>
          </p:nvSpPr>
          <p:spPr>
            <a:xfrm>
              <a:off x="-4049352" y="7008088"/>
              <a:ext cx="1565800" cy="8708"/>
            </a:xfrm>
            <a:custGeom>
              <a:avLst/>
              <a:gdLst>
                <a:gd name="connsiteX0" fmla="*/ 0 w 1565800"/>
                <a:gd name="connsiteY0" fmla="*/ 0 h 8708"/>
                <a:gd name="connsiteX1" fmla="*/ 1565801 w 1565800"/>
                <a:gd name="connsiteY1" fmla="*/ 0 h 8708"/>
              </a:gdLst>
              <a:ahLst/>
              <a:cxnLst>
                <a:cxn ang="0">
                  <a:pos x="connsiteX0" y="connsiteY0"/>
                </a:cxn>
                <a:cxn ang="0">
                  <a:pos x="connsiteX1" y="connsiteY1"/>
                </a:cxn>
              </a:cxnLst>
              <a:rect l="l" t="t" r="r" b="b"/>
              <a:pathLst>
                <a:path w="1565800" h="8708">
                  <a:moveTo>
                    <a:pt x="0" y="0"/>
                  </a:moveTo>
                  <a:lnTo>
                    <a:pt x="1565801" y="0"/>
                  </a:lnTo>
                </a:path>
              </a:pathLst>
            </a:custGeom>
            <a:noFill/>
            <a:ln w="34834" cap="flat">
              <a:solidFill>
                <a:srgbClr val="2D2423"/>
              </a:solidFill>
              <a:prstDash val="solid"/>
              <a:miter/>
            </a:ln>
          </p:spPr>
          <p:txBody>
            <a:bodyPr rtlCol="1" anchor="ctr"/>
            <a:lstStyle/>
            <a:p>
              <a:endParaRPr lang="ar-SA"/>
            </a:p>
          </p:txBody>
        </p:sp>
        <p:sp>
          <p:nvSpPr>
            <p:cNvPr id="1543" name="شكل حر: شكل 1542">
              <a:extLst>
                <a:ext uri="{FF2B5EF4-FFF2-40B4-BE49-F238E27FC236}">
                  <a16:creationId xmlns:a16="http://schemas.microsoft.com/office/drawing/2014/main" id="{F718B51A-AE60-4300-BFCA-59905DC23370}"/>
                </a:ext>
              </a:extLst>
            </p:cNvPr>
            <p:cNvSpPr/>
            <p:nvPr/>
          </p:nvSpPr>
          <p:spPr>
            <a:xfrm>
              <a:off x="-2210972" y="7008088"/>
              <a:ext cx="122790" cy="8708"/>
            </a:xfrm>
            <a:custGeom>
              <a:avLst/>
              <a:gdLst>
                <a:gd name="connsiteX0" fmla="*/ 0 w 122790"/>
                <a:gd name="connsiteY0" fmla="*/ 0 h 8708"/>
                <a:gd name="connsiteX1" fmla="*/ 122791 w 122790"/>
                <a:gd name="connsiteY1" fmla="*/ 0 h 8708"/>
              </a:gdLst>
              <a:ahLst/>
              <a:cxnLst>
                <a:cxn ang="0">
                  <a:pos x="connsiteX0" y="connsiteY0"/>
                </a:cxn>
                <a:cxn ang="0">
                  <a:pos x="connsiteX1" y="connsiteY1"/>
                </a:cxn>
              </a:cxnLst>
              <a:rect l="l" t="t" r="r" b="b"/>
              <a:pathLst>
                <a:path w="122790" h="8708">
                  <a:moveTo>
                    <a:pt x="0" y="0"/>
                  </a:moveTo>
                  <a:lnTo>
                    <a:pt x="122791" y="0"/>
                  </a:lnTo>
                </a:path>
              </a:pathLst>
            </a:custGeom>
            <a:noFill/>
            <a:ln w="34834" cap="flat">
              <a:solidFill>
                <a:srgbClr val="2D2423"/>
              </a:solidFill>
              <a:prstDash val="solid"/>
              <a:miter/>
            </a:ln>
          </p:spPr>
          <p:txBody>
            <a:bodyPr rtlCol="1" anchor="ctr"/>
            <a:lstStyle/>
            <a:p>
              <a:endParaRPr lang="ar-SA"/>
            </a:p>
          </p:txBody>
        </p:sp>
        <p:sp>
          <p:nvSpPr>
            <p:cNvPr id="1545" name="شكل حر: شكل 1544">
              <a:extLst>
                <a:ext uri="{FF2B5EF4-FFF2-40B4-BE49-F238E27FC236}">
                  <a16:creationId xmlns:a16="http://schemas.microsoft.com/office/drawing/2014/main" id="{C3192066-B993-49AD-9196-3D44EBD66899}"/>
                </a:ext>
              </a:extLst>
            </p:cNvPr>
            <p:cNvSpPr/>
            <p:nvPr/>
          </p:nvSpPr>
          <p:spPr>
            <a:xfrm>
              <a:off x="-4435142" y="2808791"/>
              <a:ext cx="1327186" cy="1327194"/>
            </a:xfrm>
            <a:custGeom>
              <a:avLst/>
              <a:gdLst>
                <a:gd name="connsiteX0" fmla="*/ 1327187 w 1327186"/>
                <a:gd name="connsiteY0" fmla="*/ 663597 h 1327194"/>
                <a:gd name="connsiteX1" fmla="*/ 663593 w 1327186"/>
                <a:gd name="connsiteY1" fmla="*/ 1327194 h 1327194"/>
                <a:gd name="connsiteX2" fmla="*/ 0 w 1327186"/>
                <a:gd name="connsiteY2" fmla="*/ 663597 h 1327194"/>
                <a:gd name="connsiteX3" fmla="*/ 663593 w 1327186"/>
                <a:gd name="connsiteY3" fmla="*/ 0 h 1327194"/>
                <a:gd name="connsiteX4" fmla="*/ 1327187 w 1327186"/>
                <a:gd name="connsiteY4" fmla="*/ 663597 h 1327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7186" h="1327194">
                  <a:moveTo>
                    <a:pt x="1327187" y="663597"/>
                  </a:moveTo>
                  <a:cubicBezTo>
                    <a:pt x="1327187" y="1030091"/>
                    <a:pt x="1030050" y="1327194"/>
                    <a:pt x="663593" y="1327194"/>
                  </a:cubicBezTo>
                  <a:cubicBezTo>
                    <a:pt x="297102" y="1327194"/>
                    <a:pt x="0" y="1030091"/>
                    <a:pt x="0" y="663597"/>
                  </a:cubicBezTo>
                  <a:cubicBezTo>
                    <a:pt x="0" y="297103"/>
                    <a:pt x="297102" y="0"/>
                    <a:pt x="663593" y="0"/>
                  </a:cubicBezTo>
                  <a:cubicBezTo>
                    <a:pt x="1030050" y="0"/>
                    <a:pt x="1327187" y="297103"/>
                    <a:pt x="1327187" y="663597"/>
                  </a:cubicBezTo>
                  <a:close/>
                </a:path>
              </a:pathLst>
            </a:custGeom>
            <a:solidFill>
              <a:srgbClr val="F15F5B"/>
            </a:solidFill>
            <a:ln w="8709" cap="flat">
              <a:solidFill>
                <a:srgbClr val="2D2423"/>
              </a:solidFill>
              <a:prstDash val="solid"/>
              <a:miter/>
            </a:ln>
          </p:spPr>
          <p:txBody>
            <a:bodyPr rtlCol="1" anchor="ctr"/>
            <a:lstStyle/>
            <a:p>
              <a:endParaRPr lang="ar-SA"/>
            </a:p>
          </p:txBody>
        </p:sp>
      </p:grpSp>
      <p:sp>
        <p:nvSpPr>
          <p:cNvPr id="1616" name="مربع نص 1615">
            <a:extLst>
              <a:ext uri="{FF2B5EF4-FFF2-40B4-BE49-F238E27FC236}">
                <a16:creationId xmlns:a16="http://schemas.microsoft.com/office/drawing/2014/main" id="{41BB4128-E865-49EE-BE09-A07B7FD9C939}"/>
              </a:ext>
            </a:extLst>
          </p:cNvPr>
          <p:cNvSpPr txBox="1"/>
          <p:nvPr/>
        </p:nvSpPr>
        <p:spPr>
          <a:xfrm>
            <a:off x="3095937" y="8673017"/>
            <a:ext cx="6061996" cy="707886"/>
          </a:xfrm>
          <a:prstGeom prst="rect">
            <a:avLst/>
          </a:prstGeom>
          <a:noFill/>
        </p:spPr>
        <p:txBody>
          <a:bodyPr wrap="square" rtlCol="1">
            <a:spAutoFit/>
          </a:bodyPr>
          <a:lstStyle/>
          <a:p>
            <a:pPr algn="ctr"/>
            <a:r>
              <a:rPr lang="ar-SA" sz="4000" b="1" dirty="0">
                <a:solidFill>
                  <a:srgbClr val="126041"/>
                </a:solidFill>
                <a:latin typeface="Noor" panose="00000500000000000000" pitchFamily="2" charset="-78"/>
                <a:cs typeface="Noor" panose="00000500000000000000" pitchFamily="2" charset="-78"/>
              </a:rPr>
              <a:t>للمملكة العربية السعودية</a:t>
            </a:r>
          </a:p>
        </p:txBody>
      </p:sp>
      <p:grpSp>
        <p:nvGrpSpPr>
          <p:cNvPr id="1617" name="رسم 101">
            <a:extLst>
              <a:ext uri="{FF2B5EF4-FFF2-40B4-BE49-F238E27FC236}">
                <a16:creationId xmlns:a16="http://schemas.microsoft.com/office/drawing/2014/main" id="{CEFFCF1C-7FE4-4507-BCAA-2AC20CD8641F}"/>
              </a:ext>
            </a:extLst>
          </p:cNvPr>
          <p:cNvGrpSpPr/>
          <p:nvPr/>
        </p:nvGrpSpPr>
        <p:grpSpPr>
          <a:xfrm>
            <a:off x="3203012" y="8373773"/>
            <a:ext cx="5847847" cy="1260130"/>
            <a:chOff x="15625519" y="1165206"/>
            <a:chExt cx="5847847" cy="1260130"/>
          </a:xfrm>
          <a:solidFill>
            <a:srgbClr val="02544B"/>
          </a:solidFill>
        </p:grpSpPr>
        <p:sp>
          <p:nvSpPr>
            <p:cNvPr id="1618" name="شكل حر: شكل 1617">
              <a:extLst>
                <a:ext uri="{FF2B5EF4-FFF2-40B4-BE49-F238E27FC236}">
                  <a16:creationId xmlns:a16="http://schemas.microsoft.com/office/drawing/2014/main" id="{A6BD3048-A3B8-4B30-BDB9-C79B40F8161A}"/>
                </a:ext>
              </a:extLst>
            </p:cNvPr>
            <p:cNvSpPr/>
            <p:nvPr/>
          </p:nvSpPr>
          <p:spPr>
            <a:xfrm>
              <a:off x="15625519" y="1165206"/>
              <a:ext cx="1623319" cy="58347"/>
            </a:xfrm>
            <a:custGeom>
              <a:avLst/>
              <a:gdLst>
                <a:gd name="connsiteX0" fmla="*/ 1594540 w 1623319"/>
                <a:gd name="connsiteY0" fmla="*/ 58347 h 58347"/>
                <a:gd name="connsiteX1" fmla="*/ 28738 w 1623319"/>
                <a:gd name="connsiteY1" fmla="*/ 58347 h 58347"/>
                <a:gd name="connsiteX2" fmla="*/ 0 w 1623319"/>
                <a:gd name="connsiteY2" fmla="*/ 29609 h 58347"/>
                <a:gd name="connsiteX3" fmla="*/ 0 w 1623319"/>
                <a:gd name="connsiteY3" fmla="*/ 28738 h 58347"/>
                <a:gd name="connsiteX4" fmla="*/ 28738 w 1623319"/>
                <a:gd name="connsiteY4" fmla="*/ 0 h 58347"/>
                <a:gd name="connsiteX5" fmla="*/ 1594540 w 1623319"/>
                <a:gd name="connsiteY5" fmla="*/ 0 h 58347"/>
                <a:gd name="connsiteX6" fmla="*/ 1623278 w 1623319"/>
                <a:gd name="connsiteY6" fmla="*/ 28738 h 58347"/>
                <a:gd name="connsiteX7" fmla="*/ 1623278 w 1623319"/>
                <a:gd name="connsiteY7" fmla="*/ 29609 h 58347"/>
                <a:gd name="connsiteX8" fmla="*/ 1594540 w 1623319"/>
                <a:gd name="connsiteY8" fmla="*/ 58347 h 5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3319" h="58347">
                  <a:moveTo>
                    <a:pt x="1594540" y="58347"/>
                  </a:moveTo>
                  <a:lnTo>
                    <a:pt x="28738" y="58347"/>
                  </a:lnTo>
                  <a:cubicBezTo>
                    <a:pt x="13063" y="58347"/>
                    <a:pt x="0" y="45285"/>
                    <a:pt x="0" y="29609"/>
                  </a:cubicBezTo>
                  <a:lnTo>
                    <a:pt x="0" y="28738"/>
                  </a:lnTo>
                  <a:cubicBezTo>
                    <a:pt x="0" y="13063"/>
                    <a:pt x="13063" y="0"/>
                    <a:pt x="28738" y="0"/>
                  </a:cubicBezTo>
                  <a:lnTo>
                    <a:pt x="1594540" y="0"/>
                  </a:lnTo>
                  <a:cubicBezTo>
                    <a:pt x="1610215" y="0"/>
                    <a:pt x="1623278" y="13063"/>
                    <a:pt x="1623278" y="28738"/>
                  </a:cubicBezTo>
                  <a:lnTo>
                    <a:pt x="1623278" y="29609"/>
                  </a:lnTo>
                  <a:cubicBezTo>
                    <a:pt x="1624149" y="45285"/>
                    <a:pt x="1611086" y="58347"/>
                    <a:pt x="1594540" y="58347"/>
                  </a:cubicBezTo>
                  <a:close/>
                </a:path>
              </a:pathLst>
            </a:custGeom>
            <a:solidFill>
              <a:srgbClr val="02544B"/>
            </a:solidFill>
            <a:ln w="8709" cap="flat">
              <a:noFill/>
              <a:prstDash val="solid"/>
              <a:miter/>
            </a:ln>
          </p:spPr>
          <p:txBody>
            <a:bodyPr rtlCol="1" anchor="ctr"/>
            <a:lstStyle/>
            <a:p>
              <a:endParaRPr lang="ar-SA"/>
            </a:p>
          </p:txBody>
        </p:sp>
        <p:sp>
          <p:nvSpPr>
            <p:cNvPr id="1619" name="شكل حر: شكل 1618">
              <a:extLst>
                <a:ext uri="{FF2B5EF4-FFF2-40B4-BE49-F238E27FC236}">
                  <a16:creationId xmlns:a16="http://schemas.microsoft.com/office/drawing/2014/main" id="{87441DD6-C32C-4053-BE9D-01E343F1CA25}"/>
                </a:ext>
              </a:extLst>
            </p:cNvPr>
            <p:cNvSpPr/>
            <p:nvPr/>
          </p:nvSpPr>
          <p:spPr>
            <a:xfrm>
              <a:off x="15625519" y="2366989"/>
              <a:ext cx="5847847" cy="58347"/>
            </a:xfrm>
            <a:custGeom>
              <a:avLst/>
              <a:gdLst>
                <a:gd name="connsiteX0" fmla="*/ 5819938 w 5847847"/>
                <a:gd name="connsiteY0" fmla="*/ 58348 h 58347"/>
                <a:gd name="connsiteX1" fmla="*/ 28738 w 5847847"/>
                <a:gd name="connsiteY1" fmla="*/ 58348 h 58347"/>
                <a:gd name="connsiteX2" fmla="*/ 0 w 5847847"/>
                <a:gd name="connsiteY2" fmla="*/ 29609 h 58347"/>
                <a:gd name="connsiteX3" fmla="*/ 0 w 5847847"/>
                <a:gd name="connsiteY3" fmla="*/ 28738 h 58347"/>
                <a:gd name="connsiteX4" fmla="*/ 28738 w 5847847"/>
                <a:gd name="connsiteY4" fmla="*/ 0 h 58347"/>
                <a:gd name="connsiteX5" fmla="*/ 5819068 w 5847847"/>
                <a:gd name="connsiteY5" fmla="*/ 0 h 58347"/>
                <a:gd name="connsiteX6" fmla="*/ 5847806 w 5847847"/>
                <a:gd name="connsiteY6" fmla="*/ 28738 h 58347"/>
                <a:gd name="connsiteX7" fmla="*/ 5847806 w 5847847"/>
                <a:gd name="connsiteY7" fmla="*/ 29609 h 58347"/>
                <a:gd name="connsiteX8" fmla="*/ 5819938 w 5847847"/>
                <a:gd name="connsiteY8" fmla="*/ 58348 h 5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47847" h="58347">
                  <a:moveTo>
                    <a:pt x="5819938" y="58348"/>
                  </a:moveTo>
                  <a:lnTo>
                    <a:pt x="28738" y="58348"/>
                  </a:lnTo>
                  <a:cubicBezTo>
                    <a:pt x="13063" y="58348"/>
                    <a:pt x="0" y="45285"/>
                    <a:pt x="0" y="29609"/>
                  </a:cubicBezTo>
                  <a:lnTo>
                    <a:pt x="0" y="28738"/>
                  </a:lnTo>
                  <a:cubicBezTo>
                    <a:pt x="0" y="13063"/>
                    <a:pt x="13063" y="0"/>
                    <a:pt x="28738" y="0"/>
                  </a:cubicBezTo>
                  <a:lnTo>
                    <a:pt x="5819068" y="0"/>
                  </a:lnTo>
                  <a:cubicBezTo>
                    <a:pt x="5834744" y="0"/>
                    <a:pt x="5847806" y="13063"/>
                    <a:pt x="5847806" y="28738"/>
                  </a:cubicBezTo>
                  <a:lnTo>
                    <a:pt x="5847806" y="29609"/>
                  </a:lnTo>
                  <a:cubicBezTo>
                    <a:pt x="5848677" y="45285"/>
                    <a:pt x="5835614" y="58348"/>
                    <a:pt x="5819938" y="58348"/>
                  </a:cubicBezTo>
                  <a:close/>
                </a:path>
              </a:pathLst>
            </a:custGeom>
            <a:solidFill>
              <a:srgbClr val="02544B"/>
            </a:solidFill>
            <a:ln w="8709" cap="flat">
              <a:noFill/>
              <a:prstDash val="solid"/>
              <a:miter/>
            </a:ln>
          </p:spPr>
          <p:txBody>
            <a:bodyPr rtlCol="1" anchor="ctr"/>
            <a:lstStyle/>
            <a:p>
              <a:endParaRPr lang="ar-SA" dirty="0"/>
            </a:p>
          </p:txBody>
        </p:sp>
        <p:sp>
          <p:nvSpPr>
            <p:cNvPr id="1620" name="شكل حر: شكل 1619">
              <a:extLst>
                <a:ext uri="{FF2B5EF4-FFF2-40B4-BE49-F238E27FC236}">
                  <a16:creationId xmlns:a16="http://schemas.microsoft.com/office/drawing/2014/main" id="{8A4D8EB7-DDE6-4728-A1AE-61594929C17A}"/>
                </a:ext>
              </a:extLst>
            </p:cNvPr>
            <p:cNvSpPr/>
            <p:nvPr/>
          </p:nvSpPr>
          <p:spPr>
            <a:xfrm>
              <a:off x="19838726" y="1165206"/>
              <a:ext cx="1623319" cy="58347"/>
            </a:xfrm>
            <a:custGeom>
              <a:avLst/>
              <a:gdLst>
                <a:gd name="connsiteX0" fmla="*/ 1594539 w 1623319"/>
                <a:gd name="connsiteY0" fmla="*/ 58347 h 58347"/>
                <a:gd name="connsiteX1" fmla="*/ 28739 w 1623319"/>
                <a:gd name="connsiteY1" fmla="*/ 58347 h 58347"/>
                <a:gd name="connsiteX2" fmla="*/ 0 w 1623319"/>
                <a:gd name="connsiteY2" fmla="*/ 29609 h 58347"/>
                <a:gd name="connsiteX3" fmla="*/ 0 w 1623319"/>
                <a:gd name="connsiteY3" fmla="*/ 28738 h 58347"/>
                <a:gd name="connsiteX4" fmla="*/ 28739 w 1623319"/>
                <a:gd name="connsiteY4" fmla="*/ 0 h 58347"/>
                <a:gd name="connsiteX5" fmla="*/ 1594539 w 1623319"/>
                <a:gd name="connsiteY5" fmla="*/ 0 h 58347"/>
                <a:gd name="connsiteX6" fmla="*/ 1623278 w 1623319"/>
                <a:gd name="connsiteY6" fmla="*/ 28738 h 58347"/>
                <a:gd name="connsiteX7" fmla="*/ 1623278 w 1623319"/>
                <a:gd name="connsiteY7" fmla="*/ 29609 h 58347"/>
                <a:gd name="connsiteX8" fmla="*/ 1594539 w 1623319"/>
                <a:gd name="connsiteY8" fmla="*/ 58347 h 5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3319" h="58347">
                  <a:moveTo>
                    <a:pt x="1594539" y="58347"/>
                  </a:moveTo>
                  <a:lnTo>
                    <a:pt x="28739" y="58347"/>
                  </a:lnTo>
                  <a:cubicBezTo>
                    <a:pt x="13063" y="58347"/>
                    <a:pt x="0" y="45285"/>
                    <a:pt x="0" y="29609"/>
                  </a:cubicBezTo>
                  <a:lnTo>
                    <a:pt x="0" y="28738"/>
                  </a:lnTo>
                  <a:cubicBezTo>
                    <a:pt x="0" y="13063"/>
                    <a:pt x="13063" y="0"/>
                    <a:pt x="28739" y="0"/>
                  </a:cubicBezTo>
                  <a:lnTo>
                    <a:pt x="1594539" y="0"/>
                  </a:lnTo>
                  <a:cubicBezTo>
                    <a:pt x="1610215" y="0"/>
                    <a:pt x="1623278" y="13063"/>
                    <a:pt x="1623278" y="28738"/>
                  </a:cubicBezTo>
                  <a:lnTo>
                    <a:pt x="1623278" y="29609"/>
                  </a:lnTo>
                  <a:cubicBezTo>
                    <a:pt x="1624149" y="45285"/>
                    <a:pt x="1611086" y="58347"/>
                    <a:pt x="1594539" y="58347"/>
                  </a:cubicBezTo>
                  <a:close/>
                </a:path>
              </a:pathLst>
            </a:custGeom>
            <a:solidFill>
              <a:srgbClr val="02544B"/>
            </a:solidFill>
            <a:ln w="8709" cap="flat">
              <a:noFill/>
              <a:prstDash val="solid"/>
              <a:miter/>
            </a:ln>
          </p:spPr>
          <p:txBody>
            <a:bodyPr rtlCol="1" anchor="ctr"/>
            <a:lstStyle/>
            <a:p>
              <a:endParaRPr lang="ar-SA"/>
            </a:p>
          </p:txBody>
        </p:sp>
      </p:grpSp>
      <p:sp>
        <p:nvSpPr>
          <p:cNvPr id="1621" name="مربع نص 1620">
            <a:extLst>
              <a:ext uri="{FF2B5EF4-FFF2-40B4-BE49-F238E27FC236}">
                <a16:creationId xmlns:a16="http://schemas.microsoft.com/office/drawing/2014/main" id="{1038EF67-8A47-4225-B191-5D02CBC56C99}"/>
              </a:ext>
            </a:extLst>
          </p:cNvPr>
          <p:cNvSpPr txBox="1"/>
          <p:nvPr/>
        </p:nvSpPr>
        <p:spPr>
          <a:xfrm>
            <a:off x="4649289" y="7884019"/>
            <a:ext cx="2931522" cy="725968"/>
          </a:xfrm>
          <a:prstGeom prst="rect">
            <a:avLst/>
          </a:prstGeom>
          <a:noFill/>
        </p:spPr>
        <p:txBody>
          <a:bodyPr wrap="square">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ar-SA" sz="3200" b="1" i="0" u="none" strike="noStrike" kern="1200" cap="none" spc="0" normalizeH="0" baseline="0" noProof="0" dirty="0">
                <a:ln>
                  <a:noFill/>
                </a:ln>
                <a:solidFill>
                  <a:srgbClr val="126041"/>
                </a:solidFill>
                <a:effectLst/>
                <a:uLnTx/>
                <a:uFillTx/>
                <a:latin typeface="Noor" panose="00000500000000000000" pitchFamily="2" charset="-78"/>
                <a:ea typeface="+mn-ea"/>
                <a:cs typeface="Noor" panose="00000500000000000000" pitchFamily="2" charset="-78"/>
              </a:rPr>
              <a:t>اليوم الوطني</a:t>
            </a:r>
          </a:p>
        </p:txBody>
      </p:sp>
      <p:sp>
        <p:nvSpPr>
          <p:cNvPr id="1622" name="مربع نص 1621">
            <a:extLst>
              <a:ext uri="{FF2B5EF4-FFF2-40B4-BE49-F238E27FC236}">
                <a16:creationId xmlns:a16="http://schemas.microsoft.com/office/drawing/2014/main" id="{3B5B5654-E639-4CE4-9E49-5120934840A2}"/>
              </a:ext>
            </a:extLst>
          </p:cNvPr>
          <p:cNvSpPr txBox="1"/>
          <p:nvPr/>
        </p:nvSpPr>
        <p:spPr>
          <a:xfrm>
            <a:off x="5792026" y="1769487"/>
            <a:ext cx="4967938" cy="1569660"/>
          </a:xfrm>
          <a:prstGeom prst="rect">
            <a:avLst/>
          </a:prstGeom>
          <a:noFill/>
        </p:spPr>
        <p:txBody>
          <a:bodyPr wrap="square" rtlCol="1">
            <a:spAutoFit/>
          </a:bodyPr>
          <a:lstStyle/>
          <a:p>
            <a:pPr algn="ctr" rtl="1"/>
            <a:r>
              <a:rPr lang="en-US" sz="9600" b="1" dirty="0">
                <a:solidFill>
                  <a:srgbClr val="FFCD28"/>
                </a:solidFill>
                <a:latin typeface="Noor" panose="00000500000000000000" pitchFamily="2" charset="-78"/>
                <a:cs typeface="Noor" panose="00000500000000000000" pitchFamily="2" charset="-78"/>
              </a:rPr>
              <a:t>23</a:t>
            </a:r>
            <a:r>
              <a:rPr lang="ar-SA" sz="4000" b="1" dirty="0">
                <a:solidFill>
                  <a:srgbClr val="126041"/>
                </a:solidFill>
                <a:latin typeface="Noor" panose="00000500000000000000" pitchFamily="2" charset="-78"/>
                <a:cs typeface="Noor" panose="00000500000000000000" pitchFamily="2" charset="-78"/>
              </a:rPr>
              <a:t> </a:t>
            </a:r>
            <a:r>
              <a:rPr lang="ar-SA" sz="4000" b="1" dirty="0">
                <a:solidFill>
                  <a:srgbClr val="F15F5B"/>
                </a:solidFill>
                <a:latin typeface="Noor" panose="00000500000000000000" pitchFamily="2" charset="-78"/>
                <a:cs typeface="Noor" panose="00000500000000000000" pitchFamily="2" charset="-78"/>
              </a:rPr>
              <a:t>سبتمبـر</a:t>
            </a:r>
          </a:p>
        </p:txBody>
      </p:sp>
      <p:grpSp>
        <p:nvGrpSpPr>
          <p:cNvPr id="1623" name="مجموعة 1622">
            <a:extLst>
              <a:ext uri="{FF2B5EF4-FFF2-40B4-BE49-F238E27FC236}">
                <a16:creationId xmlns:a16="http://schemas.microsoft.com/office/drawing/2014/main" id="{6CE33900-427D-464E-9C2E-CA2EDAB8F79C}"/>
              </a:ext>
            </a:extLst>
          </p:cNvPr>
          <p:cNvGrpSpPr/>
          <p:nvPr/>
        </p:nvGrpSpPr>
        <p:grpSpPr>
          <a:xfrm>
            <a:off x="0" y="10666611"/>
            <a:ext cx="12192000" cy="1525389"/>
            <a:chOff x="602468" y="3428186"/>
            <a:chExt cx="8932184" cy="1117541"/>
          </a:xfrm>
        </p:grpSpPr>
        <p:sp>
          <p:nvSpPr>
            <p:cNvPr id="1624" name="Freeform: Shape 51">
              <a:extLst>
                <a:ext uri="{FF2B5EF4-FFF2-40B4-BE49-F238E27FC236}">
                  <a16:creationId xmlns:a16="http://schemas.microsoft.com/office/drawing/2014/main" id="{3D5E84D0-5DD2-424D-9E9C-D28A0F187BB1}"/>
                </a:ext>
              </a:extLst>
            </p:cNvPr>
            <p:cNvSpPr/>
            <p:nvPr/>
          </p:nvSpPr>
          <p:spPr>
            <a:xfrm>
              <a:off x="604096" y="4192219"/>
              <a:ext cx="555512" cy="351879"/>
            </a:xfrm>
            <a:custGeom>
              <a:avLst/>
              <a:gdLst>
                <a:gd name="connsiteX0" fmla="*/ 324803 w 324802"/>
                <a:gd name="connsiteY0" fmla="*/ 205740 h 205740"/>
                <a:gd name="connsiteX1" fmla="*/ 0 w 324802"/>
                <a:gd name="connsiteY1" fmla="*/ 205740 h 205740"/>
                <a:gd name="connsiteX2" fmla="*/ 29527 w 324802"/>
                <a:gd name="connsiteY2" fmla="*/ 167640 h 205740"/>
                <a:gd name="connsiteX3" fmla="*/ 161925 w 324802"/>
                <a:gd name="connsiteY3" fmla="*/ 0 h 205740"/>
                <a:gd name="connsiteX4" fmla="*/ 324803 w 324802"/>
                <a:gd name="connsiteY4" fmla="*/ 204788 h 205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802" h="205740">
                  <a:moveTo>
                    <a:pt x="324803" y="205740"/>
                  </a:moveTo>
                  <a:lnTo>
                    <a:pt x="0" y="205740"/>
                  </a:lnTo>
                  <a:lnTo>
                    <a:pt x="29527" y="167640"/>
                  </a:lnTo>
                  <a:lnTo>
                    <a:pt x="161925" y="0"/>
                  </a:lnTo>
                  <a:lnTo>
                    <a:pt x="324803" y="204788"/>
                  </a:lnTo>
                  <a:close/>
                </a:path>
              </a:pathLst>
            </a:custGeom>
            <a:solidFill>
              <a:srgbClr val="FFCD28"/>
            </a:solidFill>
            <a:ln w="9525" cap="flat">
              <a:noFill/>
              <a:prstDash val="solid"/>
              <a:miter/>
            </a:ln>
          </p:spPr>
          <p:txBody>
            <a:bodyPr rtlCol="1" anchor="ctr"/>
            <a:lstStyle/>
            <a:p>
              <a:endParaRPr lang="ar-SA"/>
            </a:p>
          </p:txBody>
        </p:sp>
        <p:sp>
          <p:nvSpPr>
            <p:cNvPr id="1625" name="Freeform: Shape 52">
              <a:extLst>
                <a:ext uri="{FF2B5EF4-FFF2-40B4-BE49-F238E27FC236}">
                  <a16:creationId xmlns:a16="http://schemas.microsoft.com/office/drawing/2014/main" id="{45851C29-4EFD-4E27-9558-964AE4C67D58}"/>
                </a:ext>
              </a:extLst>
            </p:cNvPr>
            <p:cNvSpPr/>
            <p:nvPr/>
          </p:nvSpPr>
          <p:spPr>
            <a:xfrm>
              <a:off x="1159610" y="4192219"/>
              <a:ext cx="557140" cy="351879"/>
            </a:xfrm>
            <a:custGeom>
              <a:avLst/>
              <a:gdLst>
                <a:gd name="connsiteX0" fmla="*/ 325755 w 325754"/>
                <a:gd name="connsiteY0" fmla="*/ 205740 h 205740"/>
                <a:gd name="connsiteX1" fmla="*/ 162878 w 325754"/>
                <a:gd name="connsiteY1" fmla="*/ 0 h 205740"/>
                <a:gd name="connsiteX2" fmla="*/ 0 w 325754"/>
                <a:gd name="connsiteY2" fmla="*/ 205740 h 205740"/>
              </a:gdLst>
              <a:ahLst/>
              <a:cxnLst>
                <a:cxn ang="0">
                  <a:pos x="connsiteX0" y="connsiteY0"/>
                </a:cxn>
                <a:cxn ang="0">
                  <a:pos x="connsiteX1" y="connsiteY1"/>
                </a:cxn>
                <a:cxn ang="0">
                  <a:pos x="connsiteX2" y="connsiteY2"/>
                </a:cxn>
              </a:cxnLst>
              <a:rect l="l" t="t" r="r" b="b"/>
              <a:pathLst>
                <a:path w="325754" h="205740">
                  <a:moveTo>
                    <a:pt x="325755" y="205740"/>
                  </a:moveTo>
                  <a:lnTo>
                    <a:pt x="162878" y="0"/>
                  </a:lnTo>
                  <a:lnTo>
                    <a:pt x="0" y="205740"/>
                  </a:lnTo>
                  <a:close/>
                </a:path>
              </a:pathLst>
            </a:custGeom>
            <a:solidFill>
              <a:srgbClr val="FFCD28"/>
            </a:solidFill>
            <a:ln w="9525" cap="flat">
              <a:noFill/>
              <a:prstDash val="solid"/>
              <a:miter/>
            </a:ln>
          </p:spPr>
          <p:txBody>
            <a:bodyPr rtlCol="1" anchor="ctr"/>
            <a:lstStyle/>
            <a:p>
              <a:endParaRPr lang="ar-SA"/>
            </a:p>
          </p:txBody>
        </p:sp>
        <p:sp>
          <p:nvSpPr>
            <p:cNvPr id="1626" name="Freeform: Shape 53">
              <a:extLst>
                <a:ext uri="{FF2B5EF4-FFF2-40B4-BE49-F238E27FC236}">
                  <a16:creationId xmlns:a16="http://schemas.microsoft.com/office/drawing/2014/main" id="{2C7E4880-5471-4B04-9067-EC63DD48895A}"/>
                </a:ext>
              </a:extLst>
            </p:cNvPr>
            <p:cNvSpPr/>
            <p:nvPr/>
          </p:nvSpPr>
          <p:spPr>
            <a:xfrm>
              <a:off x="602468" y="3428186"/>
              <a:ext cx="557140" cy="368170"/>
            </a:xfrm>
            <a:custGeom>
              <a:avLst/>
              <a:gdLst>
                <a:gd name="connsiteX0" fmla="*/ 0 w 325754"/>
                <a:gd name="connsiteY0" fmla="*/ 0 h 215265"/>
                <a:gd name="connsiteX1" fmla="*/ 162877 w 325754"/>
                <a:gd name="connsiteY1" fmla="*/ 215265 h 215265"/>
                <a:gd name="connsiteX2" fmla="*/ 325755 w 325754"/>
                <a:gd name="connsiteY2" fmla="*/ 0 h 215265"/>
              </a:gdLst>
              <a:ahLst/>
              <a:cxnLst>
                <a:cxn ang="0">
                  <a:pos x="connsiteX0" y="connsiteY0"/>
                </a:cxn>
                <a:cxn ang="0">
                  <a:pos x="connsiteX1" y="connsiteY1"/>
                </a:cxn>
                <a:cxn ang="0">
                  <a:pos x="connsiteX2" y="connsiteY2"/>
                </a:cxn>
              </a:cxnLst>
              <a:rect l="l" t="t" r="r" b="b"/>
              <a:pathLst>
                <a:path w="325754" h="215265">
                  <a:moveTo>
                    <a:pt x="0" y="0"/>
                  </a:moveTo>
                  <a:lnTo>
                    <a:pt x="162877" y="215265"/>
                  </a:lnTo>
                  <a:lnTo>
                    <a:pt x="325755" y="0"/>
                  </a:lnTo>
                  <a:close/>
                </a:path>
              </a:pathLst>
            </a:custGeom>
            <a:solidFill>
              <a:srgbClr val="1EAF4B"/>
            </a:solidFill>
            <a:ln w="9525" cap="flat">
              <a:noFill/>
              <a:prstDash val="solid"/>
              <a:miter/>
            </a:ln>
          </p:spPr>
          <p:txBody>
            <a:bodyPr rtlCol="1" anchor="ctr"/>
            <a:lstStyle/>
            <a:p>
              <a:endParaRPr lang="ar-SA"/>
            </a:p>
          </p:txBody>
        </p:sp>
        <p:sp>
          <p:nvSpPr>
            <p:cNvPr id="1627" name="Freeform: Shape 54">
              <a:extLst>
                <a:ext uri="{FF2B5EF4-FFF2-40B4-BE49-F238E27FC236}">
                  <a16:creationId xmlns:a16="http://schemas.microsoft.com/office/drawing/2014/main" id="{F56F7C7A-D44B-44B8-8347-74239F6884CC}"/>
                </a:ext>
              </a:extLst>
            </p:cNvPr>
            <p:cNvSpPr/>
            <p:nvPr/>
          </p:nvSpPr>
          <p:spPr>
            <a:xfrm>
              <a:off x="1159610" y="3428186"/>
              <a:ext cx="557140" cy="364910"/>
            </a:xfrm>
            <a:custGeom>
              <a:avLst/>
              <a:gdLst>
                <a:gd name="connsiteX0" fmla="*/ 0 w 325754"/>
                <a:gd name="connsiteY0" fmla="*/ 0 h 213359"/>
                <a:gd name="connsiteX1" fmla="*/ 162878 w 325754"/>
                <a:gd name="connsiteY1" fmla="*/ 213360 h 213359"/>
                <a:gd name="connsiteX2" fmla="*/ 325755 w 325754"/>
                <a:gd name="connsiteY2" fmla="*/ 0 h 213359"/>
              </a:gdLst>
              <a:ahLst/>
              <a:cxnLst>
                <a:cxn ang="0">
                  <a:pos x="connsiteX0" y="connsiteY0"/>
                </a:cxn>
                <a:cxn ang="0">
                  <a:pos x="connsiteX1" y="connsiteY1"/>
                </a:cxn>
                <a:cxn ang="0">
                  <a:pos x="connsiteX2" y="connsiteY2"/>
                </a:cxn>
              </a:cxnLst>
              <a:rect l="l" t="t" r="r" b="b"/>
              <a:pathLst>
                <a:path w="325754" h="213359">
                  <a:moveTo>
                    <a:pt x="0" y="0"/>
                  </a:moveTo>
                  <a:lnTo>
                    <a:pt x="162878" y="213360"/>
                  </a:lnTo>
                  <a:lnTo>
                    <a:pt x="325755" y="0"/>
                  </a:lnTo>
                  <a:close/>
                </a:path>
              </a:pathLst>
            </a:custGeom>
            <a:solidFill>
              <a:srgbClr val="1EAF4B"/>
            </a:solidFill>
            <a:ln w="9525" cap="flat">
              <a:noFill/>
              <a:prstDash val="solid"/>
              <a:miter/>
            </a:ln>
          </p:spPr>
          <p:txBody>
            <a:bodyPr rtlCol="1" anchor="ctr"/>
            <a:lstStyle/>
            <a:p>
              <a:endParaRPr lang="ar-SA"/>
            </a:p>
          </p:txBody>
        </p:sp>
        <p:sp>
          <p:nvSpPr>
            <p:cNvPr id="1628" name="Freeform: Shape 55">
              <a:extLst>
                <a:ext uri="{FF2B5EF4-FFF2-40B4-BE49-F238E27FC236}">
                  <a16:creationId xmlns:a16="http://schemas.microsoft.com/office/drawing/2014/main" id="{3FCB52E8-964B-4DB2-9315-BA7BBB9FADA6}"/>
                </a:ext>
              </a:extLst>
            </p:cNvPr>
            <p:cNvSpPr/>
            <p:nvPr/>
          </p:nvSpPr>
          <p:spPr>
            <a:xfrm>
              <a:off x="881038" y="3840340"/>
              <a:ext cx="557142" cy="703758"/>
            </a:xfrm>
            <a:custGeom>
              <a:avLst/>
              <a:gdLst>
                <a:gd name="connsiteX0" fmla="*/ 0 w 325755"/>
                <a:gd name="connsiteY0" fmla="*/ 205740 h 411480"/>
                <a:gd name="connsiteX1" fmla="*/ 162877 w 325755"/>
                <a:gd name="connsiteY1" fmla="*/ 411480 h 411480"/>
                <a:gd name="connsiteX2" fmla="*/ 325755 w 325755"/>
                <a:gd name="connsiteY2" fmla="*/ 205740 h 411480"/>
                <a:gd name="connsiteX3" fmla="*/ 162877 w 325755"/>
                <a:gd name="connsiteY3" fmla="*/ 0 h 411480"/>
              </a:gdLst>
              <a:ahLst/>
              <a:cxnLst>
                <a:cxn ang="0">
                  <a:pos x="connsiteX0" y="connsiteY0"/>
                </a:cxn>
                <a:cxn ang="0">
                  <a:pos x="connsiteX1" y="connsiteY1"/>
                </a:cxn>
                <a:cxn ang="0">
                  <a:pos x="connsiteX2" y="connsiteY2"/>
                </a:cxn>
                <a:cxn ang="0">
                  <a:pos x="connsiteX3" y="connsiteY3"/>
                </a:cxn>
              </a:cxnLst>
              <a:rect l="l" t="t" r="r" b="b"/>
              <a:pathLst>
                <a:path w="325755" h="411480">
                  <a:moveTo>
                    <a:pt x="0" y="205740"/>
                  </a:moveTo>
                  <a:lnTo>
                    <a:pt x="162877" y="411480"/>
                  </a:lnTo>
                  <a:lnTo>
                    <a:pt x="325755" y="205740"/>
                  </a:lnTo>
                  <a:lnTo>
                    <a:pt x="162877" y="0"/>
                  </a:lnTo>
                  <a:close/>
                </a:path>
              </a:pathLst>
            </a:custGeom>
            <a:solidFill>
              <a:srgbClr val="EF3834"/>
            </a:solidFill>
            <a:ln w="9525" cap="flat">
              <a:noFill/>
              <a:prstDash val="solid"/>
              <a:miter/>
            </a:ln>
          </p:spPr>
          <p:txBody>
            <a:bodyPr rtlCol="1" anchor="ctr"/>
            <a:lstStyle/>
            <a:p>
              <a:endParaRPr lang="ar-SA"/>
            </a:p>
          </p:txBody>
        </p:sp>
        <p:sp>
          <p:nvSpPr>
            <p:cNvPr id="1629" name="Freeform: Shape 56">
              <a:extLst>
                <a:ext uri="{FF2B5EF4-FFF2-40B4-BE49-F238E27FC236}">
                  <a16:creationId xmlns:a16="http://schemas.microsoft.com/office/drawing/2014/main" id="{D32F7C6E-BD63-4707-B7F9-F9D31B289EB8}"/>
                </a:ext>
              </a:extLst>
            </p:cNvPr>
            <p:cNvSpPr/>
            <p:nvPr/>
          </p:nvSpPr>
          <p:spPr>
            <a:xfrm>
              <a:off x="1438180" y="3840340"/>
              <a:ext cx="278570" cy="703758"/>
            </a:xfrm>
            <a:custGeom>
              <a:avLst/>
              <a:gdLst>
                <a:gd name="connsiteX0" fmla="*/ 162877 w 162877"/>
                <a:gd name="connsiteY0" fmla="*/ 411480 h 411480"/>
                <a:gd name="connsiteX1" fmla="*/ 0 w 162877"/>
                <a:gd name="connsiteY1" fmla="*/ 205740 h 411480"/>
                <a:gd name="connsiteX2" fmla="*/ 162877 w 162877"/>
                <a:gd name="connsiteY2" fmla="*/ 0 h 411480"/>
              </a:gdLst>
              <a:ahLst/>
              <a:cxnLst>
                <a:cxn ang="0">
                  <a:pos x="connsiteX0" y="connsiteY0"/>
                </a:cxn>
                <a:cxn ang="0">
                  <a:pos x="connsiteX1" y="connsiteY1"/>
                </a:cxn>
                <a:cxn ang="0">
                  <a:pos x="connsiteX2" y="connsiteY2"/>
                </a:cxn>
              </a:cxnLst>
              <a:rect l="l" t="t" r="r" b="b"/>
              <a:pathLst>
                <a:path w="162877" h="411480">
                  <a:moveTo>
                    <a:pt x="162877" y="411480"/>
                  </a:moveTo>
                  <a:lnTo>
                    <a:pt x="0" y="205740"/>
                  </a:lnTo>
                  <a:lnTo>
                    <a:pt x="162877" y="0"/>
                  </a:lnTo>
                  <a:close/>
                </a:path>
              </a:pathLst>
            </a:custGeom>
            <a:solidFill>
              <a:srgbClr val="EF3834"/>
            </a:solidFill>
            <a:ln w="9525" cap="flat">
              <a:noFill/>
              <a:prstDash val="solid"/>
              <a:miter/>
            </a:ln>
          </p:spPr>
          <p:txBody>
            <a:bodyPr rtlCol="1" anchor="ctr"/>
            <a:lstStyle/>
            <a:p>
              <a:endParaRPr lang="ar-SA"/>
            </a:p>
          </p:txBody>
        </p:sp>
        <p:sp>
          <p:nvSpPr>
            <p:cNvPr id="1630" name="Freeform: Shape 57">
              <a:extLst>
                <a:ext uri="{FF2B5EF4-FFF2-40B4-BE49-F238E27FC236}">
                  <a16:creationId xmlns:a16="http://schemas.microsoft.com/office/drawing/2014/main" id="{2EAB9ED6-42E4-47FE-B73D-A1BD7E0067B9}"/>
                </a:ext>
              </a:extLst>
            </p:cNvPr>
            <p:cNvSpPr/>
            <p:nvPr/>
          </p:nvSpPr>
          <p:spPr>
            <a:xfrm>
              <a:off x="602468" y="3838710"/>
              <a:ext cx="278570" cy="705386"/>
            </a:xfrm>
            <a:custGeom>
              <a:avLst/>
              <a:gdLst>
                <a:gd name="connsiteX0" fmla="*/ 0 w 162877"/>
                <a:gd name="connsiteY0" fmla="*/ 0 h 412432"/>
                <a:gd name="connsiteX1" fmla="*/ 952 w 162877"/>
                <a:gd name="connsiteY1" fmla="*/ 412433 h 412432"/>
                <a:gd name="connsiteX2" fmla="*/ 162877 w 162877"/>
                <a:gd name="connsiteY2" fmla="*/ 206693 h 412432"/>
              </a:gdLst>
              <a:ahLst/>
              <a:cxnLst>
                <a:cxn ang="0">
                  <a:pos x="connsiteX0" y="connsiteY0"/>
                </a:cxn>
                <a:cxn ang="0">
                  <a:pos x="connsiteX1" y="connsiteY1"/>
                </a:cxn>
                <a:cxn ang="0">
                  <a:pos x="connsiteX2" y="connsiteY2"/>
                </a:cxn>
              </a:cxnLst>
              <a:rect l="l" t="t" r="r" b="b"/>
              <a:pathLst>
                <a:path w="162877" h="412432">
                  <a:moveTo>
                    <a:pt x="0" y="0"/>
                  </a:moveTo>
                  <a:lnTo>
                    <a:pt x="952" y="412433"/>
                  </a:lnTo>
                  <a:lnTo>
                    <a:pt x="162877" y="206693"/>
                  </a:lnTo>
                  <a:close/>
                </a:path>
              </a:pathLst>
            </a:custGeom>
            <a:solidFill>
              <a:srgbClr val="EF3834"/>
            </a:solidFill>
            <a:ln w="9525" cap="flat">
              <a:noFill/>
              <a:prstDash val="solid"/>
              <a:miter/>
            </a:ln>
          </p:spPr>
          <p:txBody>
            <a:bodyPr rtlCol="1" anchor="ctr"/>
            <a:lstStyle/>
            <a:p>
              <a:endParaRPr lang="ar-SA"/>
            </a:p>
          </p:txBody>
        </p:sp>
        <p:sp>
          <p:nvSpPr>
            <p:cNvPr id="1631" name="Freeform: Shape 58">
              <a:extLst>
                <a:ext uri="{FF2B5EF4-FFF2-40B4-BE49-F238E27FC236}">
                  <a16:creationId xmlns:a16="http://schemas.microsoft.com/office/drawing/2014/main" id="{C178444F-0DE2-4DAB-9D1A-43C243D9A31D}"/>
                </a:ext>
              </a:extLst>
            </p:cNvPr>
            <p:cNvSpPr/>
            <p:nvPr/>
          </p:nvSpPr>
          <p:spPr>
            <a:xfrm>
              <a:off x="1716750" y="4192219"/>
              <a:ext cx="557140" cy="351879"/>
            </a:xfrm>
            <a:custGeom>
              <a:avLst/>
              <a:gdLst>
                <a:gd name="connsiteX0" fmla="*/ 325755 w 325754"/>
                <a:gd name="connsiteY0" fmla="*/ 205740 h 205740"/>
                <a:gd name="connsiteX1" fmla="*/ 0 w 325754"/>
                <a:gd name="connsiteY1" fmla="*/ 205740 h 205740"/>
                <a:gd name="connsiteX2" fmla="*/ 30480 w 325754"/>
                <a:gd name="connsiteY2" fmla="*/ 167640 h 205740"/>
                <a:gd name="connsiteX3" fmla="*/ 162878 w 325754"/>
                <a:gd name="connsiteY3" fmla="*/ 0 h 205740"/>
                <a:gd name="connsiteX4" fmla="*/ 325755 w 325754"/>
                <a:gd name="connsiteY4" fmla="*/ 204788 h 205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754" h="205740">
                  <a:moveTo>
                    <a:pt x="325755" y="205740"/>
                  </a:moveTo>
                  <a:lnTo>
                    <a:pt x="0" y="205740"/>
                  </a:lnTo>
                  <a:lnTo>
                    <a:pt x="30480" y="167640"/>
                  </a:lnTo>
                  <a:lnTo>
                    <a:pt x="162878" y="0"/>
                  </a:lnTo>
                  <a:lnTo>
                    <a:pt x="325755" y="204788"/>
                  </a:lnTo>
                  <a:close/>
                </a:path>
              </a:pathLst>
            </a:custGeom>
            <a:solidFill>
              <a:srgbClr val="FFCD28"/>
            </a:solidFill>
            <a:ln w="9525" cap="flat">
              <a:noFill/>
              <a:prstDash val="solid"/>
              <a:miter/>
            </a:ln>
          </p:spPr>
          <p:txBody>
            <a:bodyPr rtlCol="1" anchor="ctr"/>
            <a:lstStyle/>
            <a:p>
              <a:endParaRPr lang="ar-SA"/>
            </a:p>
          </p:txBody>
        </p:sp>
        <p:sp>
          <p:nvSpPr>
            <p:cNvPr id="1632" name="Freeform: Shape 59">
              <a:extLst>
                <a:ext uri="{FF2B5EF4-FFF2-40B4-BE49-F238E27FC236}">
                  <a16:creationId xmlns:a16="http://schemas.microsoft.com/office/drawing/2014/main" id="{652557CE-6933-4468-98E4-1D7DB0EC0F93}"/>
                </a:ext>
              </a:extLst>
            </p:cNvPr>
            <p:cNvSpPr/>
            <p:nvPr/>
          </p:nvSpPr>
          <p:spPr>
            <a:xfrm>
              <a:off x="2273891" y="4192219"/>
              <a:ext cx="555512" cy="351879"/>
            </a:xfrm>
            <a:custGeom>
              <a:avLst/>
              <a:gdLst>
                <a:gd name="connsiteX0" fmla="*/ 324803 w 324802"/>
                <a:gd name="connsiteY0" fmla="*/ 205740 h 205740"/>
                <a:gd name="connsiteX1" fmla="*/ 162878 w 324802"/>
                <a:gd name="connsiteY1" fmla="*/ 0 h 205740"/>
                <a:gd name="connsiteX2" fmla="*/ 0 w 324802"/>
                <a:gd name="connsiteY2" fmla="*/ 205740 h 205740"/>
              </a:gdLst>
              <a:ahLst/>
              <a:cxnLst>
                <a:cxn ang="0">
                  <a:pos x="connsiteX0" y="connsiteY0"/>
                </a:cxn>
                <a:cxn ang="0">
                  <a:pos x="connsiteX1" y="connsiteY1"/>
                </a:cxn>
                <a:cxn ang="0">
                  <a:pos x="connsiteX2" y="connsiteY2"/>
                </a:cxn>
              </a:cxnLst>
              <a:rect l="l" t="t" r="r" b="b"/>
              <a:pathLst>
                <a:path w="324802" h="205740">
                  <a:moveTo>
                    <a:pt x="324803" y="205740"/>
                  </a:moveTo>
                  <a:lnTo>
                    <a:pt x="162878" y="0"/>
                  </a:lnTo>
                  <a:lnTo>
                    <a:pt x="0" y="205740"/>
                  </a:lnTo>
                  <a:close/>
                </a:path>
              </a:pathLst>
            </a:custGeom>
            <a:solidFill>
              <a:srgbClr val="FFCD28"/>
            </a:solidFill>
            <a:ln w="9525" cap="flat">
              <a:noFill/>
              <a:prstDash val="solid"/>
              <a:miter/>
            </a:ln>
          </p:spPr>
          <p:txBody>
            <a:bodyPr rtlCol="1" anchor="ctr"/>
            <a:lstStyle/>
            <a:p>
              <a:endParaRPr lang="ar-SA"/>
            </a:p>
          </p:txBody>
        </p:sp>
        <p:sp>
          <p:nvSpPr>
            <p:cNvPr id="1633" name="Freeform: Shape 60">
              <a:extLst>
                <a:ext uri="{FF2B5EF4-FFF2-40B4-BE49-F238E27FC236}">
                  <a16:creationId xmlns:a16="http://schemas.microsoft.com/office/drawing/2014/main" id="{7D07FAAE-BE75-4919-A061-770A5DFD2CBB}"/>
                </a:ext>
              </a:extLst>
            </p:cNvPr>
            <p:cNvSpPr/>
            <p:nvPr/>
          </p:nvSpPr>
          <p:spPr>
            <a:xfrm>
              <a:off x="1716750" y="3428186"/>
              <a:ext cx="557140" cy="368170"/>
            </a:xfrm>
            <a:custGeom>
              <a:avLst/>
              <a:gdLst>
                <a:gd name="connsiteX0" fmla="*/ 0 w 325754"/>
                <a:gd name="connsiteY0" fmla="*/ 0 h 215265"/>
                <a:gd name="connsiteX1" fmla="*/ 162878 w 325754"/>
                <a:gd name="connsiteY1" fmla="*/ 215265 h 215265"/>
                <a:gd name="connsiteX2" fmla="*/ 325755 w 325754"/>
                <a:gd name="connsiteY2" fmla="*/ 0 h 215265"/>
              </a:gdLst>
              <a:ahLst/>
              <a:cxnLst>
                <a:cxn ang="0">
                  <a:pos x="connsiteX0" y="connsiteY0"/>
                </a:cxn>
                <a:cxn ang="0">
                  <a:pos x="connsiteX1" y="connsiteY1"/>
                </a:cxn>
                <a:cxn ang="0">
                  <a:pos x="connsiteX2" y="connsiteY2"/>
                </a:cxn>
              </a:cxnLst>
              <a:rect l="l" t="t" r="r" b="b"/>
              <a:pathLst>
                <a:path w="325754" h="215265">
                  <a:moveTo>
                    <a:pt x="0" y="0"/>
                  </a:moveTo>
                  <a:lnTo>
                    <a:pt x="162878" y="215265"/>
                  </a:lnTo>
                  <a:lnTo>
                    <a:pt x="325755" y="0"/>
                  </a:lnTo>
                  <a:close/>
                </a:path>
              </a:pathLst>
            </a:custGeom>
            <a:solidFill>
              <a:srgbClr val="1EAF4B"/>
            </a:solidFill>
            <a:ln w="9525" cap="flat">
              <a:noFill/>
              <a:prstDash val="solid"/>
              <a:miter/>
            </a:ln>
          </p:spPr>
          <p:txBody>
            <a:bodyPr rtlCol="1" anchor="ctr"/>
            <a:lstStyle/>
            <a:p>
              <a:endParaRPr lang="ar-SA"/>
            </a:p>
          </p:txBody>
        </p:sp>
        <p:sp>
          <p:nvSpPr>
            <p:cNvPr id="1634" name="Freeform: Shape 61">
              <a:extLst>
                <a:ext uri="{FF2B5EF4-FFF2-40B4-BE49-F238E27FC236}">
                  <a16:creationId xmlns:a16="http://schemas.microsoft.com/office/drawing/2014/main" id="{E60D0D3A-25CA-44F6-A311-751A0D68A8A0}"/>
                </a:ext>
              </a:extLst>
            </p:cNvPr>
            <p:cNvSpPr/>
            <p:nvPr/>
          </p:nvSpPr>
          <p:spPr>
            <a:xfrm>
              <a:off x="2273891" y="3428186"/>
              <a:ext cx="555512" cy="364910"/>
            </a:xfrm>
            <a:custGeom>
              <a:avLst/>
              <a:gdLst>
                <a:gd name="connsiteX0" fmla="*/ 0 w 324802"/>
                <a:gd name="connsiteY0" fmla="*/ 0 h 213359"/>
                <a:gd name="connsiteX1" fmla="*/ 162878 w 324802"/>
                <a:gd name="connsiteY1" fmla="*/ 213360 h 213359"/>
                <a:gd name="connsiteX2" fmla="*/ 324803 w 324802"/>
                <a:gd name="connsiteY2" fmla="*/ 0 h 213359"/>
              </a:gdLst>
              <a:ahLst/>
              <a:cxnLst>
                <a:cxn ang="0">
                  <a:pos x="connsiteX0" y="connsiteY0"/>
                </a:cxn>
                <a:cxn ang="0">
                  <a:pos x="connsiteX1" y="connsiteY1"/>
                </a:cxn>
                <a:cxn ang="0">
                  <a:pos x="connsiteX2" y="connsiteY2"/>
                </a:cxn>
              </a:cxnLst>
              <a:rect l="l" t="t" r="r" b="b"/>
              <a:pathLst>
                <a:path w="324802" h="213359">
                  <a:moveTo>
                    <a:pt x="0" y="0"/>
                  </a:moveTo>
                  <a:lnTo>
                    <a:pt x="162878" y="213360"/>
                  </a:lnTo>
                  <a:lnTo>
                    <a:pt x="324803" y="0"/>
                  </a:lnTo>
                  <a:close/>
                </a:path>
              </a:pathLst>
            </a:custGeom>
            <a:solidFill>
              <a:srgbClr val="1EAF4B"/>
            </a:solidFill>
            <a:ln w="9525" cap="flat">
              <a:noFill/>
              <a:prstDash val="solid"/>
              <a:miter/>
            </a:ln>
          </p:spPr>
          <p:txBody>
            <a:bodyPr rtlCol="1" anchor="ctr"/>
            <a:lstStyle/>
            <a:p>
              <a:endParaRPr lang="ar-SA"/>
            </a:p>
          </p:txBody>
        </p:sp>
        <p:sp>
          <p:nvSpPr>
            <p:cNvPr id="1635" name="Freeform: Shape 62">
              <a:extLst>
                <a:ext uri="{FF2B5EF4-FFF2-40B4-BE49-F238E27FC236}">
                  <a16:creationId xmlns:a16="http://schemas.microsoft.com/office/drawing/2014/main" id="{8E084370-DF9C-45A8-899D-FF58809ABBF1}"/>
                </a:ext>
              </a:extLst>
            </p:cNvPr>
            <p:cNvSpPr/>
            <p:nvPr/>
          </p:nvSpPr>
          <p:spPr>
            <a:xfrm>
              <a:off x="1995321" y="3840340"/>
              <a:ext cx="557140" cy="703758"/>
            </a:xfrm>
            <a:custGeom>
              <a:avLst/>
              <a:gdLst>
                <a:gd name="connsiteX0" fmla="*/ 0 w 325754"/>
                <a:gd name="connsiteY0" fmla="*/ 205740 h 411480"/>
                <a:gd name="connsiteX1" fmla="*/ 162877 w 325754"/>
                <a:gd name="connsiteY1" fmla="*/ 411480 h 411480"/>
                <a:gd name="connsiteX2" fmla="*/ 325755 w 325754"/>
                <a:gd name="connsiteY2" fmla="*/ 205740 h 411480"/>
                <a:gd name="connsiteX3" fmla="*/ 162877 w 325754"/>
                <a:gd name="connsiteY3" fmla="*/ 0 h 411480"/>
              </a:gdLst>
              <a:ahLst/>
              <a:cxnLst>
                <a:cxn ang="0">
                  <a:pos x="connsiteX0" y="connsiteY0"/>
                </a:cxn>
                <a:cxn ang="0">
                  <a:pos x="connsiteX1" y="connsiteY1"/>
                </a:cxn>
                <a:cxn ang="0">
                  <a:pos x="connsiteX2" y="connsiteY2"/>
                </a:cxn>
                <a:cxn ang="0">
                  <a:pos x="connsiteX3" y="connsiteY3"/>
                </a:cxn>
              </a:cxnLst>
              <a:rect l="l" t="t" r="r" b="b"/>
              <a:pathLst>
                <a:path w="325754" h="411480">
                  <a:moveTo>
                    <a:pt x="0" y="205740"/>
                  </a:moveTo>
                  <a:lnTo>
                    <a:pt x="162877" y="411480"/>
                  </a:lnTo>
                  <a:lnTo>
                    <a:pt x="325755" y="205740"/>
                  </a:lnTo>
                  <a:lnTo>
                    <a:pt x="162877" y="0"/>
                  </a:lnTo>
                  <a:close/>
                </a:path>
              </a:pathLst>
            </a:custGeom>
            <a:solidFill>
              <a:srgbClr val="EF3834"/>
            </a:solidFill>
            <a:ln w="9525" cap="flat">
              <a:noFill/>
              <a:prstDash val="solid"/>
              <a:miter/>
            </a:ln>
          </p:spPr>
          <p:txBody>
            <a:bodyPr rtlCol="1" anchor="ctr"/>
            <a:lstStyle/>
            <a:p>
              <a:endParaRPr lang="ar-SA"/>
            </a:p>
          </p:txBody>
        </p:sp>
        <p:sp>
          <p:nvSpPr>
            <p:cNvPr id="1636" name="Freeform: Shape 63">
              <a:extLst>
                <a:ext uri="{FF2B5EF4-FFF2-40B4-BE49-F238E27FC236}">
                  <a16:creationId xmlns:a16="http://schemas.microsoft.com/office/drawing/2014/main" id="{E85F1C57-D02E-4B93-9267-1B816416E4E1}"/>
                </a:ext>
              </a:extLst>
            </p:cNvPr>
            <p:cNvSpPr/>
            <p:nvPr/>
          </p:nvSpPr>
          <p:spPr>
            <a:xfrm>
              <a:off x="2552463" y="3840340"/>
              <a:ext cx="276942" cy="703758"/>
            </a:xfrm>
            <a:custGeom>
              <a:avLst/>
              <a:gdLst>
                <a:gd name="connsiteX0" fmla="*/ 161925 w 161925"/>
                <a:gd name="connsiteY0" fmla="*/ 411480 h 411480"/>
                <a:gd name="connsiteX1" fmla="*/ 0 w 161925"/>
                <a:gd name="connsiteY1" fmla="*/ 205740 h 411480"/>
                <a:gd name="connsiteX2" fmla="*/ 161925 w 161925"/>
                <a:gd name="connsiteY2" fmla="*/ 0 h 411480"/>
              </a:gdLst>
              <a:ahLst/>
              <a:cxnLst>
                <a:cxn ang="0">
                  <a:pos x="connsiteX0" y="connsiteY0"/>
                </a:cxn>
                <a:cxn ang="0">
                  <a:pos x="connsiteX1" y="connsiteY1"/>
                </a:cxn>
                <a:cxn ang="0">
                  <a:pos x="connsiteX2" y="connsiteY2"/>
                </a:cxn>
              </a:cxnLst>
              <a:rect l="l" t="t" r="r" b="b"/>
              <a:pathLst>
                <a:path w="161925" h="411480">
                  <a:moveTo>
                    <a:pt x="161925" y="411480"/>
                  </a:moveTo>
                  <a:lnTo>
                    <a:pt x="0" y="205740"/>
                  </a:lnTo>
                  <a:lnTo>
                    <a:pt x="161925" y="0"/>
                  </a:lnTo>
                  <a:close/>
                </a:path>
              </a:pathLst>
            </a:custGeom>
            <a:solidFill>
              <a:srgbClr val="EF3834"/>
            </a:solidFill>
            <a:ln w="9525" cap="flat">
              <a:noFill/>
              <a:prstDash val="solid"/>
              <a:miter/>
            </a:ln>
          </p:spPr>
          <p:txBody>
            <a:bodyPr rtlCol="1" anchor="ctr"/>
            <a:lstStyle/>
            <a:p>
              <a:endParaRPr lang="ar-SA"/>
            </a:p>
          </p:txBody>
        </p:sp>
        <p:sp>
          <p:nvSpPr>
            <p:cNvPr id="1637" name="Freeform: Shape 64">
              <a:extLst>
                <a:ext uri="{FF2B5EF4-FFF2-40B4-BE49-F238E27FC236}">
                  <a16:creationId xmlns:a16="http://schemas.microsoft.com/office/drawing/2014/main" id="{7E75E353-FC91-46A4-A37F-695337413E53}"/>
                </a:ext>
              </a:extLst>
            </p:cNvPr>
            <p:cNvSpPr/>
            <p:nvPr/>
          </p:nvSpPr>
          <p:spPr>
            <a:xfrm>
              <a:off x="1716750" y="3838710"/>
              <a:ext cx="278570" cy="705386"/>
            </a:xfrm>
            <a:custGeom>
              <a:avLst/>
              <a:gdLst>
                <a:gd name="connsiteX0" fmla="*/ 0 w 162877"/>
                <a:gd name="connsiteY0" fmla="*/ 0 h 412432"/>
                <a:gd name="connsiteX1" fmla="*/ 0 w 162877"/>
                <a:gd name="connsiteY1" fmla="*/ 412433 h 412432"/>
                <a:gd name="connsiteX2" fmla="*/ 162878 w 162877"/>
                <a:gd name="connsiteY2" fmla="*/ 206693 h 412432"/>
              </a:gdLst>
              <a:ahLst/>
              <a:cxnLst>
                <a:cxn ang="0">
                  <a:pos x="connsiteX0" y="connsiteY0"/>
                </a:cxn>
                <a:cxn ang="0">
                  <a:pos x="connsiteX1" y="connsiteY1"/>
                </a:cxn>
                <a:cxn ang="0">
                  <a:pos x="connsiteX2" y="connsiteY2"/>
                </a:cxn>
              </a:cxnLst>
              <a:rect l="l" t="t" r="r" b="b"/>
              <a:pathLst>
                <a:path w="162877" h="412432">
                  <a:moveTo>
                    <a:pt x="0" y="0"/>
                  </a:moveTo>
                  <a:lnTo>
                    <a:pt x="0" y="412433"/>
                  </a:lnTo>
                  <a:lnTo>
                    <a:pt x="162878" y="206693"/>
                  </a:lnTo>
                  <a:close/>
                </a:path>
              </a:pathLst>
            </a:custGeom>
            <a:solidFill>
              <a:srgbClr val="EF3834"/>
            </a:solidFill>
            <a:ln w="9525" cap="flat">
              <a:noFill/>
              <a:prstDash val="solid"/>
              <a:miter/>
            </a:ln>
          </p:spPr>
          <p:txBody>
            <a:bodyPr rtlCol="1" anchor="ctr"/>
            <a:lstStyle/>
            <a:p>
              <a:endParaRPr lang="ar-SA"/>
            </a:p>
          </p:txBody>
        </p:sp>
        <p:sp>
          <p:nvSpPr>
            <p:cNvPr id="1638" name="Freeform: Shape 90">
              <a:extLst>
                <a:ext uri="{FF2B5EF4-FFF2-40B4-BE49-F238E27FC236}">
                  <a16:creationId xmlns:a16="http://schemas.microsoft.com/office/drawing/2014/main" id="{048E2F63-7D15-40A9-8647-A6BA5B76B7B6}"/>
                </a:ext>
              </a:extLst>
            </p:cNvPr>
            <p:cNvSpPr/>
            <p:nvPr/>
          </p:nvSpPr>
          <p:spPr>
            <a:xfrm>
              <a:off x="6182028" y="3428186"/>
              <a:ext cx="1114283" cy="1114281"/>
            </a:xfrm>
            <a:custGeom>
              <a:avLst/>
              <a:gdLst>
                <a:gd name="connsiteX0" fmla="*/ 0 w 651510"/>
                <a:gd name="connsiteY0" fmla="*/ 0 h 651509"/>
                <a:gd name="connsiteX1" fmla="*/ 651510 w 651510"/>
                <a:gd name="connsiteY1" fmla="*/ 0 h 651509"/>
                <a:gd name="connsiteX2" fmla="*/ 651510 w 651510"/>
                <a:gd name="connsiteY2" fmla="*/ 651510 h 651509"/>
                <a:gd name="connsiteX3" fmla="*/ 0 w 651510"/>
                <a:gd name="connsiteY3" fmla="*/ 651510 h 651509"/>
              </a:gdLst>
              <a:ahLst/>
              <a:cxnLst>
                <a:cxn ang="0">
                  <a:pos x="connsiteX0" y="connsiteY0"/>
                </a:cxn>
                <a:cxn ang="0">
                  <a:pos x="connsiteX1" y="connsiteY1"/>
                </a:cxn>
                <a:cxn ang="0">
                  <a:pos x="connsiteX2" y="connsiteY2"/>
                </a:cxn>
                <a:cxn ang="0">
                  <a:pos x="connsiteX3" y="connsiteY3"/>
                </a:cxn>
              </a:cxnLst>
              <a:rect l="l" t="t" r="r" b="b"/>
              <a:pathLst>
                <a:path w="651510" h="651509">
                  <a:moveTo>
                    <a:pt x="0" y="0"/>
                  </a:moveTo>
                  <a:lnTo>
                    <a:pt x="651510" y="0"/>
                  </a:lnTo>
                  <a:lnTo>
                    <a:pt x="651510" y="651510"/>
                  </a:lnTo>
                  <a:lnTo>
                    <a:pt x="0" y="651510"/>
                  </a:lnTo>
                  <a:close/>
                </a:path>
              </a:pathLst>
            </a:custGeom>
            <a:solidFill>
              <a:srgbClr val="1973B6"/>
            </a:solidFill>
            <a:ln w="9525" cap="flat">
              <a:noFill/>
              <a:prstDash val="solid"/>
              <a:miter/>
            </a:ln>
          </p:spPr>
          <p:txBody>
            <a:bodyPr rtlCol="1" anchor="ctr"/>
            <a:lstStyle/>
            <a:p>
              <a:endParaRPr lang="ar-SA"/>
            </a:p>
          </p:txBody>
        </p:sp>
        <p:sp>
          <p:nvSpPr>
            <p:cNvPr id="1639" name="Freeform: Shape 91">
              <a:extLst>
                <a:ext uri="{FF2B5EF4-FFF2-40B4-BE49-F238E27FC236}">
                  <a16:creationId xmlns:a16="http://schemas.microsoft.com/office/drawing/2014/main" id="{648E6573-7DAB-4BBB-BFDD-C40A4B76E047}"/>
                </a:ext>
              </a:extLst>
            </p:cNvPr>
            <p:cNvSpPr/>
            <p:nvPr/>
          </p:nvSpPr>
          <p:spPr>
            <a:xfrm>
              <a:off x="6375888" y="4019537"/>
              <a:ext cx="733081" cy="522930"/>
            </a:xfrm>
            <a:custGeom>
              <a:avLst/>
              <a:gdLst>
                <a:gd name="connsiteX0" fmla="*/ 428625 w 428625"/>
                <a:gd name="connsiteY0" fmla="*/ 214313 h 305752"/>
                <a:gd name="connsiteX1" fmla="*/ 365760 w 428625"/>
                <a:gd name="connsiteY1" fmla="*/ 305753 h 305752"/>
                <a:gd name="connsiteX2" fmla="*/ 62865 w 428625"/>
                <a:gd name="connsiteY2" fmla="*/ 305753 h 305752"/>
                <a:gd name="connsiteX3" fmla="*/ 0 w 428625"/>
                <a:gd name="connsiteY3" fmla="*/ 214313 h 305752"/>
                <a:gd name="connsiteX4" fmla="*/ 214313 w 428625"/>
                <a:gd name="connsiteY4" fmla="*/ 0 h 305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625" h="305752">
                  <a:moveTo>
                    <a:pt x="428625" y="214313"/>
                  </a:moveTo>
                  <a:lnTo>
                    <a:pt x="365760" y="305753"/>
                  </a:lnTo>
                  <a:lnTo>
                    <a:pt x="62865" y="305753"/>
                  </a:lnTo>
                  <a:lnTo>
                    <a:pt x="0" y="214313"/>
                  </a:lnTo>
                  <a:lnTo>
                    <a:pt x="214313" y="0"/>
                  </a:lnTo>
                  <a:close/>
                </a:path>
              </a:pathLst>
            </a:custGeom>
            <a:solidFill>
              <a:srgbClr val="FFCD28"/>
            </a:solidFill>
            <a:ln w="9525" cap="flat">
              <a:noFill/>
              <a:prstDash val="solid"/>
              <a:miter/>
            </a:ln>
          </p:spPr>
          <p:txBody>
            <a:bodyPr rtlCol="1" anchor="ctr"/>
            <a:lstStyle/>
            <a:p>
              <a:endParaRPr lang="ar-SA"/>
            </a:p>
          </p:txBody>
        </p:sp>
        <p:sp>
          <p:nvSpPr>
            <p:cNvPr id="1640" name="Freeform: Shape 92">
              <a:extLst>
                <a:ext uri="{FF2B5EF4-FFF2-40B4-BE49-F238E27FC236}">
                  <a16:creationId xmlns:a16="http://schemas.microsoft.com/office/drawing/2014/main" id="{09EB708D-74B1-4CE9-A789-777BD5F638D5}"/>
                </a:ext>
              </a:extLst>
            </p:cNvPr>
            <p:cNvSpPr/>
            <p:nvPr/>
          </p:nvSpPr>
          <p:spPr>
            <a:xfrm>
              <a:off x="6375888" y="3428186"/>
              <a:ext cx="728193" cy="516414"/>
            </a:xfrm>
            <a:custGeom>
              <a:avLst/>
              <a:gdLst>
                <a:gd name="connsiteX0" fmla="*/ 0 w 425767"/>
                <a:gd name="connsiteY0" fmla="*/ 86678 h 301942"/>
                <a:gd name="connsiteX1" fmla="*/ 59055 w 425767"/>
                <a:gd name="connsiteY1" fmla="*/ 953 h 301942"/>
                <a:gd name="connsiteX2" fmla="*/ 363855 w 425767"/>
                <a:gd name="connsiteY2" fmla="*/ 0 h 301942"/>
                <a:gd name="connsiteX3" fmla="*/ 425767 w 425767"/>
                <a:gd name="connsiteY3" fmla="*/ 90488 h 301942"/>
                <a:gd name="connsiteX4" fmla="*/ 214313 w 425767"/>
                <a:gd name="connsiteY4" fmla="*/ 301942 h 301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67" h="301942">
                  <a:moveTo>
                    <a:pt x="0" y="86678"/>
                  </a:moveTo>
                  <a:lnTo>
                    <a:pt x="59055" y="953"/>
                  </a:lnTo>
                  <a:lnTo>
                    <a:pt x="363855" y="0"/>
                  </a:lnTo>
                  <a:lnTo>
                    <a:pt x="425767" y="90488"/>
                  </a:lnTo>
                  <a:lnTo>
                    <a:pt x="214313" y="301942"/>
                  </a:lnTo>
                  <a:close/>
                </a:path>
              </a:pathLst>
            </a:custGeom>
            <a:solidFill>
              <a:srgbClr val="FFCD28"/>
            </a:solidFill>
            <a:ln w="9525" cap="flat">
              <a:noFill/>
              <a:prstDash val="solid"/>
              <a:miter/>
            </a:ln>
          </p:spPr>
          <p:txBody>
            <a:bodyPr rtlCol="1" anchor="ctr"/>
            <a:lstStyle/>
            <a:p>
              <a:endParaRPr lang="ar-SA"/>
            </a:p>
          </p:txBody>
        </p:sp>
        <p:sp>
          <p:nvSpPr>
            <p:cNvPr id="1641" name="Freeform: Shape 93">
              <a:extLst>
                <a:ext uri="{FF2B5EF4-FFF2-40B4-BE49-F238E27FC236}">
                  <a16:creationId xmlns:a16="http://schemas.microsoft.com/office/drawing/2014/main" id="{C7488BDF-EB18-4828-8106-6ACE0BCC1D35}"/>
                </a:ext>
              </a:extLst>
            </p:cNvPr>
            <p:cNvSpPr/>
            <p:nvPr/>
          </p:nvSpPr>
          <p:spPr>
            <a:xfrm>
              <a:off x="7016111" y="3946228"/>
              <a:ext cx="130326" cy="130326"/>
            </a:xfrm>
            <a:custGeom>
              <a:avLst/>
              <a:gdLst>
                <a:gd name="connsiteX0" fmla="*/ 0 w 76200"/>
                <a:gd name="connsiteY0" fmla="*/ 38100 h 76200"/>
                <a:gd name="connsiteX1" fmla="*/ 38100 w 76200"/>
                <a:gd name="connsiteY1" fmla="*/ 0 h 76200"/>
                <a:gd name="connsiteX2" fmla="*/ 76200 w 76200"/>
                <a:gd name="connsiteY2" fmla="*/ 38100 h 76200"/>
                <a:gd name="connsiteX3" fmla="*/ 38100 w 76200"/>
                <a:gd name="connsiteY3" fmla="*/ 76200 h 76200"/>
                <a:gd name="connsiteX4" fmla="*/ 0 w 76200"/>
                <a:gd name="connsiteY4" fmla="*/ 3810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76200">
                  <a:moveTo>
                    <a:pt x="0" y="38100"/>
                  </a:moveTo>
                  <a:cubicBezTo>
                    <a:pt x="0" y="17145"/>
                    <a:pt x="17145" y="0"/>
                    <a:pt x="38100" y="0"/>
                  </a:cubicBezTo>
                  <a:cubicBezTo>
                    <a:pt x="59055" y="0"/>
                    <a:pt x="76200" y="17145"/>
                    <a:pt x="76200" y="38100"/>
                  </a:cubicBezTo>
                  <a:cubicBezTo>
                    <a:pt x="76200" y="59055"/>
                    <a:pt x="59055" y="76200"/>
                    <a:pt x="38100" y="76200"/>
                  </a:cubicBezTo>
                  <a:cubicBezTo>
                    <a:pt x="17145" y="76200"/>
                    <a:pt x="0" y="60008"/>
                    <a:pt x="0" y="38100"/>
                  </a:cubicBezTo>
                </a:path>
              </a:pathLst>
            </a:custGeom>
            <a:solidFill>
              <a:srgbClr val="FFCD28"/>
            </a:solidFill>
            <a:ln w="9525" cap="flat">
              <a:noFill/>
              <a:prstDash val="solid"/>
              <a:miter/>
            </a:ln>
          </p:spPr>
          <p:txBody>
            <a:bodyPr rtlCol="1" anchor="ctr"/>
            <a:lstStyle/>
            <a:p>
              <a:endParaRPr lang="ar-SA"/>
            </a:p>
          </p:txBody>
        </p:sp>
        <p:sp>
          <p:nvSpPr>
            <p:cNvPr id="1642" name="Freeform: Shape 94">
              <a:extLst>
                <a:ext uri="{FF2B5EF4-FFF2-40B4-BE49-F238E27FC236}">
                  <a16:creationId xmlns:a16="http://schemas.microsoft.com/office/drawing/2014/main" id="{17F50274-5249-4265-9D2C-CB345EF4B3C8}"/>
                </a:ext>
              </a:extLst>
            </p:cNvPr>
            <p:cNvSpPr/>
            <p:nvPr/>
          </p:nvSpPr>
          <p:spPr>
            <a:xfrm>
              <a:off x="6333532" y="3947858"/>
              <a:ext cx="130326" cy="130326"/>
            </a:xfrm>
            <a:custGeom>
              <a:avLst/>
              <a:gdLst>
                <a:gd name="connsiteX0" fmla="*/ 0 w 76200"/>
                <a:gd name="connsiteY0" fmla="*/ 38100 h 76200"/>
                <a:gd name="connsiteX1" fmla="*/ 38100 w 76200"/>
                <a:gd name="connsiteY1" fmla="*/ 0 h 76200"/>
                <a:gd name="connsiteX2" fmla="*/ 76200 w 76200"/>
                <a:gd name="connsiteY2" fmla="*/ 38100 h 76200"/>
                <a:gd name="connsiteX3" fmla="*/ 38100 w 76200"/>
                <a:gd name="connsiteY3" fmla="*/ 76200 h 76200"/>
                <a:gd name="connsiteX4" fmla="*/ 0 w 76200"/>
                <a:gd name="connsiteY4" fmla="*/ 3810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76200">
                  <a:moveTo>
                    <a:pt x="0" y="38100"/>
                  </a:moveTo>
                  <a:cubicBezTo>
                    <a:pt x="0" y="17145"/>
                    <a:pt x="17145" y="0"/>
                    <a:pt x="38100" y="0"/>
                  </a:cubicBezTo>
                  <a:cubicBezTo>
                    <a:pt x="59055" y="0"/>
                    <a:pt x="76200" y="17145"/>
                    <a:pt x="76200" y="38100"/>
                  </a:cubicBezTo>
                  <a:cubicBezTo>
                    <a:pt x="76200" y="59055"/>
                    <a:pt x="59055" y="76200"/>
                    <a:pt x="38100" y="76200"/>
                  </a:cubicBezTo>
                  <a:cubicBezTo>
                    <a:pt x="17145" y="76200"/>
                    <a:pt x="0" y="59055"/>
                    <a:pt x="0" y="38100"/>
                  </a:cubicBezTo>
                </a:path>
              </a:pathLst>
            </a:custGeom>
            <a:solidFill>
              <a:srgbClr val="FFCD28"/>
            </a:solidFill>
            <a:ln w="9525" cap="flat">
              <a:noFill/>
              <a:prstDash val="solid"/>
              <a:miter/>
            </a:ln>
          </p:spPr>
          <p:txBody>
            <a:bodyPr rtlCol="1" anchor="ctr"/>
            <a:lstStyle/>
            <a:p>
              <a:endParaRPr lang="ar-SA"/>
            </a:p>
          </p:txBody>
        </p:sp>
        <p:sp>
          <p:nvSpPr>
            <p:cNvPr id="1643" name="Freeform: Shape 113">
              <a:extLst>
                <a:ext uri="{FF2B5EF4-FFF2-40B4-BE49-F238E27FC236}">
                  <a16:creationId xmlns:a16="http://schemas.microsoft.com/office/drawing/2014/main" id="{354D3D8A-BF79-4A51-9892-50523E68236A}"/>
                </a:ext>
              </a:extLst>
            </p:cNvPr>
            <p:cNvSpPr/>
            <p:nvPr/>
          </p:nvSpPr>
          <p:spPr>
            <a:xfrm>
              <a:off x="7296311" y="4408886"/>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44" name="Freeform: Shape 114">
              <a:extLst>
                <a:ext uri="{FF2B5EF4-FFF2-40B4-BE49-F238E27FC236}">
                  <a16:creationId xmlns:a16="http://schemas.microsoft.com/office/drawing/2014/main" id="{9F0353D6-EBCD-4DEA-9623-A5EB7F3C641C}"/>
                </a:ext>
              </a:extLst>
            </p:cNvPr>
            <p:cNvSpPr/>
            <p:nvPr/>
          </p:nvSpPr>
          <p:spPr>
            <a:xfrm>
              <a:off x="7296311" y="4169412"/>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45" name="Freeform: Shape 115">
              <a:extLst>
                <a:ext uri="{FF2B5EF4-FFF2-40B4-BE49-F238E27FC236}">
                  <a16:creationId xmlns:a16="http://schemas.microsoft.com/office/drawing/2014/main" id="{3438396B-DEB6-4A11-96F6-B4E9742E47A1}"/>
                </a:ext>
              </a:extLst>
            </p:cNvPr>
            <p:cNvSpPr/>
            <p:nvPr/>
          </p:nvSpPr>
          <p:spPr>
            <a:xfrm>
              <a:off x="7296311" y="3677433"/>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46" name="Freeform: Shape 116">
              <a:extLst>
                <a:ext uri="{FF2B5EF4-FFF2-40B4-BE49-F238E27FC236}">
                  <a16:creationId xmlns:a16="http://schemas.microsoft.com/office/drawing/2014/main" id="{9AB001E9-2895-46FF-92FF-F48BCDBD4920}"/>
                </a:ext>
              </a:extLst>
            </p:cNvPr>
            <p:cNvSpPr/>
            <p:nvPr/>
          </p:nvSpPr>
          <p:spPr>
            <a:xfrm>
              <a:off x="7296311" y="3926681"/>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47" name="Freeform: Shape 117">
              <a:extLst>
                <a:ext uri="{FF2B5EF4-FFF2-40B4-BE49-F238E27FC236}">
                  <a16:creationId xmlns:a16="http://schemas.microsoft.com/office/drawing/2014/main" id="{604CBDF7-C278-416D-B8A9-A703F920CB5F}"/>
                </a:ext>
              </a:extLst>
            </p:cNvPr>
            <p:cNvSpPr/>
            <p:nvPr/>
          </p:nvSpPr>
          <p:spPr>
            <a:xfrm>
              <a:off x="7296311" y="3434702"/>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48" name="Freeform: Shape 118">
              <a:extLst>
                <a:ext uri="{FF2B5EF4-FFF2-40B4-BE49-F238E27FC236}">
                  <a16:creationId xmlns:a16="http://schemas.microsoft.com/office/drawing/2014/main" id="{7F48CAF6-1152-4CFB-9D77-21A3ED048E3E}"/>
                </a:ext>
              </a:extLst>
            </p:cNvPr>
            <p:cNvSpPr/>
            <p:nvPr/>
          </p:nvSpPr>
          <p:spPr>
            <a:xfrm>
              <a:off x="8415483" y="4408886"/>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49" name="Freeform: Shape 119">
              <a:extLst>
                <a:ext uri="{FF2B5EF4-FFF2-40B4-BE49-F238E27FC236}">
                  <a16:creationId xmlns:a16="http://schemas.microsoft.com/office/drawing/2014/main" id="{0CDD8ADE-57F9-43D2-8B3B-D46DEDAC2F65}"/>
                </a:ext>
              </a:extLst>
            </p:cNvPr>
            <p:cNvSpPr/>
            <p:nvPr/>
          </p:nvSpPr>
          <p:spPr>
            <a:xfrm>
              <a:off x="8415483" y="4169412"/>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50" name="Freeform: Shape 120">
              <a:extLst>
                <a:ext uri="{FF2B5EF4-FFF2-40B4-BE49-F238E27FC236}">
                  <a16:creationId xmlns:a16="http://schemas.microsoft.com/office/drawing/2014/main" id="{AE6E6DDD-51DF-4C6A-8CE5-2D18E8D0072F}"/>
                </a:ext>
              </a:extLst>
            </p:cNvPr>
            <p:cNvSpPr/>
            <p:nvPr/>
          </p:nvSpPr>
          <p:spPr>
            <a:xfrm>
              <a:off x="8415483" y="3677433"/>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51" name="Freeform: Shape 121">
              <a:extLst>
                <a:ext uri="{FF2B5EF4-FFF2-40B4-BE49-F238E27FC236}">
                  <a16:creationId xmlns:a16="http://schemas.microsoft.com/office/drawing/2014/main" id="{440F3A23-F38F-4B73-8712-80DE1DDDCB98}"/>
                </a:ext>
              </a:extLst>
            </p:cNvPr>
            <p:cNvSpPr/>
            <p:nvPr/>
          </p:nvSpPr>
          <p:spPr>
            <a:xfrm>
              <a:off x="8415483" y="3926681"/>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52" name="Freeform: Shape 122">
              <a:extLst>
                <a:ext uri="{FF2B5EF4-FFF2-40B4-BE49-F238E27FC236}">
                  <a16:creationId xmlns:a16="http://schemas.microsoft.com/office/drawing/2014/main" id="{04B6E77A-B6AA-4E28-8529-866843D445DF}"/>
                </a:ext>
              </a:extLst>
            </p:cNvPr>
            <p:cNvSpPr/>
            <p:nvPr/>
          </p:nvSpPr>
          <p:spPr>
            <a:xfrm>
              <a:off x="8415483" y="3434702"/>
              <a:ext cx="1119169" cy="133582"/>
            </a:xfrm>
            <a:custGeom>
              <a:avLst/>
              <a:gdLst>
                <a:gd name="connsiteX0" fmla="*/ 0 w 654367"/>
                <a:gd name="connsiteY0" fmla="*/ 0 h 78104"/>
                <a:gd name="connsiteX1" fmla="*/ 654368 w 654367"/>
                <a:gd name="connsiteY1" fmla="*/ 0 h 78104"/>
                <a:gd name="connsiteX2" fmla="*/ 654368 w 654367"/>
                <a:gd name="connsiteY2" fmla="*/ 78105 h 78104"/>
                <a:gd name="connsiteX3" fmla="*/ 0 w 654367"/>
                <a:gd name="connsiteY3" fmla="*/ 78105 h 78104"/>
              </a:gdLst>
              <a:ahLst/>
              <a:cxnLst>
                <a:cxn ang="0">
                  <a:pos x="connsiteX0" y="connsiteY0"/>
                </a:cxn>
                <a:cxn ang="0">
                  <a:pos x="connsiteX1" y="connsiteY1"/>
                </a:cxn>
                <a:cxn ang="0">
                  <a:pos x="connsiteX2" y="connsiteY2"/>
                </a:cxn>
                <a:cxn ang="0">
                  <a:pos x="connsiteX3" y="connsiteY3"/>
                </a:cxn>
              </a:cxnLst>
              <a:rect l="l" t="t" r="r" b="b"/>
              <a:pathLst>
                <a:path w="654367" h="78104">
                  <a:moveTo>
                    <a:pt x="0" y="0"/>
                  </a:moveTo>
                  <a:lnTo>
                    <a:pt x="654368" y="0"/>
                  </a:lnTo>
                  <a:lnTo>
                    <a:pt x="654368" y="78105"/>
                  </a:lnTo>
                  <a:lnTo>
                    <a:pt x="0" y="78105"/>
                  </a:lnTo>
                  <a:close/>
                </a:path>
              </a:pathLst>
            </a:custGeom>
            <a:solidFill>
              <a:srgbClr val="FFCE27"/>
            </a:solidFill>
            <a:ln w="9525" cap="flat">
              <a:noFill/>
              <a:prstDash val="solid"/>
              <a:miter/>
            </a:ln>
          </p:spPr>
          <p:txBody>
            <a:bodyPr rtlCol="1" anchor="ctr"/>
            <a:lstStyle/>
            <a:p>
              <a:endParaRPr lang="ar-SA"/>
            </a:p>
          </p:txBody>
        </p:sp>
        <p:sp>
          <p:nvSpPr>
            <p:cNvPr id="1653" name="Freeform: Shape 123">
              <a:extLst>
                <a:ext uri="{FF2B5EF4-FFF2-40B4-BE49-F238E27FC236}">
                  <a16:creationId xmlns:a16="http://schemas.microsoft.com/office/drawing/2014/main" id="{5736DAB9-2642-42FF-A73A-5109EC182439}"/>
                </a:ext>
              </a:extLst>
            </p:cNvPr>
            <p:cNvSpPr/>
            <p:nvPr/>
          </p:nvSpPr>
          <p:spPr>
            <a:xfrm>
              <a:off x="2829404" y="3428186"/>
              <a:ext cx="1117541" cy="1117541"/>
            </a:xfrm>
            <a:custGeom>
              <a:avLst/>
              <a:gdLst>
                <a:gd name="connsiteX0" fmla="*/ 0 w 653415"/>
                <a:gd name="connsiteY0" fmla="*/ 0 h 653415"/>
                <a:gd name="connsiteX1" fmla="*/ 653415 w 653415"/>
                <a:gd name="connsiteY1" fmla="*/ 0 h 653415"/>
                <a:gd name="connsiteX2" fmla="*/ 653415 w 653415"/>
                <a:gd name="connsiteY2" fmla="*/ 653415 h 653415"/>
                <a:gd name="connsiteX3" fmla="*/ 0 w 653415"/>
                <a:gd name="connsiteY3" fmla="*/ 653415 h 653415"/>
              </a:gdLst>
              <a:ahLst/>
              <a:cxnLst>
                <a:cxn ang="0">
                  <a:pos x="connsiteX0" y="connsiteY0"/>
                </a:cxn>
                <a:cxn ang="0">
                  <a:pos x="connsiteX1" y="connsiteY1"/>
                </a:cxn>
                <a:cxn ang="0">
                  <a:pos x="connsiteX2" y="connsiteY2"/>
                </a:cxn>
                <a:cxn ang="0">
                  <a:pos x="connsiteX3" y="connsiteY3"/>
                </a:cxn>
              </a:cxnLst>
              <a:rect l="l" t="t" r="r" b="b"/>
              <a:pathLst>
                <a:path w="653415" h="653415">
                  <a:moveTo>
                    <a:pt x="0" y="0"/>
                  </a:moveTo>
                  <a:lnTo>
                    <a:pt x="653415" y="0"/>
                  </a:lnTo>
                  <a:lnTo>
                    <a:pt x="653415" y="653415"/>
                  </a:lnTo>
                  <a:lnTo>
                    <a:pt x="0" y="653415"/>
                  </a:lnTo>
                  <a:close/>
                </a:path>
              </a:pathLst>
            </a:custGeom>
            <a:solidFill>
              <a:srgbClr val="1973B6"/>
            </a:solidFill>
            <a:ln w="9525" cap="flat">
              <a:noFill/>
              <a:prstDash val="solid"/>
              <a:miter/>
            </a:ln>
          </p:spPr>
          <p:txBody>
            <a:bodyPr rtlCol="1" anchor="ctr"/>
            <a:lstStyle/>
            <a:p>
              <a:endParaRPr lang="ar-SA"/>
            </a:p>
          </p:txBody>
        </p:sp>
        <p:sp>
          <p:nvSpPr>
            <p:cNvPr id="1654" name="Freeform: Shape 124">
              <a:extLst>
                <a:ext uri="{FF2B5EF4-FFF2-40B4-BE49-F238E27FC236}">
                  <a16:creationId xmlns:a16="http://schemas.microsoft.com/office/drawing/2014/main" id="{89477059-0895-47B7-BEAE-5337B6D8537F}"/>
                </a:ext>
              </a:extLst>
            </p:cNvPr>
            <p:cNvSpPr/>
            <p:nvPr/>
          </p:nvSpPr>
          <p:spPr>
            <a:xfrm>
              <a:off x="2892937" y="3428186"/>
              <a:ext cx="992102" cy="371426"/>
            </a:xfrm>
            <a:custGeom>
              <a:avLst/>
              <a:gdLst>
                <a:gd name="connsiteX0" fmla="*/ 506730 w 580072"/>
                <a:gd name="connsiteY0" fmla="*/ 146685 h 217169"/>
                <a:gd name="connsiteX1" fmla="*/ 366713 w 580072"/>
                <a:gd name="connsiteY1" fmla="*/ 146685 h 217169"/>
                <a:gd name="connsiteX2" fmla="*/ 435293 w 580072"/>
                <a:gd name="connsiteY2" fmla="*/ 216217 h 217169"/>
                <a:gd name="connsiteX3" fmla="*/ 305753 w 580072"/>
                <a:gd name="connsiteY3" fmla="*/ 217170 h 217169"/>
                <a:gd name="connsiteX4" fmla="*/ 145733 w 580072"/>
                <a:gd name="connsiteY4" fmla="*/ 217170 h 217169"/>
                <a:gd name="connsiteX5" fmla="*/ 216218 w 580072"/>
                <a:gd name="connsiteY5" fmla="*/ 146685 h 217169"/>
                <a:gd name="connsiteX6" fmla="*/ 73343 w 580072"/>
                <a:gd name="connsiteY6" fmla="*/ 146685 h 217169"/>
                <a:gd name="connsiteX7" fmla="*/ 145733 w 580072"/>
                <a:gd name="connsiteY7" fmla="*/ 73342 h 217169"/>
                <a:gd name="connsiteX8" fmla="*/ 0 w 580072"/>
                <a:gd name="connsiteY8" fmla="*/ 73342 h 217169"/>
                <a:gd name="connsiteX9" fmla="*/ 74295 w 580072"/>
                <a:gd name="connsiteY9" fmla="*/ 0 h 217169"/>
                <a:gd name="connsiteX10" fmla="*/ 506730 w 580072"/>
                <a:gd name="connsiteY10" fmla="*/ 0 h 217169"/>
                <a:gd name="connsiteX11" fmla="*/ 580072 w 580072"/>
                <a:gd name="connsiteY11" fmla="*/ 73342 h 217169"/>
                <a:gd name="connsiteX12" fmla="*/ 434340 w 580072"/>
                <a:gd name="connsiteY12" fmla="*/ 73342 h 217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0072" h="217169">
                  <a:moveTo>
                    <a:pt x="506730" y="146685"/>
                  </a:moveTo>
                  <a:lnTo>
                    <a:pt x="366713" y="146685"/>
                  </a:lnTo>
                  <a:lnTo>
                    <a:pt x="435293" y="216217"/>
                  </a:lnTo>
                  <a:lnTo>
                    <a:pt x="305753" y="217170"/>
                  </a:lnTo>
                  <a:lnTo>
                    <a:pt x="145733" y="217170"/>
                  </a:lnTo>
                  <a:lnTo>
                    <a:pt x="216218" y="146685"/>
                  </a:lnTo>
                  <a:lnTo>
                    <a:pt x="73343" y="146685"/>
                  </a:lnTo>
                  <a:lnTo>
                    <a:pt x="145733" y="73342"/>
                  </a:lnTo>
                  <a:lnTo>
                    <a:pt x="0" y="73342"/>
                  </a:lnTo>
                  <a:lnTo>
                    <a:pt x="74295" y="0"/>
                  </a:lnTo>
                  <a:lnTo>
                    <a:pt x="506730" y="0"/>
                  </a:lnTo>
                  <a:lnTo>
                    <a:pt x="580072" y="73342"/>
                  </a:lnTo>
                  <a:lnTo>
                    <a:pt x="434340" y="73342"/>
                  </a:lnTo>
                  <a:close/>
                </a:path>
              </a:pathLst>
            </a:custGeom>
            <a:solidFill>
              <a:srgbClr val="FFCE27"/>
            </a:solidFill>
            <a:ln w="9525" cap="flat">
              <a:noFill/>
              <a:prstDash val="solid"/>
              <a:miter/>
            </a:ln>
          </p:spPr>
          <p:txBody>
            <a:bodyPr rtlCol="1" anchor="ctr"/>
            <a:lstStyle/>
            <a:p>
              <a:endParaRPr lang="ar-SA"/>
            </a:p>
          </p:txBody>
        </p:sp>
        <p:sp>
          <p:nvSpPr>
            <p:cNvPr id="1655" name="Freeform: Shape 125">
              <a:extLst>
                <a:ext uri="{FF2B5EF4-FFF2-40B4-BE49-F238E27FC236}">
                  <a16:creationId xmlns:a16="http://schemas.microsoft.com/office/drawing/2014/main" id="{FC02DD3E-531B-4FCB-B8D6-14034620E05D}"/>
                </a:ext>
              </a:extLst>
            </p:cNvPr>
            <p:cNvSpPr/>
            <p:nvPr/>
          </p:nvSpPr>
          <p:spPr>
            <a:xfrm>
              <a:off x="3265995" y="3799612"/>
              <a:ext cx="244359" cy="125437"/>
            </a:xfrm>
            <a:custGeom>
              <a:avLst/>
              <a:gdLst>
                <a:gd name="connsiteX0" fmla="*/ 71437 w 142874"/>
                <a:gd name="connsiteY0" fmla="*/ 0 h 73342"/>
                <a:gd name="connsiteX1" fmla="*/ 0 w 142874"/>
                <a:gd name="connsiteY1" fmla="*/ 73343 h 73342"/>
                <a:gd name="connsiteX2" fmla="*/ 142875 w 142874"/>
                <a:gd name="connsiteY2" fmla="*/ 73343 h 73342"/>
              </a:gdLst>
              <a:ahLst/>
              <a:cxnLst>
                <a:cxn ang="0">
                  <a:pos x="connsiteX0" y="connsiteY0"/>
                </a:cxn>
                <a:cxn ang="0">
                  <a:pos x="connsiteX1" y="connsiteY1"/>
                </a:cxn>
                <a:cxn ang="0">
                  <a:pos x="connsiteX2" y="connsiteY2"/>
                </a:cxn>
              </a:cxnLst>
              <a:rect l="l" t="t" r="r" b="b"/>
              <a:pathLst>
                <a:path w="142874" h="73342">
                  <a:moveTo>
                    <a:pt x="71437" y="0"/>
                  </a:moveTo>
                  <a:lnTo>
                    <a:pt x="0" y="73343"/>
                  </a:lnTo>
                  <a:lnTo>
                    <a:pt x="142875" y="73343"/>
                  </a:lnTo>
                  <a:close/>
                </a:path>
              </a:pathLst>
            </a:custGeom>
            <a:solidFill>
              <a:srgbClr val="FFCE27"/>
            </a:solidFill>
            <a:ln w="9525" cap="flat">
              <a:noFill/>
              <a:prstDash val="solid"/>
              <a:miter/>
            </a:ln>
          </p:spPr>
          <p:txBody>
            <a:bodyPr rtlCol="1" anchor="ctr"/>
            <a:lstStyle/>
            <a:p>
              <a:endParaRPr lang="ar-SA"/>
            </a:p>
          </p:txBody>
        </p:sp>
        <p:sp>
          <p:nvSpPr>
            <p:cNvPr id="1656" name="Freeform: Shape 126">
              <a:extLst>
                <a:ext uri="{FF2B5EF4-FFF2-40B4-BE49-F238E27FC236}">
                  <a16:creationId xmlns:a16="http://schemas.microsoft.com/office/drawing/2014/main" id="{EC0B15EA-429F-4246-800C-AAC60A761DC8}"/>
                </a:ext>
              </a:extLst>
            </p:cNvPr>
            <p:cNvSpPr/>
            <p:nvPr/>
          </p:nvSpPr>
          <p:spPr>
            <a:xfrm>
              <a:off x="2892937" y="4174298"/>
              <a:ext cx="992102" cy="371428"/>
            </a:xfrm>
            <a:custGeom>
              <a:avLst/>
              <a:gdLst>
                <a:gd name="connsiteX0" fmla="*/ 580072 w 580072"/>
                <a:gd name="connsiteY0" fmla="*/ 142875 h 217170"/>
                <a:gd name="connsiteX1" fmla="*/ 504825 w 580072"/>
                <a:gd name="connsiteY1" fmla="*/ 217170 h 217170"/>
                <a:gd name="connsiteX2" fmla="*/ 80963 w 580072"/>
                <a:gd name="connsiteY2" fmla="*/ 217170 h 217170"/>
                <a:gd name="connsiteX3" fmla="*/ 73343 w 580072"/>
                <a:gd name="connsiteY3" fmla="*/ 216218 h 217170"/>
                <a:gd name="connsiteX4" fmla="*/ 0 w 580072"/>
                <a:gd name="connsiteY4" fmla="*/ 143828 h 217170"/>
                <a:gd name="connsiteX5" fmla="*/ 146685 w 580072"/>
                <a:gd name="connsiteY5" fmla="*/ 143828 h 217170"/>
                <a:gd name="connsiteX6" fmla="*/ 74295 w 580072"/>
                <a:gd name="connsiteY6" fmla="*/ 70485 h 217170"/>
                <a:gd name="connsiteX7" fmla="*/ 211455 w 580072"/>
                <a:gd name="connsiteY7" fmla="*/ 69533 h 217170"/>
                <a:gd name="connsiteX8" fmla="*/ 142875 w 580072"/>
                <a:gd name="connsiteY8" fmla="*/ 0 h 217170"/>
                <a:gd name="connsiteX9" fmla="*/ 272415 w 580072"/>
                <a:gd name="connsiteY9" fmla="*/ 0 h 217170"/>
                <a:gd name="connsiteX10" fmla="*/ 431483 w 580072"/>
                <a:gd name="connsiteY10" fmla="*/ 0 h 217170"/>
                <a:gd name="connsiteX11" fmla="*/ 361950 w 580072"/>
                <a:gd name="connsiteY11" fmla="*/ 70485 h 217170"/>
                <a:gd name="connsiteX12" fmla="*/ 506730 w 580072"/>
                <a:gd name="connsiteY12" fmla="*/ 70485 h 217170"/>
                <a:gd name="connsiteX13" fmla="*/ 434340 w 580072"/>
                <a:gd name="connsiteY13" fmla="*/ 142875 h 2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0072" h="217170">
                  <a:moveTo>
                    <a:pt x="580072" y="142875"/>
                  </a:moveTo>
                  <a:lnTo>
                    <a:pt x="504825" y="217170"/>
                  </a:lnTo>
                  <a:lnTo>
                    <a:pt x="80963" y="217170"/>
                  </a:lnTo>
                  <a:lnTo>
                    <a:pt x="73343" y="216218"/>
                  </a:lnTo>
                  <a:lnTo>
                    <a:pt x="0" y="143828"/>
                  </a:lnTo>
                  <a:lnTo>
                    <a:pt x="146685" y="143828"/>
                  </a:lnTo>
                  <a:lnTo>
                    <a:pt x="74295" y="70485"/>
                  </a:lnTo>
                  <a:lnTo>
                    <a:pt x="211455" y="69533"/>
                  </a:lnTo>
                  <a:lnTo>
                    <a:pt x="142875" y="0"/>
                  </a:lnTo>
                  <a:lnTo>
                    <a:pt x="272415" y="0"/>
                  </a:lnTo>
                  <a:lnTo>
                    <a:pt x="431483" y="0"/>
                  </a:lnTo>
                  <a:lnTo>
                    <a:pt x="361950" y="70485"/>
                  </a:lnTo>
                  <a:lnTo>
                    <a:pt x="506730" y="70485"/>
                  </a:lnTo>
                  <a:lnTo>
                    <a:pt x="434340" y="142875"/>
                  </a:lnTo>
                  <a:close/>
                </a:path>
              </a:pathLst>
            </a:custGeom>
            <a:solidFill>
              <a:srgbClr val="FFCE27"/>
            </a:solidFill>
            <a:ln w="9525" cap="flat">
              <a:noFill/>
              <a:prstDash val="solid"/>
              <a:miter/>
            </a:ln>
          </p:spPr>
          <p:txBody>
            <a:bodyPr rtlCol="1" anchor="ctr"/>
            <a:lstStyle/>
            <a:p>
              <a:endParaRPr lang="ar-SA"/>
            </a:p>
          </p:txBody>
        </p:sp>
        <p:sp>
          <p:nvSpPr>
            <p:cNvPr id="1657" name="Freeform: Shape 127">
              <a:extLst>
                <a:ext uri="{FF2B5EF4-FFF2-40B4-BE49-F238E27FC236}">
                  <a16:creationId xmlns:a16="http://schemas.microsoft.com/office/drawing/2014/main" id="{8C27CAF9-9D98-4FD2-9524-2D2C30AF145B}"/>
                </a:ext>
              </a:extLst>
            </p:cNvPr>
            <p:cNvSpPr/>
            <p:nvPr/>
          </p:nvSpPr>
          <p:spPr>
            <a:xfrm>
              <a:off x="3262737" y="4048861"/>
              <a:ext cx="245989" cy="125437"/>
            </a:xfrm>
            <a:custGeom>
              <a:avLst/>
              <a:gdLst>
                <a:gd name="connsiteX0" fmla="*/ 72390 w 143827"/>
                <a:gd name="connsiteY0" fmla="*/ 73342 h 73342"/>
                <a:gd name="connsiteX1" fmla="*/ 143828 w 143827"/>
                <a:gd name="connsiteY1" fmla="*/ 0 h 73342"/>
                <a:gd name="connsiteX2" fmla="*/ 0 w 143827"/>
                <a:gd name="connsiteY2" fmla="*/ 0 h 73342"/>
              </a:gdLst>
              <a:ahLst/>
              <a:cxnLst>
                <a:cxn ang="0">
                  <a:pos x="connsiteX0" y="connsiteY0"/>
                </a:cxn>
                <a:cxn ang="0">
                  <a:pos x="connsiteX1" y="connsiteY1"/>
                </a:cxn>
                <a:cxn ang="0">
                  <a:pos x="connsiteX2" y="connsiteY2"/>
                </a:cxn>
              </a:cxnLst>
              <a:rect l="l" t="t" r="r" b="b"/>
              <a:pathLst>
                <a:path w="143827" h="73342">
                  <a:moveTo>
                    <a:pt x="72390" y="73342"/>
                  </a:moveTo>
                  <a:lnTo>
                    <a:pt x="143828" y="0"/>
                  </a:lnTo>
                  <a:lnTo>
                    <a:pt x="0" y="0"/>
                  </a:lnTo>
                  <a:close/>
                </a:path>
              </a:pathLst>
            </a:custGeom>
            <a:solidFill>
              <a:srgbClr val="FFCE27"/>
            </a:solidFill>
            <a:ln w="9525" cap="flat">
              <a:noFill/>
              <a:prstDash val="solid"/>
              <a:miter/>
            </a:ln>
          </p:spPr>
          <p:txBody>
            <a:bodyPr rtlCol="1" anchor="ctr"/>
            <a:lstStyle/>
            <a:p>
              <a:endParaRPr lang="ar-SA"/>
            </a:p>
          </p:txBody>
        </p:sp>
        <p:sp>
          <p:nvSpPr>
            <p:cNvPr id="1658" name="Freeform: Shape 128">
              <a:extLst>
                <a:ext uri="{FF2B5EF4-FFF2-40B4-BE49-F238E27FC236}">
                  <a16:creationId xmlns:a16="http://schemas.microsoft.com/office/drawing/2014/main" id="{D191BB38-3D99-4C6A-9136-3824C0860299}"/>
                </a:ext>
              </a:extLst>
            </p:cNvPr>
            <p:cNvSpPr/>
            <p:nvPr/>
          </p:nvSpPr>
          <p:spPr>
            <a:xfrm>
              <a:off x="3946946" y="3428186"/>
              <a:ext cx="1117541" cy="1117541"/>
            </a:xfrm>
            <a:custGeom>
              <a:avLst/>
              <a:gdLst>
                <a:gd name="connsiteX0" fmla="*/ 0 w 653415"/>
                <a:gd name="connsiteY0" fmla="*/ 0 h 653415"/>
                <a:gd name="connsiteX1" fmla="*/ 653415 w 653415"/>
                <a:gd name="connsiteY1" fmla="*/ 0 h 653415"/>
                <a:gd name="connsiteX2" fmla="*/ 653415 w 653415"/>
                <a:gd name="connsiteY2" fmla="*/ 653415 h 653415"/>
                <a:gd name="connsiteX3" fmla="*/ 0 w 653415"/>
                <a:gd name="connsiteY3" fmla="*/ 653415 h 653415"/>
              </a:gdLst>
              <a:ahLst/>
              <a:cxnLst>
                <a:cxn ang="0">
                  <a:pos x="connsiteX0" y="connsiteY0"/>
                </a:cxn>
                <a:cxn ang="0">
                  <a:pos x="connsiteX1" y="connsiteY1"/>
                </a:cxn>
                <a:cxn ang="0">
                  <a:pos x="connsiteX2" y="connsiteY2"/>
                </a:cxn>
                <a:cxn ang="0">
                  <a:pos x="connsiteX3" y="connsiteY3"/>
                </a:cxn>
              </a:cxnLst>
              <a:rect l="l" t="t" r="r" b="b"/>
              <a:pathLst>
                <a:path w="653415" h="653415">
                  <a:moveTo>
                    <a:pt x="0" y="0"/>
                  </a:moveTo>
                  <a:lnTo>
                    <a:pt x="653415" y="0"/>
                  </a:lnTo>
                  <a:lnTo>
                    <a:pt x="653415" y="653415"/>
                  </a:lnTo>
                  <a:lnTo>
                    <a:pt x="0" y="653415"/>
                  </a:lnTo>
                  <a:close/>
                </a:path>
              </a:pathLst>
            </a:custGeom>
            <a:solidFill>
              <a:srgbClr val="EF3834"/>
            </a:solidFill>
            <a:ln w="9525" cap="flat">
              <a:noFill/>
              <a:prstDash val="solid"/>
              <a:miter/>
            </a:ln>
          </p:spPr>
          <p:txBody>
            <a:bodyPr rtlCol="1" anchor="ctr"/>
            <a:lstStyle/>
            <a:p>
              <a:endParaRPr lang="ar-SA"/>
            </a:p>
          </p:txBody>
        </p:sp>
        <p:sp>
          <p:nvSpPr>
            <p:cNvPr id="1659" name="Freeform: Shape 129">
              <a:extLst>
                <a:ext uri="{FF2B5EF4-FFF2-40B4-BE49-F238E27FC236}">
                  <a16:creationId xmlns:a16="http://schemas.microsoft.com/office/drawing/2014/main" id="{28186985-2DCA-4C6D-8E86-505A90E94329}"/>
                </a:ext>
              </a:extLst>
            </p:cNvPr>
            <p:cNvSpPr/>
            <p:nvPr/>
          </p:nvSpPr>
          <p:spPr>
            <a:xfrm>
              <a:off x="3948576" y="4019537"/>
              <a:ext cx="1117540" cy="259021"/>
            </a:xfrm>
            <a:custGeom>
              <a:avLst/>
              <a:gdLst>
                <a:gd name="connsiteX0" fmla="*/ 527685 w 653414"/>
                <a:gd name="connsiteY0" fmla="*/ 22860 h 151447"/>
                <a:gd name="connsiteX1" fmla="*/ 503872 w 653414"/>
                <a:gd name="connsiteY1" fmla="*/ 46672 h 151447"/>
                <a:gd name="connsiteX2" fmla="*/ 463867 w 653414"/>
                <a:gd name="connsiteY2" fmla="*/ 86678 h 151447"/>
                <a:gd name="connsiteX3" fmla="*/ 456247 w 653414"/>
                <a:gd name="connsiteY3" fmla="*/ 94297 h 151447"/>
                <a:gd name="connsiteX4" fmla="*/ 456247 w 653414"/>
                <a:gd name="connsiteY4" fmla="*/ 94297 h 151447"/>
                <a:gd name="connsiteX5" fmla="*/ 439102 w 653414"/>
                <a:gd name="connsiteY5" fmla="*/ 112395 h 151447"/>
                <a:gd name="connsiteX6" fmla="*/ 421005 w 653414"/>
                <a:gd name="connsiteY6" fmla="*/ 93345 h 151447"/>
                <a:gd name="connsiteX7" fmla="*/ 421005 w 653414"/>
                <a:gd name="connsiteY7" fmla="*/ 93345 h 151447"/>
                <a:gd name="connsiteX8" fmla="*/ 417195 w 653414"/>
                <a:gd name="connsiteY8" fmla="*/ 89535 h 151447"/>
                <a:gd name="connsiteX9" fmla="*/ 403860 w 653414"/>
                <a:gd name="connsiteY9" fmla="*/ 75247 h 151447"/>
                <a:gd name="connsiteX10" fmla="*/ 328613 w 653414"/>
                <a:gd name="connsiteY10" fmla="*/ 0 h 151447"/>
                <a:gd name="connsiteX11" fmla="*/ 242888 w 653414"/>
                <a:gd name="connsiteY11" fmla="*/ 86678 h 151447"/>
                <a:gd name="connsiteX12" fmla="*/ 235267 w 653414"/>
                <a:gd name="connsiteY12" fmla="*/ 94297 h 151447"/>
                <a:gd name="connsiteX13" fmla="*/ 235267 w 653414"/>
                <a:gd name="connsiteY13" fmla="*/ 94297 h 151447"/>
                <a:gd name="connsiteX14" fmla="*/ 235267 w 653414"/>
                <a:gd name="connsiteY14" fmla="*/ 94297 h 151447"/>
                <a:gd name="connsiteX15" fmla="*/ 218122 w 653414"/>
                <a:gd name="connsiteY15" fmla="*/ 112395 h 151447"/>
                <a:gd name="connsiteX16" fmla="*/ 200025 w 653414"/>
                <a:gd name="connsiteY16" fmla="*/ 94297 h 151447"/>
                <a:gd name="connsiteX17" fmla="*/ 200025 w 653414"/>
                <a:gd name="connsiteY17" fmla="*/ 94297 h 151447"/>
                <a:gd name="connsiteX18" fmla="*/ 200025 w 653414"/>
                <a:gd name="connsiteY18" fmla="*/ 94297 h 151447"/>
                <a:gd name="connsiteX19" fmla="*/ 189547 w 653414"/>
                <a:gd name="connsiteY19" fmla="*/ 83820 h 151447"/>
                <a:gd name="connsiteX20" fmla="*/ 181927 w 653414"/>
                <a:gd name="connsiteY20" fmla="*/ 76200 h 151447"/>
                <a:gd name="connsiteX21" fmla="*/ 107632 w 653414"/>
                <a:gd name="connsiteY21" fmla="*/ 953 h 151447"/>
                <a:gd name="connsiteX22" fmla="*/ 21907 w 653414"/>
                <a:gd name="connsiteY22" fmla="*/ 87630 h 151447"/>
                <a:gd name="connsiteX23" fmla="*/ 14288 w 653414"/>
                <a:gd name="connsiteY23" fmla="*/ 95250 h 151447"/>
                <a:gd name="connsiteX24" fmla="*/ 0 w 653414"/>
                <a:gd name="connsiteY24" fmla="*/ 109538 h 151447"/>
                <a:gd name="connsiteX25" fmla="*/ 0 w 653414"/>
                <a:gd name="connsiteY25" fmla="*/ 145733 h 151447"/>
                <a:gd name="connsiteX26" fmla="*/ 7620 w 653414"/>
                <a:gd name="connsiteY26" fmla="*/ 138113 h 151447"/>
                <a:gd name="connsiteX27" fmla="*/ 106680 w 653414"/>
                <a:gd name="connsiteY27" fmla="*/ 38100 h 151447"/>
                <a:gd name="connsiteX28" fmla="*/ 162877 w 653414"/>
                <a:gd name="connsiteY28" fmla="*/ 95250 h 151447"/>
                <a:gd name="connsiteX29" fmla="*/ 162877 w 653414"/>
                <a:gd name="connsiteY29" fmla="*/ 95250 h 151447"/>
                <a:gd name="connsiteX30" fmla="*/ 162877 w 653414"/>
                <a:gd name="connsiteY30" fmla="*/ 95250 h 151447"/>
                <a:gd name="connsiteX31" fmla="*/ 168592 w 653414"/>
                <a:gd name="connsiteY31" fmla="*/ 100965 h 151447"/>
                <a:gd name="connsiteX32" fmla="*/ 180975 w 653414"/>
                <a:gd name="connsiteY32" fmla="*/ 113347 h 151447"/>
                <a:gd name="connsiteX33" fmla="*/ 200025 w 653414"/>
                <a:gd name="connsiteY33" fmla="*/ 132397 h 151447"/>
                <a:gd name="connsiteX34" fmla="*/ 218122 w 653414"/>
                <a:gd name="connsiteY34" fmla="*/ 150495 h 151447"/>
                <a:gd name="connsiteX35" fmla="*/ 229552 w 653414"/>
                <a:gd name="connsiteY35" fmla="*/ 139065 h 151447"/>
                <a:gd name="connsiteX36" fmla="*/ 229552 w 653414"/>
                <a:gd name="connsiteY36" fmla="*/ 139065 h 151447"/>
                <a:gd name="connsiteX37" fmla="*/ 328613 w 653414"/>
                <a:gd name="connsiteY37" fmla="*/ 39053 h 151447"/>
                <a:gd name="connsiteX38" fmla="*/ 402907 w 653414"/>
                <a:gd name="connsiteY38" fmla="*/ 114300 h 151447"/>
                <a:gd name="connsiteX39" fmla="*/ 421957 w 653414"/>
                <a:gd name="connsiteY39" fmla="*/ 133350 h 151447"/>
                <a:gd name="connsiteX40" fmla="*/ 440055 w 653414"/>
                <a:gd name="connsiteY40" fmla="*/ 151447 h 151447"/>
                <a:gd name="connsiteX41" fmla="*/ 451485 w 653414"/>
                <a:gd name="connsiteY41" fmla="*/ 140018 h 151447"/>
                <a:gd name="connsiteX42" fmla="*/ 451485 w 653414"/>
                <a:gd name="connsiteY42" fmla="*/ 140018 h 151447"/>
                <a:gd name="connsiteX43" fmla="*/ 550545 w 653414"/>
                <a:gd name="connsiteY43" fmla="*/ 40005 h 151447"/>
                <a:gd name="connsiteX44" fmla="*/ 653415 w 653414"/>
                <a:gd name="connsiteY44" fmla="*/ 142875 h 151447"/>
                <a:gd name="connsiteX45" fmla="*/ 653415 w 653414"/>
                <a:gd name="connsiteY45" fmla="*/ 105728 h 151447"/>
                <a:gd name="connsiteX46" fmla="*/ 550545 w 653414"/>
                <a:gd name="connsiteY46" fmla="*/ 953 h 151447"/>
                <a:gd name="connsiteX47" fmla="*/ 527685 w 653414"/>
                <a:gd name="connsiteY47" fmla="*/ 2286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53414" h="151447">
                  <a:moveTo>
                    <a:pt x="527685" y="22860"/>
                  </a:moveTo>
                  <a:cubicBezTo>
                    <a:pt x="520065" y="30480"/>
                    <a:pt x="511492" y="39053"/>
                    <a:pt x="503872" y="46672"/>
                  </a:cubicBezTo>
                  <a:lnTo>
                    <a:pt x="463867" y="86678"/>
                  </a:lnTo>
                  <a:lnTo>
                    <a:pt x="456247" y="94297"/>
                  </a:lnTo>
                  <a:lnTo>
                    <a:pt x="456247" y="94297"/>
                  </a:lnTo>
                  <a:lnTo>
                    <a:pt x="439102" y="112395"/>
                  </a:lnTo>
                  <a:lnTo>
                    <a:pt x="421005" y="93345"/>
                  </a:lnTo>
                  <a:lnTo>
                    <a:pt x="421005" y="93345"/>
                  </a:lnTo>
                  <a:lnTo>
                    <a:pt x="417195" y="89535"/>
                  </a:lnTo>
                  <a:lnTo>
                    <a:pt x="403860" y="75247"/>
                  </a:lnTo>
                  <a:lnTo>
                    <a:pt x="328613" y="0"/>
                  </a:lnTo>
                  <a:lnTo>
                    <a:pt x="242888" y="86678"/>
                  </a:lnTo>
                  <a:lnTo>
                    <a:pt x="235267" y="94297"/>
                  </a:lnTo>
                  <a:lnTo>
                    <a:pt x="235267" y="94297"/>
                  </a:lnTo>
                  <a:lnTo>
                    <a:pt x="235267" y="94297"/>
                  </a:lnTo>
                  <a:lnTo>
                    <a:pt x="218122" y="112395"/>
                  </a:lnTo>
                  <a:lnTo>
                    <a:pt x="200025" y="94297"/>
                  </a:lnTo>
                  <a:lnTo>
                    <a:pt x="200025" y="94297"/>
                  </a:lnTo>
                  <a:lnTo>
                    <a:pt x="200025" y="94297"/>
                  </a:lnTo>
                  <a:lnTo>
                    <a:pt x="189547" y="83820"/>
                  </a:lnTo>
                  <a:lnTo>
                    <a:pt x="181927" y="76200"/>
                  </a:lnTo>
                  <a:lnTo>
                    <a:pt x="107632" y="953"/>
                  </a:lnTo>
                  <a:lnTo>
                    <a:pt x="21907" y="87630"/>
                  </a:lnTo>
                  <a:lnTo>
                    <a:pt x="14288" y="95250"/>
                  </a:lnTo>
                  <a:lnTo>
                    <a:pt x="0" y="109538"/>
                  </a:lnTo>
                  <a:lnTo>
                    <a:pt x="0" y="145733"/>
                  </a:lnTo>
                  <a:lnTo>
                    <a:pt x="7620" y="138113"/>
                  </a:lnTo>
                  <a:lnTo>
                    <a:pt x="106680" y="38100"/>
                  </a:lnTo>
                  <a:lnTo>
                    <a:pt x="162877" y="95250"/>
                  </a:lnTo>
                  <a:lnTo>
                    <a:pt x="162877" y="95250"/>
                  </a:lnTo>
                  <a:lnTo>
                    <a:pt x="162877" y="95250"/>
                  </a:lnTo>
                  <a:lnTo>
                    <a:pt x="168592" y="100965"/>
                  </a:lnTo>
                  <a:lnTo>
                    <a:pt x="180975" y="113347"/>
                  </a:lnTo>
                  <a:lnTo>
                    <a:pt x="200025" y="132397"/>
                  </a:lnTo>
                  <a:lnTo>
                    <a:pt x="218122" y="150495"/>
                  </a:lnTo>
                  <a:lnTo>
                    <a:pt x="229552" y="139065"/>
                  </a:lnTo>
                  <a:lnTo>
                    <a:pt x="229552" y="139065"/>
                  </a:lnTo>
                  <a:lnTo>
                    <a:pt x="328613" y="39053"/>
                  </a:lnTo>
                  <a:lnTo>
                    <a:pt x="402907" y="114300"/>
                  </a:lnTo>
                  <a:lnTo>
                    <a:pt x="421957" y="133350"/>
                  </a:lnTo>
                  <a:lnTo>
                    <a:pt x="440055" y="151447"/>
                  </a:lnTo>
                  <a:lnTo>
                    <a:pt x="451485" y="140018"/>
                  </a:lnTo>
                  <a:lnTo>
                    <a:pt x="451485" y="140018"/>
                  </a:lnTo>
                  <a:lnTo>
                    <a:pt x="550545" y="40005"/>
                  </a:lnTo>
                  <a:lnTo>
                    <a:pt x="653415" y="142875"/>
                  </a:lnTo>
                  <a:lnTo>
                    <a:pt x="653415" y="105728"/>
                  </a:lnTo>
                  <a:lnTo>
                    <a:pt x="550545" y="953"/>
                  </a:lnTo>
                  <a:lnTo>
                    <a:pt x="527685" y="22860"/>
                  </a:lnTo>
                  <a:close/>
                </a:path>
              </a:pathLst>
            </a:custGeom>
            <a:solidFill>
              <a:srgbClr val="FFFFFF"/>
            </a:solidFill>
            <a:ln w="9525" cap="flat">
              <a:noFill/>
              <a:prstDash val="solid"/>
              <a:miter/>
            </a:ln>
          </p:spPr>
          <p:txBody>
            <a:bodyPr rtlCol="1" anchor="ctr"/>
            <a:lstStyle/>
            <a:p>
              <a:endParaRPr lang="ar-SA"/>
            </a:p>
          </p:txBody>
        </p:sp>
        <p:sp>
          <p:nvSpPr>
            <p:cNvPr id="1660" name="Freeform: Shape 130">
              <a:extLst>
                <a:ext uri="{FF2B5EF4-FFF2-40B4-BE49-F238E27FC236}">
                  <a16:creationId xmlns:a16="http://schemas.microsoft.com/office/drawing/2014/main" id="{BED46913-BAB2-4A16-9C6A-683D27DE9E8B}"/>
                </a:ext>
              </a:extLst>
            </p:cNvPr>
            <p:cNvSpPr/>
            <p:nvPr/>
          </p:nvSpPr>
          <p:spPr>
            <a:xfrm>
              <a:off x="3946946" y="3700240"/>
              <a:ext cx="1117541" cy="449623"/>
            </a:xfrm>
            <a:custGeom>
              <a:avLst/>
              <a:gdLst>
                <a:gd name="connsiteX0" fmla="*/ 569595 w 653415"/>
                <a:gd name="connsiteY0" fmla="*/ 133350 h 262890"/>
                <a:gd name="connsiteX1" fmla="*/ 590550 w 653415"/>
                <a:gd name="connsiteY1" fmla="*/ 111443 h 262890"/>
                <a:gd name="connsiteX2" fmla="*/ 626745 w 653415"/>
                <a:gd name="connsiteY2" fmla="*/ 76200 h 262890"/>
                <a:gd name="connsiteX3" fmla="*/ 588645 w 653415"/>
                <a:gd name="connsiteY3" fmla="*/ 76200 h 262890"/>
                <a:gd name="connsiteX4" fmla="*/ 563880 w 653415"/>
                <a:gd name="connsiteY4" fmla="*/ 101918 h 262890"/>
                <a:gd name="connsiteX5" fmla="*/ 563880 w 653415"/>
                <a:gd name="connsiteY5" fmla="*/ 63818 h 262890"/>
                <a:gd name="connsiteX6" fmla="*/ 590550 w 653415"/>
                <a:gd name="connsiteY6" fmla="*/ 35243 h 262890"/>
                <a:gd name="connsiteX7" fmla="*/ 626745 w 653415"/>
                <a:gd name="connsiteY7" fmla="*/ 0 h 262890"/>
                <a:gd name="connsiteX8" fmla="*/ 588645 w 653415"/>
                <a:gd name="connsiteY8" fmla="*/ 0 h 262890"/>
                <a:gd name="connsiteX9" fmla="*/ 563880 w 653415"/>
                <a:gd name="connsiteY9" fmla="*/ 26670 h 262890"/>
                <a:gd name="connsiteX10" fmla="*/ 563880 w 653415"/>
                <a:gd name="connsiteY10" fmla="*/ 0 h 262890"/>
                <a:gd name="connsiteX11" fmla="*/ 541972 w 653415"/>
                <a:gd name="connsiteY11" fmla="*/ 0 h 262890"/>
                <a:gd name="connsiteX12" fmla="*/ 541972 w 653415"/>
                <a:gd name="connsiteY12" fmla="*/ 28575 h 262890"/>
                <a:gd name="connsiteX13" fmla="*/ 513397 w 653415"/>
                <a:gd name="connsiteY13" fmla="*/ 0 h 262890"/>
                <a:gd name="connsiteX14" fmla="*/ 477203 w 653415"/>
                <a:gd name="connsiteY14" fmla="*/ 953 h 262890"/>
                <a:gd name="connsiteX15" fmla="*/ 541972 w 653415"/>
                <a:gd name="connsiteY15" fmla="*/ 65723 h 262890"/>
                <a:gd name="connsiteX16" fmla="*/ 541972 w 653415"/>
                <a:gd name="connsiteY16" fmla="*/ 104775 h 262890"/>
                <a:gd name="connsiteX17" fmla="*/ 512445 w 653415"/>
                <a:gd name="connsiteY17" fmla="*/ 76200 h 262890"/>
                <a:gd name="connsiteX18" fmla="*/ 476250 w 653415"/>
                <a:gd name="connsiteY18" fmla="*/ 76200 h 262890"/>
                <a:gd name="connsiteX19" fmla="*/ 533400 w 653415"/>
                <a:gd name="connsiteY19" fmla="*/ 133350 h 262890"/>
                <a:gd name="connsiteX20" fmla="*/ 440055 w 653415"/>
                <a:gd name="connsiteY20" fmla="*/ 226695 h 262890"/>
                <a:gd name="connsiteX21" fmla="*/ 347663 w 653415"/>
                <a:gd name="connsiteY21" fmla="*/ 133350 h 262890"/>
                <a:gd name="connsiteX22" fmla="*/ 368617 w 653415"/>
                <a:gd name="connsiteY22" fmla="*/ 111443 h 262890"/>
                <a:gd name="connsiteX23" fmla="*/ 404813 w 653415"/>
                <a:gd name="connsiteY23" fmla="*/ 76200 h 262890"/>
                <a:gd name="connsiteX24" fmla="*/ 366713 w 653415"/>
                <a:gd name="connsiteY24" fmla="*/ 76200 h 262890"/>
                <a:gd name="connsiteX25" fmla="*/ 341947 w 653415"/>
                <a:gd name="connsiteY25" fmla="*/ 101918 h 262890"/>
                <a:gd name="connsiteX26" fmla="*/ 341947 w 653415"/>
                <a:gd name="connsiteY26" fmla="*/ 63818 h 262890"/>
                <a:gd name="connsiteX27" fmla="*/ 368617 w 653415"/>
                <a:gd name="connsiteY27" fmla="*/ 35243 h 262890"/>
                <a:gd name="connsiteX28" fmla="*/ 404813 w 653415"/>
                <a:gd name="connsiteY28" fmla="*/ 0 h 262890"/>
                <a:gd name="connsiteX29" fmla="*/ 366713 w 653415"/>
                <a:gd name="connsiteY29" fmla="*/ 0 h 262890"/>
                <a:gd name="connsiteX30" fmla="*/ 341947 w 653415"/>
                <a:gd name="connsiteY30" fmla="*/ 26670 h 262890"/>
                <a:gd name="connsiteX31" fmla="*/ 341947 w 653415"/>
                <a:gd name="connsiteY31" fmla="*/ 0 h 262890"/>
                <a:gd name="connsiteX32" fmla="*/ 320040 w 653415"/>
                <a:gd name="connsiteY32" fmla="*/ 0 h 262890"/>
                <a:gd name="connsiteX33" fmla="*/ 320040 w 653415"/>
                <a:gd name="connsiteY33" fmla="*/ 28575 h 262890"/>
                <a:gd name="connsiteX34" fmla="*/ 290513 w 653415"/>
                <a:gd name="connsiteY34" fmla="*/ 0 h 262890"/>
                <a:gd name="connsiteX35" fmla="*/ 255270 w 653415"/>
                <a:gd name="connsiteY35" fmla="*/ 953 h 262890"/>
                <a:gd name="connsiteX36" fmla="*/ 320040 w 653415"/>
                <a:gd name="connsiteY36" fmla="*/ 65723 h 262890"/>
                <a:gd name="connsiteX37" fmla="*/ 320040 w 653415"/>
                <a:gd name="connsiteY37" fmla="*/ 104775 h 262890"/>
                <a:gd name="connsiteX38" fmla="*/ 290513 w 653415"/>
                <a:gd name="connsiteY38" fmla="*/ 76200 h 262890"/>
                <a:gd name="connsiteX39" fmla="*/ 254317 w 653415"/>
                <a:gd name="connsiteY39" fmla="*/ 76200 h 262890"/>
                <a:gd name="connsiteX40" fmla="*/ 311467 w 653415"/>
                <a:gd name="connsiteY40" fmla="*/ 133350 h 262890"/>
                <a:gd name="connsiteX41" fmla="*/ 218122 w 653415"/>
                <a:gd name="connsiteY41" fmla="*/ 226695 h 262890"/>
                <a:gd name="connsiteX42" fmla="*/ 125730 w 653415"/>
                <a:gd name="connsiteY42" fmla="*/ 133350 h 262890"/>
                <a:gd name="connsiteX43" fmla="*/ 146685 w 653415"/>
                <a:gd name="connsiteY43" fmla="*/ 111443 h 262890"/>
                <a:gd name="connsiteX44" fmla="*/ 182880 w 653415"/>
                <a:gd name="connsiteY44" fmla="*/ 76200 h 262890"/>
                <a:gd name="connsiteX45" fmla="*/ 144780 w 653415"/>
                <a:gd name="connsiteY45" fmla="*/ 76200 h 262890"/>
                <a:gd name="connsiteX46" fmla="*/ 120015 w 653415"/>
                <a:gd name="connsiteY46" fmla="*/ 101918 h 262890"/>
                <a:gd name="connsiteX47" fmla="*/ 120015 w 653415"/>
                <a:gd name="connsiteY47" fmla="*/ 63818 h 262890"/>
                <a:gd name="connsiteX48" fmla="*/ 146685 w 653415"/>
                <a:gd name="connsiteY48" fmla="*/ 35243 h 262890"/>
                <a:gd name="connsiteX49" fmla="*/ 182880 w 653415"/>
                <a:gd name="connsiteY49" fmla="*/ 0 h 262890"/>
                <a:gd name="connsiteX50" fmla="*/ 144780 w 653415"/>
                <a:gd name="connsiteY50" fmla="*/ 0 h 262890"/>
                <a:gd name="connsiteX51" fmla="*/ 120015 w 653415"/>
                <a:gd name="connsiteY51" fmla="*/ 26670 h 262890"/>
                <a:gd name="connsiteX52" fmla="*/ 120015 w 653415"/>
                <a:gd name="connsiteY52" fmla="*/ 0 h 262890"/>
                <a:gd name="connsiteX53" fmla="*/ 98107 w 653415"/>
                <a:gd name="connsiteY53" fmla="*/ 0 h 262890"/>
                <a:gd name="connsiteX54" fmla="*/ 98107 w 653415"/>
                <a:gd name="connsiteY54" fmla="*/ 28575 h 262890"/>
                <a:gd name="connsiteX55" fmla="*/ 68580 w 653415"/>
                <a:gd name="connsiteY55" fmla="*/ 0 h 262890"/>
                <a:gd name="connsiteX56" fmla="*/ 33338 w 653415"/>
                <a:gd name="connsiteY56" fmla="*/ 953 h 262890"/>
                <a:gd name="connsiteX57" fmla="*/ 98107 w 653415"/>
                <a:gd name="connsiteY57" fmla="*/ 65723 h 262890"/>
                <a:gd name="connsiteX58" fmla="*/ 98107 w 653415"/>
                <a:gd name="connsiteY58" fmla="*/ 104775 h 262890"/>
                <a:gd name="connsiteX59" fmla="*/ 68580 w 653415"/>
                <a:gd name="connsiteY59" fmla="*/ 76200 h 262890"/>
                <a:gd name="connsiteX60" fmla="*/ 32385 w 653415"/>
                <a:gd name="connsiteY60" fmla="*/ 76200 h 262890"/>
                <a:gd name="connsiteX61" fmla="*/ 89535 w 653415"/>
                <a:gd name="connsiteY61" fmla="*/ 133350 h 262890"/>
                <a:gd name="connsiteX62" fmla="*/ 0 w 653415"/>
                <a:gd name="connsiteY62" fmla="*/ 222885 h 262890"/>
                <a:gd name="connsiteX63" fmla="*/ 0 w 653415"/>
                <a:gd name="connsiteY63" fmla="*/ 259080 h 262890"/>
                <a:gd name="connsiteX64" fmla="*/ 14288 w 653415"/>
                <a:gd name="connsiteY64" fmla="*/ 244793 h 262890"/>
                <a:gd name="connsiteX65" fmla="*/ 53340 w 653415"/>
                <a:gd name="connsiteY65" fmla="*/ 205740 h 262890"/>
                <a:gd name="connsiteX66" fmla="*/ 90488 w 653415"/>
                <a:gd name="connsiteY66" fmla="*/ 169545 h 262890"/>
                <a:gd name="connsiteX67" fmla="*/ 98107 w 653415"/>
                <a:gd name="connsiteY67" fmla="*/ 161925 h 262890"/>
                <a:gd name="connsiteX68" fmla="*/ 107632 w 653415"/>
                <a:gd name="connsiteY68" fmla="*/ 152400 h 262890"/>
                <a:gd name="connsiteX69" fmla="*/ 120015 w 653415"/>
                <a:gd name="connsiteY69" fmla="*/ 164783 h 262890"/>
                <a:gd name="connsiteX70" fmla="*/ 124778 w 653415"/>
                <a:gd name="connsiteY70" fmla="*/ 169545 h 262890"/>
                <a:gd name="connsiteX71" fmla="*/ 124778 w 653415"/>
                <a:gd name="connsiteY71" fmla="*/ 169545 h 262890"/>
                <a:gd name="connsiteX72" fmla="*/ 146685 w 653415"/>
                <a:gd name="connsiteY72" fmla="*/ 192405 h 262890"/>
                <a:gd name="connsiteX73" fmla="*/ 200025 w 653415"/>
                <a:gd name="connsiteY73" fmla="*/ 244793 h 262890"/>
                <a:gd name="connsiteX74" fmla="*/ 218122 w 653415"/>
                <a:gd name="connsiteY74" fmla="*/ 262890 h 262890"/>
                <a:gd name="connsiteX75" fmla="*/ 236220 w 653415"/>
                <a:gd name="connsiteY75" fmla="*/ 244793 h 262890"/>
                <a:gd name="connsiteX76" fmla="*/ 275272 w 653415"/>
                <a:gd name="connsiteY76" fmla="*/ 205740 h 262890"/>
                <a:gd name="connsiteX77" fmla="*/ 312420 w 653415"/>
                <a:gd name="connsiteY77" fmla="*/ 169545 h 262890"/>
                <a:gd name="connsiteX78" fmla="*/ 320040 w 653415"/>
                <a:gd name="connsiteY78" fmla="*/ 161925 h 262890"/>
                <a:gd name="connsiteX79" fmla="*/ 329565 w 653415"/>
                <a:gd name="connsiteY79" fmla="*/ 152400 h 262890"/>
                <a:gd name="connsiteX80" fmla="*/ 341947 w 653415"/>
                <a:gd name="connsiteY80" fmla="*/ 164783 h 262890"/>
                <a:gd name="connsiteX81" fmla="*/ 346710 w 653415"/>
                <a:gd name="connsiteY81" fmla="*/ 169545 h 262890"/>
                <a:gd name="connsiteX82" fmla="*/ 346710 w 653415"/>
                <a:gd name="connsiteY82" fmla="*/ 169545 h 262890"/>
                <a:gd name="connsiteX83" fmla="*/ 368617 w 653415"/>
                <a:gd name="connsiteY83" fmla="*/ 192405 h 262890"/>
                <a:gd name="connsiteX84" fmla="*/ 421957 w 653415"/>
                <a:gd name="connsiteY84" fmla="*/ 244793 h 262890"/>
                <a:gd name="connsiteX85" fmla="*/ 440055 w 653415"/>
                <a:gd name="connsiteY85" fmla="*/ 262890 h 262890"/>
                <a:gd name="connsiteX86" fmla="*/ 458153 w 653415"/>
                <a:gd name="connsiteY86" fmla="*/ 244793 h 262890"/>
                <a:gd name="connsiteX87" fmla="*/ 498157 w 653415"/>
                <a:gd name="connsiteY87" fmla="*/ 205740 h 262890"/>
                <a:gd name="connsiteX88" fmla="*/ 534353 w 653415"/>
                <a:gd name="connsiteY88" fmla="*/ 169545 h 262890"/>
                <a:gd name="connsiteX89" fmla="*/ 541972 w 653415"/>
                <a:gd name="connsiteY89" fmla="*/ 161925 h 262890"/>
                <a:gd name="connsiteX90" fmla="*/ 551497 w 653415"/>
                <a:gd name="connsiteY90" fmla="*/ 152400 h 262890"/>
                <a:gd name="connsiteX91" fmla="*/ 563880 w 653415"/>
                <a:gd name="connsiteY91" fmla="*/ 164783 h 262890"/>
                <a:gd name="connsiteX92" fmla="*/ 568642 w 653415"/>
                <a:gd name="connsiteY92" fmla="*/ 169545 h 262890"/>
                <a:gd name="connsiteX93" fmla="*/ 568642 w 653415"/>
                <a:gd name="connsiteY93" fmla="*/ 169545 h 262890"/>
                <a:gd name="connsiteX94" fmla="*/ 590550 w 653415"/>
                <a:gd name="connsiteY94" fmla="*/ 192405 h 262890"/>
                <a:gd name="connsiteX95" fmla="*/ 653415 w 653415"/>
                <a:gd name="connsiteY95" fmla="*/ 255270 h 262890"/>
                <a:gd name="connsiteX96" fmla="*/ 653415 w 653415"/>
                <a:gd name="connsiteY96" fmla="*/ 218123 h 262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653415" h="262890">
                  <a:moveTo>
                    <a:pt x="569595" y="133350"/>
                  </a:moveTo>
                  <a:lnTo>
                    <a:pt x="590550" y="111443"/>
                  </a:lnTo>
                  <a:lnTo>
                    <a:pt x="626745" y="76200"/>
                  </a:lnTo>
                  <a:lnTo>
                    <a:pt x="588645" y="76200"/>
                  </a:lnTo>
                  <a:lnTo>
                    <a:pt x="563880" y="101918"/>
                  </a:lnTo>
                  <a:lnTo>
                    <a:pt x="563880" y="63818"/>
                  </a:lnTo>
                  <a:lnTo>
                    <a:pt x="590550" y="35243"/>
                  </a:lnTo>
                  <a:lnTo>
                    <a:pt x="626745" y="0"/>
                  </a:lnTo>
                  <a:lnTo>
                    <a:pt x="588645" y="0"/>
                  </a:lnTo>
                  <a:lnTo>
                    <a:pt x="563880" y="26670"/>
                  </a:lnTo>
                  <a:lnTo>
                    <a:pt x="563880" y="0"/>
                  </a:lnTo>
                  <a:lnTo>
                    <a:pt x="541972" y="0"/>
                  </a:lnTo>
                  <a:lnTo>
                    <a:pt x="541972" y="28575"/>
                  </a:lnTo>
                  <a:lnTo>
                    <a:pt x="513397" y="0"/>
                  </a:lnTo>
                  <a:lnTo>
                    <a:pt x="477203" y="953"/>
                  </a:lnTo>
                  <a:lnTo>
                    <a:pt x="541972" y="65723"/>
                  </a:lnTo>
                  <a:lnTo>
                    <a:pt x="541972" y="104775"/>
                  </a:lnTo>
                  <a:lnTo>
                    <a:pt x="512445" y="76200"/>
                  </a:lnTo>
                  <a:lnTo>
                    <a:pt x="476250" y="76200"/>
                  </a:lnTo>
                  <a:lnTo>
                    <a:pt x="533400" y="133350"/>
                  </a:lnTo>
                  <a:lnTo>
                    <a:pt x="440055" y="226695"/>
                  </a:lnTo>
                  <a:lnTo>
                    <a:pt x="347663" y="133350"/>
                  </a:lnTo>
                  <a:lnTo>
                    <a:pt x="368617" y="111443"/>
                  </a:lnTo>
                  <a:lnTo>
                    <a:pt x="404813" y="76200"/>
                  </a:lnTo>
                  <a:lnTo>
                    <a:pt x="366713" y="76200"/>
                  </a:lnTo>
                  <a:lnTo>
                    <a:pt x="341947" y="101918"/>
                  </a:lnTo>
                  <a:lnTo>
                    <a:pt x="341947" y="63818"/>
                  </a:lnTo>
                  <a:lnTo>
                    <a:pt x="368617" y="35243"/>
                  </a:lnTo>
                  <a:lnTo>
                    <a:pt x="404813" y="0"/>
                  </a:lnTo>
                  <a:lnTo>
                    <a:pt x="366713" y="0"/>
                  </a:lnTo>
                  <a:lnTo>
                    <a:pt x="341947" y="26670"/>
                  </a:lnTo>
                  <a:lnTo>
                    <a:pt x="341947" y="0"/>
                  </a:lnTo>
                  <a:lnTo>
                    <a:pt x="320040" y="0"/>
                  </a:lnTo>
                  <a:lnTo>
                    <a:pt x="320040" y="28575"/>
                  </a:lnTo>
                  <a:lnTo>
                    <a:pt x="290513" y="0"/>
                  </a:lnTo>
                  <a:lnTo>
                    <a:pt x="255270" y="953"/>
                  </a:lnTo>
                  <a:lnTo>
                    <a:pt x="320040" y="65723"/>
                  </a:lnTo>
                  <a:lnTo>
                    <a:pt x="320040" y="104775"/>
                  </a:lnTo>
                  <a:lnTo>
                    <a:pt x="290513" y="76200"/>
                  </a:lnTo>
                  <a:lnTo>
                    <a:pt x="254317" y="76200"/>
                  </a:lnTo>
                  <a:lnTo>
                    <a:pt x="311467" y="133350"/>
                  </a:lnTo>
                  <a:lnTo>
                    <a:pt x="218122" y="226695"/>
                  </a:lnTo>
                  <a:lnTo>
                    <a:pt x="125730" y="133350"/>
                  </a:lnTo>
                  <a:lnTo>
                    <a:pt x="146685" y="111443"/>
                  </a:lnTo>
                  <a:lnTo>
                    <a:pt x="182880" y="76200"/>
                  </a:lnTo>
                  <a:lnTo>
                    <a:pt x="144780" y="76200"/>
                  </a:lnTo>
                  <a:lnTo>
                    <a:pt x="120015" y="101918"/>
                  </a:lnTo>
                  <a:lnTo>
                    <a:pt x="120015" y="63818"/>
                  </a:lnTo>
                  <a:lnTo>
                    <a:pt x="146685" y="35243"/>
                  </a:lnTo>
                  <a:lnTo>
                    <a:pt x="182880" y="0"/>
                  </a:lnTo>
                  <a:lnTo>
                    <a:pt x="144780" y="0"/>
                  </a:lnTo>
                  <a:lnTo>
                    <a:pt x="120015" y="26670"/>
                  </a:lnTo>
                  <a:lnTo>
                    <a:pt x="120015" y="0"/>
                  </a:lnTo>
                  <a:lnTo>
                    <a:pt x="98107" y="0"/>
                  </a:lnTo>
                  <a:lnTo>
                    <a:pt x="98107" y="28575"/>
                  </a:lnTo>
                  <a:lnTo>
                    <a:pt x="68580" y="0"/>
                  </a:lnTo>
                  <a:lnTo>
                    <a:pt x="33338" y="953"/>
                  </a:lnTo>
                  <a:lnTo>
                    <a:pt x="98107" y="65723"/>
                  </a:lnTo>
                  <a:lnTo>
                    <a:pt x="98107" y="104775"/>
                  </a:lnTo>
                  <a:lnTo>
                    <a:pt x="68580" y="76200"/>
                  </a:lnTo>
                  <a:lnTo>
                    <a:pt x="32385" y="76200"/>
                  </a:lnTo>
                  <a:lnTo>
                    <a:pt x="89535" y="133350"/>
                  </a:lnTo>
                  <a:lnTo>
                    <a:pt x="0" y="222885"/>
                  </a:lnTo>
                  <a:lnTo>
                    <a:pt x="0" y="259080"/>
                  </a:lnTo>
                  <a:lnTo>
                    <a:pt x="14288" y="244793"/>
                  </a:lnTo>
                  <a:lnTo>
                    <a:pt x="53340" y="205740"/>
                  </a:lnTo>
                  <a:lnTo>
                    <a:pt x="90488" y="169545"/>
                  </a:lnTo>
                  <a:lnTo>
                    <a:pt x="98107" y="161925"/>
                  </a:lnTo>
                  <a:lnTo>
                    <a:pt x="107632" y="152400"/>
                  </a:lnTo>
                  <a:lnTo>
                    <a:pt x="120015" y="164783"/>
                  </a:lnTo>
                  <a:lnTo>
                    <a:pt x="124778" y="169545"/>
                  </a:lnTo>
                  <a:lnTo>
                    <a:pt x="124778" y="169545"/>
                  </a:lnTo>
                  <a:lnTo>
                    <a:pt x="146685" y="192405"/>
                  </a:lnTo>
                  <a:lnTo>
                    <a:pt x="200025" y="244793"/>
                  </a:lnTo>
                  <a:lnTo>
                    <a:pt x="218122" y="262890"/>
                  </a:lnTo>
                  <a:lnTo>
                    <a:pt x="236220" y="244793"/>
                  </a:lnTo>
                  <a:lnTo>
                    <a:pt x="275272" y="205740"/>
                  </a:lnTo>
                  <a:lnTo>
                    <a:pt x="312420" y="169545"/>
                  </a:lnTo>
                  <a:lnTo>
                    <a:pt x="320040" y="161925"/>
                  </a:lnTo>
                  <a:lnTo>
                    <a:pt x="329565" y="152400"/>
                  </a:lnTo>
                  <a:lnTo>
                    <a:pt x="341947" y="164783"/>
                  </a:lnTo>
                  <a:lnTo>
                    <a:pt x="346710" y="169545"/>
                  </a:lnTo>
                  <a:lnTo>
                    <a:pt x="346710" y="169545"/>
                  </a:lnTo>
                  <a:lnTo>
                    <a:pt x="368617" y="192405"/>
                  </a:lnTo>
                  <a:lnTo>
                    <a:pt x="421957" y="244793"/>
                  </a:lnTo>
                  <a:lnTo>
                    <a:pt x="440055" y="262890"/>
                  </a:lnTo>
                  <a:lnTo>
                    <a:pt x="458153" y="244793"/>
                  </a:lnTo>
                  <a:lnTo>
                    <a:pt x="498157" y="205740"/>
                  </a:lnTo>
                  <a:lnTo>
                    <a:pt x="534353" y="169545"/>
                  </a:lnTo>
                  <a:lnTo>
                    <a:pt x="541972" y="161925"/>
                  </a:lnTo>
                  <a:lnTo>
                    <a:pt x="551497" y="152400"/>
                  </a:lnTo>
                  <a:lnTo>
                    <a:pt x="563880" y="164783"/>
                  </a:lnTo>
                  <a:lnTo>
                    <a:pt x="568642" y="169545"/>
                  </a:lnTo>
                  <a:lnTo>
                    <a:pt x="568642" y="169545"/>
                  </a:lnTo>
                  <a:lnTo>
                    <a:pt x="590550" y="192405"/>
                  </a:lnTo>
                  <a:lnTo>
                    <a:pt x="653415" y="255270"/>
                  </a:lnTo>
                  <a:lnTo>
                    <a:pt x="653415" y="218123"/>
                  </a:lnTo>
                  <a:close/>
                </a:path>
              </a:pathLst>
            </a:custGeom>
            <a:solidFill>
              <a:srgbClr val="FFFFFF"/>
            </a:solidFill>
            <a:ln w="9525" cap="flat">
              <a:noFill/>
              <a:prstDash val="solid"/>
              <a:miter/>
            </a:ln>
          </p:spPr>
          <p:txBody>
            <a:bodyPr rtlCol="1" anchor="ctr"/>
            <a:lstStyle/>
            <a:p>
              <a:endParaRPr lang="ar-SA"/>
            </a:p>
          </p:txBody>
        </p:sp>
        <p:sp>
          <p:nvSpPr>
            <p:cNvPr id="1661" name="Freeform: Shape 131">
              <a:extLst>
                <a:ext uri="{FF2B5EF4-FFF2-40B4-BE49-F238E27FC236}">
                  <a16:creationId xmlns:a16="http://schemas.microsoft.com/office/drawing/2014/main" id="{F376223F-BF4F-4BCB-AFC7-307EED432F02}"/>
                </a:ext>
              </a:extLst>
            </p:cNvPr>
            <p:cNvSpPr/>
            <p:nvPr/>
          </p:nvSpPr>
          <p:spPr>
            <a:xfrm>
              <a:off x="5064487" y="3428186"/>
              <a:ext cx="1117540" cy="1117541"/>
            </a:xfrm>
            <a:custGeom>
              <a:avLst/>
              <a:gdLst>
                <a:gd name="connsiteX0" fmla="*/ 0 w 653414"/>
                <a:gd name="connsiteY0" fmla="*/ 0 h 653415"/>
                <a:gd name="connsiteX1" fmla="*/ 653415 w 653414"/>
                <a:gd name="connsiteY1" fmla="*/ 0 h 653415"/>
                <a:gd name="connsiteX2" fmla="*/ 653415 w 653414"/>
                <a:gd name="connsiteY2" fmla="*/ 653415 h 653415"/>
                <a:gd name="connsiteX3" fmla="*/ 0 w 653414"/>
                <a:gd name="connsiteY3" fmla="*/ 653415 h 653415"/>
              </a:gdLst>
              <a:ahLst/>
              <a:cxnLst>
                <a:cxn ang="0">
                  <a:pos x="connsiteX0" y="connsiteY0"/>
                </a:cxn>
                <a:cxn ang="0">
                  <a:pos x="connsiteX1" y="connsiteY1"/>
                </a:cxn>
                <a:cxn ang="0">
                  <a:pos x="connsiteX2" y="connsiteY2"/>
                </a:cxn>
                <a:cxn ang="0">
                  <a:pos x="connsiteX3" y="connsiteY3"/>
                </a:cxn>
              </a:cxnLst>
              <a:rect l="l" t="t" r="r" b="b"/>
              <a:pathLst>
                <a:path w="653414" h="653415">
                  <a:moveTo>
                    <a:pt x="0" y="0"/>
                  </a:moveTo>
                  <a:lnTo>
                    <a:pt x="653415" y="0"/>
                  </a:lnTo>
                  <a:lnTo>
                    <a:pt x="653415" y="653415"/>
                  </a:lnTo>
                  <a:lnTo>
                    <a:pt x="0" y="653415"/>
                  </a:lnTo>
                  <a:close/>
                </a:path>
              </a:pathLst>
            </a:custGeom>
            <a:solidFill>
              <a:srgbClr val="EF3834"/>
            </a:solidFill>
            <a:ln w="9525" cap="flat">
              <a:noFill/>
              <a:prstDash val="solid"/>
              <a:miter/>
            </a:ln>
          </p:spPr>
          <p:txBody>
            <a:bodyPr rtlCol="1" anchor="ctr"/>
            <a:lstStyle/>
            <a:p>
              <a:endParaRPr lang="ar-SA"/>
            </a:p>
          </p:txBody>
        </p:sp>
        <p:sp>
          <p:nvSpPr>
            <p:cNvPr id="1662" name="Freeform: Shape 132">
              <a:extLst>
                <a:ext uri="{FF2B5EF4-FFF2-40B4-BE49-F238E27FC236}">
                  <a16:creationId xmlns:a16="http://schemas.microsoft.com/office/drawing/2014/main" id="{02C50179-A80B-4814-975E-037DB307DBA6}"/>
                </a:ext>
              </a:extLst>
            </p:cNvPr>
            <p:cNvSpPr/>
            <p:nvPr/>
          </p:nvSpPr>
          <p:spPr>
            <a:xfrm>
              <a:off x="5064487" y="4019537"/>
              <a:ext cx="1117540" cy="259021"/>
            </a:xfrm>
            <a:custGeom>
              <a:avLst/>
              <a:gdLst>
                <a:gd name="connsiteX0" fmla="*/ 528638 w 653414"/>
                <a:gd name="connsiteY0" fmla="*/ 22860 h 151447"/>
                <a:gd name="connsiteX1" fmla="*/ 504825 w 653414"/>
                <a:gd name="connsiteY1" fmla="*/ 46672 h 151447"/>
                <a:gd name="connsiteX2" fmla="*/ 464820 w 653414"/>
                <a:gd name="connsiteY2" fmla="*/ 86678 h 151447"/>
                <a:gd name="connsiteX3" fmla="*/ 457200 w 653414"/>
                <a:gd name="connsiteY3" fmla="*/ 94297 h 151447"/>
                <a:gd name="connsiteX4" fmla="*/ 457200 w 653414"/>
                <a:gd name="connsiteY4" fmla="*/ 94297 h 151447"/>
                <a:gd name="connsiteX5" fmla="*/ 440055 w 653414"/>
                <a:gd name="connsiteY5" fmla="*/ 112395 h 151447"/>
                <a:gd name="connsiteX6" fmla="*/ 421957 w 653414"/>
                <a:gd name="connsiteY6" fmla="*/ 93345 h 151447"/>
                <a:gd name="connsiteX7" fmla="*/ 421957 w 653414"/>
                <a:gd name="connsiteY7" fmla="*/ 93345 h 151447"/>
                <a:gd name="connsiteX8" fmla="*/ 418147 w 653414"/>
                <a:gd name="connsiteY8" fmla="*/ 89535 h 151447"/>
                <a:gd name="connsiteX9" fmla="*/ 404813 w 653414"/>
                <a:gd name="connsiteY9" fmla="*/ 75247 h 151447"/>
                <a:gd name="connsiteX10" fmla="*/ 329565 w 653414"/>
                <a:gd name="connsiteY10" fmla="*/ 0 h 151447"/>
                <a:gd name="connsiteX11" fmla="*/ 243840 w 653414"/>
                <a:gd name="connsiteY11" fmla="*/ 86678 h 151447"/>
                <a:gd name="connsiteX12" fmla="*/ 236220 w 653414"/>
                <a:gd name="connsiteY12" fmla="*/ 94297 h 151447"/>
                <a:gd name="connsiteX13" fmla="*/ 236220 w 653414"/>
                <a:gd name="connsiteY13" fmla="*/ 94297 h 151447"/>
                <a:gd name="connsiteX14" fmla="*/ 236220 w 653414"/>
                <a:gd name="connsiteY14" fmla="*/ 94297 h 151447"/>
                <a:gd name="connsiteX15" fmla="*/ 219075 w 653414"/>
                <a:gd name="connsiteY15" fmla="*/ 112395 h 151447"/>
                <a:gd name="connsiteX16" fmla="*/ 200977 w 653414"/>
                <a:gd name="connsiteY16" fmla="*/ 94297 h 151447"/>
                <a:gd name="connsiteX17" fmla="*/ 200977 w 653414"/>
                <a:gd name="connsiteY17" fmla="*/ 94297 h 151447"/>
                <a:gd name="connsiteX18" fmla="*/ 200977 w 653414"/>
                <a:gd name="connsiteY18" fmla="*/ 94297 h 151447"/>
                <a:gd name="connsiteX19" fmla="*/ 190500 w 653414"/>
                <a:gd name="connsiteY19" fmla="*/ 83820 h 151447"/>
                <a:gd name="connsiteX20" fmla="*/ 182880 w 653414"/>
                <a:gd name="connsiteY20" fmla="*/ 76200 h 151447"/>
                <a:gd name="connsiteX21" fmla="*/ 107632 w 653414"/>
                <a:gd name="connsiteY21" fmla="*/ 953 h 151447"/>
                <a:gd name="connsiteX22" fmla="*/ 21907 w 653414"/>
                <a:gd name="connsiteY22" fmla="*/ 87630 h 151447"/>
                <a:gd name="connsiteX23" fmla="*/ 14288 w 653414"/>
                <a:gd name="connsiteY23" fmla="*/ 95250 h 151447"/>
                <a:gd name="connsiteX24" fmla="*/ 0 w 653414"/>
                <a:gd name="connsiteY24" fmla="*/ 109538 h 151447"/>
                <a:gd name="connsiteX25" fmla="*/ 0 w 653414"/>
                <a:gd name="connsiteY25" fmla="*/ 145733 h 151447"/>
                <a:gd name="connsiteX26" fmla="*/ 7620 w 653414"/>
                <a:gd name="connsiteY26" fmla="*/ 138113 h 151447"/>
                <a:gd name="connsiteX27" fmla="*/ 106680 w 653414"/>
                <a:gd name="connsiteY27" fmla="*/ 38100 h 151447"/>
                <a:gd name="connsiteX28" fmla="*/ 162877 w 653414"/>
                <a:gd name="connsiteY28" fmla="*/ 95250 h 151447"/>
                <a:gd name="connsiteX29" fmla="*/ 162877 w 653414"/>
                <a:gd name="connsiteY29" fmla="*/ 95250 h 151447"/>
                <a:gd name="connsiteX30" fmla="*/ 162877 w 653414"/>
                <a:gd name="connsiteY30" fmla="*/ 95250 h 151447"/>
                <a:gd name="connsiteX31" fmla="*/ 168592 w 653414"/>
                <a:gd name="connsiteY31" fmla="*/ 100965 h 151447"/>
                <a:gd name="connsiteX32" fmla="*/ 180975 w 653414"/>
                <a:gd name="connsiteY32" fmla="*/ 113347 h 151447"/>
                <a:gd name="connsiteX33" fmla="*/ 200025 w 653414"/>
                <a:gd name="connsiteY33" fmla="*/ 132397 h 151447"/>
                <a:gd name="connsiteX34" fmla="*/ 218122 w 653414"/>
                <a:gd name="connsiteY34" fmla="*/ 150495 h 151447"/>
                <a:gd name="connsiteX35" fmla="*/ 229552 w 653414"/>
                <a:gd name="connsiteY35" fmla="*/ 139065 h 151447"/>
                <a:gd name="connsiteX36" fmla="*/ 229552 w 653414"/>
                <a:gd name="connsiteY36" fmla="*/ 139065 h 151447"/>
                <a:gd name="connsiteX37" fmla="*/ 328613 w 653414"/>
                <a:gd name="connsiteY37" fmla="*/ 39053 h 151447"/>
                <a:gd name="connsiteX38" fmla="*/ 402907 w 653414"/>
                <a:gd name="connsiteY38" fmla="*/ 114300 h 151447"/>
                <a:gd name="connsiteX39" fmla="*/ 421957 w 653414"/>
                <a:gd name="connsiteY39" fmla="*/ 133350 h 151447"/>
                <a:gd name="connsiteX40" fmla="*/ 440055 w 653414"/>
                <a:gd name="connsiteY40" fmla="*/ 151447 h 151447"/>
                <a:gd name="connsiteX41" fmla="*/ 451485 w 653414"/>
                <a:gd name="connsiteY41" fmla="*/ 140018 h 151447"/>
                <a:gd name="connsiteX42" fmla="*/ 451485 w 653414"/>
                <a:gd name="connsiteY42" fmla="*/ 140018 h 151447"/>
                <a:gd name="connsiteX43" fmla="*/ 550545 w 653414"/>
                <a:gd name="connsiteY43" fmla="*/ 40005 h 151447"/>
                <a:gd name="connsiteX44" fmla="*/ 653415 w 653414"/>
                <a:gd name="connsiteY44" fmla="*/ 142875 h 151447"/>
                <a:gd name="connsiteX45" fmla="*/ 653415 w 653414"/>
                <a:gd name="connsiteY45" fmla="*/ 105728 h 151447"/>
                <a:gd name="connsiteX46" fmla="*/ 551497 w 653414"/>
                <a:gd name="connsiteY46" fmla="*/ 953 h 151447"/>
                <a:gd name="connsiteX47" fmla="*/ 528638 w 653414"/>
                <a:gd name="connsiteY47" fmla="*/ 2286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53414" h="151447">
                  <a:moveTo>
                    <a:pt x="528638" y="22860"/>
                  </a:moveTo>
                  <a:cubicBezTo>
                    <a:pt x="521017" y="30480"/>
                    <a:pt x="512445" y="39053"/>
                    <a:pt x="504825" y="46672"/>
                  </a:cubicBezTo>
                  <a:lnTo>
                    <a:pt x="464820" y="86678"/>
                  </a:lnTo>
                  <a:lnTo>
                    <a:pt x="457200" y="94297"/>
                  </a:lnTo>
                  <a:lnTo>
                    <a:pt x="457200" y="94297"/>
                  </a:lnTo>
                  <a:lnTo>
                    <a:pt x="440055" y="112395"/>
                  </a:lnTo>
                  <a:lnTo>
                    <a:pt x="421957" y="93345"/>
                  </a:lnTo>
                  <a:lnTo>
                    <a:pt x="421957" y="93345"/>
                  </a:lnTo>
                  <a:lnTo>
                    <a:pt x="418147" y="89535"/>
                  </a:lnTo>
                  <a:lnTo>
                    <a:pt x="404813" y="75247"/>
                  </a:lnTo>
                  <a:lnTo>
                    <a:pt x="329565" y="0"/>
                  </a:lnTo>
                  <a:lnTo>
                    <a:pt x="243840" y="86678"/>
                  </a:lnTo>
                  <a:lnTo>
                    <a:pt x="236220" y="94297"/>
                  </a:lnTo>
                  <a:lnTo>
                    <a:pt x="236220" y="94297"/>
                  </a:lnTo>
                  <a:lnTo>
                    <a:pt x="236220" y="94297"/>
                  </a:lnTo>
                  <a:lnTo>
                    <a:pt x="219075" y="112395"/>
                  </a:lnTo>
                  <a:lnTo>
                    <a:pt x="200977" y="94297"/>
                  </a:lnTo>
                  <a:lnTo>
                    <a:pt x="200977" y="94297"/>
                  </a:lnTo>
                  <a:lnTo>
                    <a:pt x="200977" y="94297"/>
                  </a:lnTo>
                  <a:lnTo>
                    <a:pt x="190500" y="83820"/>
                  </a:lnTo>
                  <a:lnTo>
                    <a:pt x="182880" y="76200"/>
                  </a:lnTo>
                  <a:lnTo>
                    <a:pt x="107632" y="953"/>
                  </a:lnTo>
                  <a:lnTo>
                    <a:pt x="21907" y="87630"/>
                  </a:lnTo>
                  <a:lnTo>
                    <a:pt x="14288" y="95250"/>
                  </a:lnTo>
                  <a:lnTo>
                    <a:pt x="0" y="109538"/>
                  </a:lnTo>
                  <a:lnTo>
                    <a:pt x="0" y="145733"/>
                  </a:lnTo>
                  <a:lnTo>
                    <a:pt x="7620" y="138113"/>
                  </a:lnTo>
                  <a:lnTo>
                    <a:pt x="106680" y="38100"/>
                  </a:lnTo>
                  <a:lnTo>
                    <a:pt x="162877" y="95250"/>
                  </a:lnTo>
                  <a:lnTo>
                    <a:pt x="162877" y="95250"/>
                  </a:lnTo>
                  <a:lnTo>
                    <a:pt x="162877" y="95250"/>
                  </a:lnTo>
                  <a:lnTo>
                    <a:pt x="168592" y="100965"/>
                  </a:lnTo>
                  <a:lnTo>
                    <a:pt x="180975" y="113347"/>
                  </a:lnTo>
                  <a:lnTo>
                    <a:pt x="200025" y="132397"/>
                  </a:lnTo>
                  <a:lnTo>
                    <a:pt x="218122" y="150495"/>
                  </a:lnTo>
                  <a:lnTo>
                    <a:pt x="229552" y="139065"/>
                  </a:lnTo>
                  <a:lnTo>
                    <a:pt x="229552" y="139065"/>
                  </a:lnTo>
                  <a:lnTo>
                    <a:pt x="328613" y="39053"/>
                  </a:lnTo>
                  <a:lnTo>
                    <a:pt x="402907" y="114300"/>
                  </a:lnTo>
                  <a:lnTo>
                    <a:pt x="421957" y="133350"/>
                  </a:lnTo>
                  <a:lnTo>
                    <a:pt x="440055" y="151447"/>
                  </a:lnTo>
                  <a:lnTo>
                    <a:pt x="451485" y="140018"/>
                  </a:lnTo>
                  <a:lnTo>
                    <a:pt x="451485" y="140018"/>
                  </a:lnTo>
                  <a:lnTo>
                    <a:pt x="550545" y="40005"/>
                  </a:lnTo>
                  <a:lnTo>
                    <a:pt x="653415" y="142875"/>
                  </a:lnTo>
                  <a:lnTo>
                    <a:pt x="653415" y="105728"/>
                  </a:lnTo>
                  <a:lnTo>
                    <a:pt x="551497" y="953"/>
                  </a:lnTo>
                  <a:lnTo>
                    <a:pt x="528638" y="22860"/>
                  </a:lnTo>
                  <a:close/>
                </a:path>
              </a:pathLst>
            </a:custGeom>
            <a:solidFill>
              <a:srgbClr val="FFFFFF"/>
            </a:solidFill>
            <a:ln w="9525" cap="flat">
              <a:noFill/>
              <a:prstDash val="solid"/>
              <a:miter/>
            </a:ln>
          </p:spPr>
          <p:txBody>
            <a:bodyPr rtlCol="1" anchor="ctr"/>
            <a:lstStyle/>
            <a:p>
              <a:endParaRPr lang="ar-SA"/>
            </a:p>
          </p:txBody>
        </p:sp>
        <p:sp>
          <p:nvSpPr>
            <p:cNvPr id="1663" name="Freeform: Shape 133">
              <a:extLst>
                <a:ext uri="{FF2B5EF4-FFF2-40B4-BE49-F238E27FC236}">
                  <a16:creationId xmlns:a16="http://schemas.microsoft.com/office/drawing/2014/main" id="{28F91463-23B2-4D56-B24D-0D34863450C4}"/>
                </a:ext>
              </a:extLst>
            </p:cNvPr>
            <p:cNvSpPr/>
            <p:nvPr/>
          </p:nvSpPr>
          <p:spPr>
            <a:xfrm>
              <a:off x="5064487" y="3700240"/>
              <a:ext cx="1117540" cy="449623"/>
            </a:xfrm>
            <a:custGeom>
              <a:avLst/>
              <a:gdLst>
                <a:gd name="connsiteX0" fmla="*/ 569595 w 653414"/>
                <a:gd name="connsiteY0" fmla="*/ 133350 h 262890"/>
                <a:gd name="connsiteX1" fmla="*/ 590550 w 653414"/>
                <a:gd name="connsiteY1" fmla="*/ 111443 h 262890"/>
                <a:gd name="connsiteX2" fmla="*/ 626745 w 653414"/>
                <a:gd name="connsiteY2" fmla="*/ 76200 h 262890"/>
                <a:gd name="connsiteX3" fmla="*/ 588645 w 653414"/>
                <a:gd name="connsiteY3" fmla="*/ 76200 h 262890"/>
                <a:gd name="connsiteX4" fmla="*/ 563880 w 653414"/>
                <a:gd name="connsiteY4" fmla="*/ 101918 h 262890"/>
                <a:gd name="connsiteX5" fmla="*/ 563880 w 653414"/>
                <a:gd name="connsiteY5" fmla="*/ 63818 h 262890"/>
                <a:gd name="connsiteX6" fmla="*/ 590550 w 653414"/>
                <a:gd name="connsiteY6" fmla="*/ 35243 h 262890"/>
                <a:gd name="connsiteX7" fmla="*/ 626745 w 653414"/>
                <a:gd name="connsiteY7" fmla="*/ 0 h 262890"/>
                <a:gd name="connsiteX8" fmla="*/ 588645 w 653414"/>
                <a:gd name="connsiteY8" fmla="*/ 0 h 262890"/>
                <a:gd name="connsiteX9" fmla="*/ 563880 w 653414"/>
                <a:gd name="connsiteY9" fmla="*/ 26670 h 262890"/>
                <a:gd name="connsiteX10" fmla="*/ 563880 w 653414"/>
                <a:gd name="connsiteY10" fmla="*/ 0 h 262890"/>
                <a:gd name="connsiteX11" fmla="*/ 541972 w 653414"/>
                <a:gd name="connsiteY11" fmla="*/ 0 h 262890"/>
                <a:gd name="connsiteX12" fmla="*/ 541972 w 653414"/>
                <a:gd name="connsiteY12" fmla="*/ 28575 h 262890"/>
                <a:gd name="connsiteX13" fmla="*/ 512445 w 653414"/>
                <a:gd name="connsiteY13" fmla="*/ 0 h 262890"/>
                <a:gd name="connsiteX14" fmla="*/ 477202 w 653414"/>
                <a:gd name="connsiteY14" fmla="*/ 953 h 262890"/>
                <a:gd name="connsiteX15" fmla="*/ 541972 w 653414"/>
                <a:gd name="connsiteY15" fmla="*/ 65723 h 262890"/>
                <a:gd name="connsiteX16" fmla="*/ 541972 w 653414"/>
                <a:gd name="connsiteY16" fmla="*/ 104775 h 262890"/>
                <a:gd name="connsiteX17" fmla="*/ 512445 w 653414"/>
                <a:gd name="connsiteY17" fmla="*/ 76200 h 262890"/>
                <a:gd name="connsiteX18" fmla="*/ 476250 w 653414"/>
                <a:gd name="connsiteY18" fmla="*/ 76200 h 262890"/>
                <a:gd name="connsiteX19" fmla="*/ 533400 w 653414"/>
                <a:gd name="connsiteY19" fmla="*/ 133350 h 262890"/>
                <a:gd name="connsiteX20" fmla="*/ 440055 w 653414"/>
                <a:gd name="connsiteY20" fmla="*/ 226695 h 262890"/>
                <a:gd name="connsiteX21" fmla="*/ 347663 w 653414"/>
                <a:gd name="connsiteY21" fmla="*/ 133350 h 262890"/>
                <a:gd name="connsiteX22" fmla="*/ 368617 w 653414"/>
                <a:gd name="connsiteY22" fmla="*/ 111443 h 262890"/>
                <a:gd name="connsiteX23" fmla="*/ 404813 w 653414"/>
                <a:gd name="connsiteY23" fmla="*/ 76200 h 262890"/>
                <a:gd name="connsiteX24" fmla="*/ 366713 w 653414"/>
                <a:gd name="connsiteY24" fmla="*/ 76200 h 262890"/>
                <a:gd name="connsiteX25" fmla="*/ 341947 w 653414"/>
                <a:gd name="connsiteY25" fmla="*/ 101918 h 262890"/>
                <a:gd name="connsiteX26" fmla="*/ 341947 w 653414"/>
                <a:gd name="connsiteY26" fmla="*/ 63818 h 262890"/>
                <a:gd name="connsiteX27" fmla="*/ 368617 w 653414"/>
                <a:gd name="connsiteY27" fmla="*/ 35243 h 262890"/>
                <a:gd name="connsiteX28" fmla="*/ 404813 w 653414"/>
                <a:gd name="connsiteY28" fmla="*/ 0 h 262890"/>
                <a:gd name="connsiteX29" fmla="*/ 366713 w 653414"/>
                <a:gd name="connsiteY29" fmla="*/ 0 h 262890"/>
                <a:gd name="connsiteX30" fmla="*/ 341947 w 653414"/>
                <a:gd name="connsiteY30" fmla="*/ 26670 h 262890"/>
                <a:gd name="connsiteX31" fmla="*/ 341947 w 653414"/>
                <a:gd name="connsiteY31" fmla="*/ 0 h 262890"/>
                <a:gd name="connsiteX32" fmla="*/ 320040 w 653414"/>
                <a:gd name="connsiteY32" fmla="*/ 0 h 262890"/>
                <a:gd name="connsiteX33" fmla="*/ 320040 w 653414"/>
                <a:gd name="connsiteY33" fmla="*/ 28575 h 262890"/>
                <a:gd name="connsiteX34" fmla="*/ 290513 w 653414"/>
                <a:gd name="connsiteY34" fmla="*/ 0 h 262890"/>
                <a:gd name="connsiteX35" fmla="*/ 255270 w 653414"/>
                <a:gd name="connsiteY35" fmla="*/ 953 h 262890"/>
                <a:gd name="connsiteX36" fmla="*/ 320040 w 653414"/>
                <a:gd name="connsiteY36" fmla="*/ 65723 h 262890"/>
                <a:gd name="connsiteX37" fmla="*/ 320040 w 653414"/>
                <a:gd name="connsiteY37" fmla="*/ 104775 h 262890"/>
                <a:gd name="connsiteX38" fmla="*/ 290513 w 653414"/>
                <a:gd name="connsiteY38" fmla="*/ 76200 h 262890"/>
                <a:gd name="connsiteX39" fmla="*/ 254317 w 653414"/>
                <a:gd name="connsiteY39" fmla="*/ 76200 h 262890"/>
                <a:gd name="connsiteX40" fmla="*/ 311467 w 653414"/>
                <a:gd name="connsiteY40" fmla="*/ 133350 h 262890"/>
                <a:gd name="connsiteX41" fmla="*/ 218122 w 653414"/>
                <a:gd name="connsiteY41" fmla="*/ 226695 h 262890"/>
                <a:gd name="connsiteX42" fmla="*/ 125730 w 653414"/>
                <a:gd name="connsiteY42" fmla="*/ 133350 h 262890"/>
                <a:gd name="connsiteX43" fmla="*/ 146685 w 653414"/>
                <a:gd name="connsiteY43" fmla="*/ 111443 h 262890"/>
                <a:gd name="connsiteX44" fmla="*/ 182880 w 653414"/>
                <a:gd name="connsiteY44" fmla="*/ 76200 h 262890"/>
                <a:gd name="connsiteX45" fmla="*/ 144780 w 653414"/>
                <a:gd name="connsiteY45" fmla="*/ 76200 h 262890"/>
                <a:gd name="connsiteX46" fmla="*/ 120015 w 653414"/>
                <a:gd name="connsiteY46" fmla="*/ 101918 h 262890"/>
                <a:gd name="connsiteX47" fmla="*/ 120015 w 653414"/>
                <a:gd name="connsiteY47" fmla="*/ 63818 h 262890"/>
                <a:gd name="connsiteX48" fmla="*/ 146685 w 653414"/>
                <a:gd name="connsiteY48" fmla="*/ 35243 h 262890"/>
                <a:gd name="connsiteX49" fmla="*/ 182880 w 653414"/>
                <a:gd name="connsiteY49" fmla="*/ 0 h 262890"/>
                <a:gd name="connsiteX50" fmla="*/ 144780 w 653414"/>
                <a:gd name="connsiteY50" fmla="*/ 0 h 262890"/>
                <a:gd name="connsiteX51" fmla="*/ 120015 w 653414"/>
                <a:gd name="connsiteY51" fmla="*/ 26670 h 262890"/>
                <a:gd name="connsiteX52" fmla="*/ 120015 w 653414"/>
                <a:gd name="connsiteY52" fmla="*/ 0 h 262890"/>
                <a:gd name="connsiteX53" fmla="*/ 98107 w 653414"/>
                <a:gd name="connsiteY53" fmla="*/ 0 h 262890"/>
                <a:gd name="connsiteX54" fmla="*/ 98107 w 653414"/>
                <a:gd name="connsiteY54" fmla="*/ 28575 h 262890"/>
                <a:gd name="connsiteX55" fmla="*/ 68580 w 653414"/>
                <a:gd name="connsiteY55" fmla="*/ 0 h 262890"/>
                <a:gd name="connsiteX56" fmla="*/ 33338 w 653414"/>
                <a:gd name="connsiteY56" fmla="*/ 953 h 262890"/>
                <a:gd name="connsiteX57" fmla="*/ 98107 w 653414"/>
                <a:gd name="connsiteY57" fmla="*/ 65723 h 262890"/>
                <a:gd name="connsiteX58" fmla="*/ 98107 w 653414"/>
                <a:gd name="connsiteY58" fmla="*/ 104775 h 262890"/>
                <a:gd name="connsiteX59" fmla="*/ 68580 w 653414"/>
                <a:gd name="connsiteY59" fmla="*/ 76200 h 262890"/>
                <a:gd name="connsiteX60" fmla="*/ 32385 w 653414"/>
                <a:gd name="connsiteY60" fmla="*/ 76200 h 262890"/>
                <a:gd name="connsiteX61" fmla="*/ 89535 w 653414"/>
                <a:gd name="connsiteY61" fmla="*/ 133350 h 262890"/>
                <a:gd name="connsiteX62" fmla="*/ 0 w 653414"/>
                <a:gd name="connsiteY62" fmla="*/ 222885 h 262890"/>
                <a:gd name="connsiteX63" fmla="*/ 0 w 653414"/>
                <a:gd name="connsiteY63" fmla="*/ 259080 h 262890"/>
                <a:gd name="connsiteX64" fmla="*/ 14288 w 653414"/>
                <a:gd name="connsiteY64" fmla="*/ 244793 h 262890"/>
                <a:gd name="connsiteX65" fmla="*/ 53340 w 653414"/>
                <a:gd name="connsiteY65" fmla="*/ 205740 h 262890"/>
                <a:gd name="connsiteX66" fmla="*/ 90488 w 653414"/>
                <a:gd name="connsiteY66" fmla="*/ 169545 h 262890"/>
                <a:gd name="connsiteX67" fmla="*/ 98107 w 653414"/>
                <a:gd name="connsiteY67" fmla="*/ 161925 h 262890"/>
                <a:gd name="connsiteX68" fmla="*/ 107632 w 653414"/>
                <a:gd name="connsiteY68" fmla="*/ 152400 h 262890"/>
                <a:gd name="connsiteX69" fmla="*/ 120015 w 653414"/>
                <a:gd name="connsiteY69" fmla="*/ 164783 h 262890"/>
                <a:gd name="connsiteX70" fmla="*/ 124777 w 653414"/>
                <a:gd name="connsiteY70" fmla="*/ 169545 h 262890"/>
                <a:gd name="connsiteX71" fmla="*/ 124777 w 653414"/>
                <a:gd name="connsiteY71" fmla="*/ 169545 h 262890"/>
                <a:gd name="connsiteX72" fmla="*/ 146685 w 653414"/>
                <a:gd name="connsiteY72" fmla="*/ 192405 h 262890"/>
                <a:gd name="connsiteX73" fmla="*/ 200025 w 653414"/>
                <a:gd name="connsiteY73" fmla="*/ 244793 h 262890"/>
                <a:gd name="connsiteX74" fmla="*/ 218122 w 653414"/>
                <a:gd name="connsiteY74" fmla="*/ 262890 h 262890"/>
                <a:gd name="connsiteX75" fmla="*/ 236220 w 653414"/>
                <a:gd name="connsiteY75" fmla="*/ 244793 h 262890"/>
                <a:gd name="connsiteX76" fmla="*/ 275272 w 653414"/>
                <a:gd name="connsiteY76" fmla="*/ 205740 h 262890"/>
                <a:gd name="connsiteX77" fmla="*/ 312420 w 653414"/>
                <a:gd name="connsiteY77" fmla="*/ 169545 h 262890"/>
                <a:gd name="connsiteX78" fmla="*/ 320040 w 653414"/>
                <a:gd name="connsiteY78" fmla="*/ 161925 h 262890"/>
                <a:gd name="connsiteX79" fmla="*/ 329565 w 653414"/>
                <a:gd name="connsiteY79" fmla="*/ 152400 h 262890"/>
                <a:gd name="connsiteX80" fmla="*/ 341947 w 653414"/>
                <a:gd name="connsiteY80" fmla="*/ 164783 h 262890"/>
                <a:gd name="connsiteX81" fmla="*/ 346710 w 653414"/>
                <a:gd name="connsiteY81" fmla="*/ 169545 h 262890"/>
                <a:gd name="connsiteX82" fmla="*/ 346710 w 653414"/>
                <a:gd name="connsiteY82" fmla="*/ 169545 h 262890"/>
                <a:gd name="connsiteX83" fmla="*/ 368617 w 653414"/>
                <a:gd name="connsiteY83" fmla="*/ 192405 h 262890"/>
                <a:gd name="connsiteX84" fmla="*/ 421957 w 653414"/>
                <a:gd name="connsiteY84" fmla="*/ 244793 h 262890"/>
                <a:gd name="connsiteX85" fmla="*/ 440055 w 653414"/>
                <a:gd name="connsiteY85" fmla="*/ 262890 h 262890"/>
                <a:gd name="connsiteX86" fmla="*/ 458152 w 653414"/>
                <a:gd name="connsiteY86" fmla="*/ 244793 h 262890"/>
                <a:gd name="connsiteX87" fmla="*/ 497205 w 653414"/>
                <a:gd name="connsiteY87" fmla="*/ 205740 h 262890"/>
                <a:gd name="connsiteX88" fmla="*/ 534352 w 653414"/>
                <a:gd name="connsiteY88" fmla="*/ 169545 h 262890"/>
                <a:gd name="connsiteX89" fmla="*/ 541972 w 653414"/>
                <a:gd name="connsiteY89" fmla="*/ 161925 h 262890"/>
                <a:gd name="connsiteX90" fmla="*/ 551497 w 653414"/>
                <a:gd name="connsiteY90" fmla="*/ 152400 h 262890"/>
                <a:gd name="connsiteX91" fmla="*/ 563880 w 653414"/>
                <a:gd name="connsiteY91" fmla="*/ 164783 h 262890"/>
                <a:gd name="connsiteX92" fmla="*/ 568642 w 653414"/>
                <a:gd name="connsiteY92" fmla="*/ 169545 h 262890"/>
                <a:gd name="connsiteX93" fmla="*/ 568642 w 653414"/>
                <a:gd name="connsiteY93" fmla="*/ 169545 h 262890"/>
                <a:gd name="connsiteX94" fmla="*/ 590550 w 653414"/>
                <a:gd name="connsiteY94" fmla="*/ 192405 h 262890"/>
                <a:gd name="connsiteX95" fmla="*/ 653415 w 653414"/>
                <a:gd name="connsiteY95" fmla="*/ 255270 h 262890"/>
                <a:gd name="connsiteX96" fmla="*/ 653415 w 653414"/>
                <a:gd name="connsiteY96" fmla="*/ 218123 h 262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653414" h="262890">
                  <a:moveTo>
                    <a:pt x="569595" y="133350"/>
                  </a:moveTo>
                  <a:lnTo>
                    <a:pt x="590550" y="111443"/>
                  </a:lnTo>
                  <a:lnTo>
                    <a:pt x="626745" y="76200"/>
                  </a:lnTo>
                  <a:lnTo>
                    <a:pt x="588645" y="76200"/>
                  </a:lnTo>
                  <a:lnTo>
                    <a:pt x="563880" y="101918"/>
                  </a:lnTo>
                  <a:lnTo>
                    <a:pt x="563880" y="63818"/>
                  </a:lnTo>
                  <a:lnTo>
                    <a:pt x="590550" y="35243"/>
                  </a:lnTo>
                  <a:lnTo>
                    <a:pt x="626745" y="0"/>
                  </a:lnTo>
                  <a:lnTo>
                    <a:pt x="588645" y="0"/>
                  </a:lnTo>
                  <a:lnTo>
                    <a:pt x="563880" y="26670"/>
                  </a:lnTo>
                  <a:lnTo>
                    <a:pt x="563880" y="0"/>
                  </a:lnTo>
                  <a:lnTo>
                    <a:pt x="541972" y="0"/>
                  </a:lnTo>
                  <a:lnTo>
                    <a:pt x="541972" y="28575"/>
                  </a:lnTo>
                  <a:lnTo>
                    <a:pt x="512445" y="0"/>
                  </a:lnTo>
                  <a:lnTo>
                    <a:pt x="477202" y="953"/>
                  </a:lnTo>
                  <a:lnTo>
                    <a:pt x="541972" y="65723"/>
                  </a:lnTo>
                  <a:lnTo>
                    <a:pt x="541972" y="104775"/>
                  </a:lnTo>
                  <a:lnTo>
                    <a:pt x="512445" y="76200"/>
                  </a:lnTo>
                  <a:lnTo>
                    <a:pt x="476250" y="76200"/>
                  </a:lnTo>
                  <a:lnTo>
                    <a:pt x="533400" y="133350"/>
                  </a:lnTo>
                  <a:lnTo>
                    <a:pt x="440055" y="226695"/>
                  </a:lnTo>
                  <a:lnTo>
                    <a:pt x="347663" y="133350"/>
                  </a:lnTo>
                  <a:lnTo>
                    <a:pt x="368617" y="111443"/>
                  </a:lnTo>
                  <a:lnTo>
                    <a:pt x="404813" y="76200"/>
                  </a:lnTo>
                  <a:lnTo>
                    <a:pt x="366713" y="76200"/>
                  </a:lnTo>
                  <a:lnTo>
                    <a:pt x="341947" y="101918"/>
                  </a:lnTo>
                  <a:lnTo>
                    <a:pt x="341947" y="63818"/>
                  </a:lnTo>
                  <a:lnTo>
                    <a:pt x="368617" y="35243"/>
                  </a:lnTo>
                  <a:lnTo>
                    <a:pt x="404813" y="0"/>
                  </a:lnTo>
                  <a:lnTo>
                    <a:pt x="366713" y="0"/>
                  </a:lnTo>
                  <a:lnTo>
                    <a:pt x="341947" y="26670"/>
                  </a:lnTo>
                  <a:lnTo>
                    <a:pt x="341947" y="0"/>
                  </a:lnTo>
                  <a:lnTo>
                    <a:pt x="320040" y="0"/>
                  </a:lnTo>
                  <a:lnTo>
                    <a:pt x="320040" y="28575"/>
                  </a:lnTo>
                  <a:lnTo>
                    <a:pt x="290513" y="0"/>
                  </a:lnTo>
                  <a:lnTo>
                    <a:pt x="255270" y="953"/>
                  </a:lnTo>
                  <a:lnTo>
                    <a:pt x="320040" y="65723"/>
                  </a:lnTo>
                  <a:lnTo>
                    <a:pt x="320040" y="104775"/>
                  </a:lnTo>
                  <a:lnTo>
                    <a:pt x="290513" y="76200"/>
                  </a:lnTo>
                  <a:lnTo>
                    <a:pt x="254317" y="76200"/>
                  </a:lnTo>
                  <a:lnTo>
                    <a:pt x="311467" y="133350"/>
                  </a:lnTo>
                  <a:lnTo>
                    <a:pt x="218122" y="226695"/>
                  </a:lnTo>
                  <a:lnTo>
                    <a:pt x="125730" y="133350"/>
                  </a:lnTo>
                  <a:lnTo>
                    <a:pt x="146685" y="111443"/>
                  </a:lnTo>
                  <a:lnTo>
                    <a:pt x="182880" y="76200"/>
                  </a:lnTo>
                  <a:lnTo>
                    <a:pt x="144780" y="76200"/>
                  </a:lnTo>
                  <a:lnTo>
                    <a:pt x="120015" y="101918"/>
                  </a:lnTo>
                  <a:lnTo>
                    <a:pt x="120015" y="63818"/>
                  </a:lnTo>
                  <a:lnTo>
                    <a:pt x="146685" y="35243"/>
                  </a:lnTo>
                  <a:lnTo>
                    <a:pt x="182880" y="0"/>
                  </a:lnTo>
                  <a:lnTo>
                    <a:pt x="144780" y="0"/>
                  </a:lnTo>
                  <a:lnTo>
                    <a:pt x="120015" y="26670"/>
                  </a:lnTo>
                  <a:lnTo>
                    <a:pt x="120015" y="0"/>
                  </a:lnTo>
                  <a:lnTo>
                    <a:pt x="98107" y="0"/>
                  </a:lnTo>
                  <a:lnTo>
                    <a:pt x="98107" y="28575"/>
                  </a:lnTo>
                  <a:lnTo>
                    <a:pt x="68580" y="0"/>
                  </a:lnTo>
                  <a:lnTo>
                    <a:pt x="33338" y="953"/>
                  </a:lnTo>
                  <a:lnTo>
                    <a:pt x="98107" y="65723"/>
                  </a:lnTo>
                  <a:lnTo>
                    <a:pt x="98107" y="104775"/>
                  </a:lnTo>
                  <a:lnTo>
                    <a:pt x="68580" y="76200"/>
                  </a:lnTo>
                  <a:lnTo>
                    <a:pt x="32385" y="76200"/>
                  </a:lnTo>
                  <a:lnTo>
                    <a:pt x="89535" y="133350"/>
                  </a:lnTo>
                  <a:lnTo>
                    <a:pt x="0" y="222885"/>
                  </a:lnTo>
                  <a:lnTo>
                    <a:pt x="0" y="259080"/>
                  </a:lnTo>
                  <a:lnTo>
                    <a:pt x="14288" y="244793"/>
                  </a:lnTo>
                  <a:lnTo>
                    <a:pt x="53340" y="205740"/>
                  </a:lnTo>
                  <a:lnTo>
                    <a:pt x="90488" y="169545"/>
                  </a:lnTo>
                  <a:lnTo>
                    <a:pt x="98107" y="161925"/>
                  </a:lnTo>
                  <a:lnTo>
                    <a:pt x="107632" y="152400"/>
                  </a:lnTo>
                  <a:lnTo>
                    <a:pt x="120015" y="164783"/>
                  </a:lnTo>
                  <a:lnTo>
                    <a:pt x="124777" y="169545"/>
                  </a:lnTo>
                  <a:lnTo>
                    <a:pt x="124777" y="169545"/>
                  </a:lnTo>
                  <a:lnTo>
                    <a:pt x="146685" y="192405"/>
                  </a:lnTo>
                  <a:lnTo>
                    <a:pt x="200025" y="244793"/>
                  </a:lnTo>
                  <a:lnTo>
                    <a:pt x="218122" y="262890"/>
                  </a:lnTo>
                  <a:lnTo>
                    <a:pt x="236220" y="244793"/>
                  </a:lnTo>
                  <a:lnTo>
                    <a:pt x="275272" y="205740"/>
                  </a:lnTo>
                  <a:lnTo>
                    <a:pt x="312420" y="169545"/>
                  </a:lnTo>
                  <a:lnTo>
                    <a:pt x="320040" y="161925"/>
                  </a:lnTo>
                  <a:lnTo>
                    <a:pt x="329565" y="152400"/>
                  </a:lnTo>
                  <a:lnTo>
                    <a:pt x="341947" y="164783"/>
                  </a:lnTo>
                  <a:lnTo>
                    <a:pt x="346710" y="169545"/>
                  </a:lnTo>
                  <a:lnTo>
                    <a:pt x="346710" y="169545"/>
                  </a:lnTo>
                  <a:lnTo>
                    <a:pt x="368617" y="192405"/>
                  </a:lnTo>
                  <a:lnTo>
                    <a:pt x="421957" y="244793"/>
                  </a:lnTo>
                  <a:lnTo>
                    <a:pt x="440055" y="262890"/>
                  </a:lnTo>
                  <a:lnTo>
                    <a:pt x="458152" y="244793"/>
                  </a:lnTo>
                  <a:lnTo>
                    <a:pt x="497205" y="205740"/>
                  </a:lnTo>
                  <a:lnTo>
                    <a:pt x="534352" y="169545"/>
                  </a:lnTo>
                  <a:lnTo>
                    <a:pt x="541972" y="161925"/>
                  </a:lnTo>
                  <a:lnTo>
                    <a:pt x="551497" y="152400"/>
                  </a:lnTo>
                  <a:lnTo>
                    <a:pt x="563880" y="164783"/>
                  </a:lnTo>
                  <a:lnTo>
                    <a:pt x="568642" y="169545"/>
                  </a:lnTo>
                  <a:lnTo>
                    <a:pt x="568642" y="169545"/>
                  </a:lnTo>
                  <a:lnTo>
                    <a:pt x="590550" y="192405"/>
                  </a:lnTo>
                  <a:lnTo>
                    <a:pt x="653415" y="255270"/>
                  </a:lnTo>
                  <a:lnTo>
                    <a:pt x="653415" y="218123"/>
                  </a:lnTo>
                  <a:close/>
                </a:path>
              </a:pathLst>
            </a:custGeom>
            <a:solidFill>
              <a:srgbClr val="FFFFFF"/>
            </a:solidFill>
            <a:ln w="9525" cap="flat">
              <a:noFill/>
              <a:prstDash val="solid"/>
              <a:miter/>
            </a:ln>
          </p:spPr>
          <p:txBody>
            <a:bodyPr rtlCol="1" anchor="ctr"/>
            <a:lstStyle/>
            <a:p>
              <a:endParaRPr lang="ar-SA"/>
            </a:p>
          </p:txBody>
        </p:sp>
      </p:grpSp>
    </p:spTree>
    <p:extLst>
      <p:ext uri="{BB962C8B-B14F-4D97-AF65-F5344CB8AC3E}">
        <p14:creationId xmlns:p14="http://schemas.microsoft.com/office/powerpoint/2010/main" val="292046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CFA1C25-869B-4266-945B-A62617726E19}"/>
              </a:ext>
            </a:extLst>
          </p:cNvPr>
          <p:cNvSpPr txBox="1"/>
          <p:nvPr/>
        </p:nvSpPr>
        <p:spPr>
          <a:xfrm>
            <a:off x="1946031" y="4255477"/>
            <a:ext cx="5436669" cy="3539430"/>
          </a:xfrm>
          <a:prstGeom prst="rect">
            <a:avLst/>
          </a:prstGeom>
          <a:noFill/>
        </p:spPr>
        <p:txBody>
          <a:bodyPr wrap="square" rtlCol="0">
            <a:spAutoFit/>
          </a:bodyPr>
          <a:lstStyle/>
          <a:p>
            <a:r>
              <a:rPr lang="ar-SA" sz="3200" dirty="0"/>
              <a:t>أخيرًا نُهديكم نحن طاقم وفريق موقع محتويات أجمل العبارات والتبريكات بمناسبة العيد الوطني 91</a:t>
            </a:r>
          </a:p>
          <a:p>
            <a:endParaRPr lang="ar-SA" sz="3200" dirty="0"/>
          </a:p>
          <a:p>
            <a:r>
              <a:rPr lang="ar-SA" sz="3200" dirty="0"/>
              <a:t>كل عام والمملكة  العربية السعودية بألف خير </a:t>
            </a:r>
          </a:p>
        </p:txBody>
      </p:sp>
      <p:pic>
        <p:nvPicPr>
          <p:cNvPr id="6" name="Picture 5">
            <a:extLst>
              <a:ext uri="{FF2B5EF4-FFF2-40B4-BE49-F238E27FC236}">
                <a16:creationId xmlns:a16="http://schemas.microsoft.com/office/drawing/2014/main" id="{D8C7A4F7-197C-43F1-BD90-C2B2C3BDAC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6031" y="468924"/>
            <a:ext cx="6294035" cy="3393842"/>
          </a:xfrm>
          <a:prstGeom prst="rect">
            <a:avLst/>
          </a:prstGeom>
        </p:spPr>
      </p:pic>
    </p:spTree>
    <p:extLst>
      <p:ext uri="{BB962C8B-B14F-4D97-AF65-F5344CB8AC3E}">
        <p14:creationId xmlns:p14="http://schemas.microsoft.com/office/powerpoint/2010/main" val="26844390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425</TotalTime>
  <Words>74</Words>
  <Application>Microsoft Office PowerPoint</Application>
  <PresentationFormat>Custom</PresentationFormat>
  <Paragraphs>11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Trebuchet MS</vt:lpstr>
      <vt:lpstr>Wingdings 3</vt:lpstr>
      <vt:lpstr>Arial</vt:lpstr>
      <vt:lpstr>Noor</vt:lpstr>
      <vt:lpstr>Facet</vt:lpstr>
      <vt:lpstr>عرض بوربوينت اليوم الوطني 91</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ادركها بوربوينت</dc:creator>
  <cp:lastModifiedBy>philadelphia</cp:lastModifiedBy>
  <cp:revision>16</cp:revision>
  <dcterms:created xsi:type="dcterms:W3CDTF">2020-09-21T20:07:16Z</dcterms:created>
  <dcterms:modified xsi:type="dcterms:W3CDTF">2021-09-16T17:03:26Z</dcterms:modified>
</cp:coreProperties>
</file>