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4"/>
  </p:sldMasterIdLst>
  <p:notesMasterIdLst>
    <p:notesMasterId r:id="rId18"/>
  </p:notesMasterIdLst>
  <p:handoutMasterIdLst>
    <p:handoutMasterId r:id="rId19"/>
  </p:handoutMasterIdLst>
  <p:sldIdLst>
    <p:sldId id="269" r:id="rId5"/>
    <p:sldId id="256" r:id="rId6"/>
    <p:sldId id="257" r:id="rId7"/>
    <p:sldId id="258" r:id="rId8"/>
    <p:sldId id="259" r:id="rId9"/>
    <p:sldId id="260" r:id="rId10"/>
    <p:sldId id="266" r:id="rId11"/>
    <p:sldId id="268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8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6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53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السلسلة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76200" dist="25400" dir="5400000" algn="ct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 contourW="12700" prstMaterial="flat">
              <a:bevelT w="38100" h="44450" prst="angle"/>
              <a:contourClr>
                <a:scrgbClr r="0" g="0" b="0">
                  <a:shade val="35000"/>
                  <a:satMod val="160000"/>
                </a:scrgb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الفئة 1</c:v>
                </c:pt>
                <c:pt idx="1">
                  <c:v>الفئة 2</c:v>
                </c:pt>
                <c:pt idx="2">
                  <c:v>الفئة 3</c:v>
                </c:pt>
                <c:pt idx="3">
                  <c:v>الفئة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B-40BB-85E7-98407108B5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السلسلة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76200" dist="25400" dir="5400000" algn="ct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 contourW="12700" prstMaterial="flat">
              <a:bevelT w="38100" h="44450" prst="angle"/>
              <a:contourClr>
                <a:scrgbClr r="0" g="0" b="0">
                  <a:shade val="35000"/>
                  <a:satMod val="160000"/>
                </a:scrgb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الفئة 1</c:v>
                </c:pt>
                <c:pt idx="1">
                  <c:v>الفئة 2</c:v>
                </c:pt>
                <c:pt idx="2">
                  <c:v>الفئة 3</c:v>
                </c:pt>
                <c:pt idx="3">
                  <c:v>الفئة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6B-40BB-85E7-98407108B5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السلسلة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76200" dist="25400" dir="5400000" algn="ct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">
                <a:rot lat="0" lon="0" rev="3600000"/>
              </a:lightRig>
            </a:scene3d>
            <a:sp3d contourW="12700" prstMaterial="flat">
              <a:bevelT w="38100" h="44450" prst="angle"/>
              <a:contourClr>
                <a:scrgbClr r="0" g="0" b="0">
                  <a:shade val="35000"/>
                  <a:satMod val="160000"/>
                </a:scrgb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الفئة 1</c:v>
                </c:pt>
                <c:pt idx="1">
                  <c:v>الفئة 2</c:v>
                </c:pt>
                <c:pt idx="2">
                  <c:v>الفئة 3</c:v>
                </c:pt>
                <c:pt idx="3">
                  <c:v>الفئة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6B-40BB-85E7-98407108B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65025880"/>
        <c:axId val="665015688"/>
      </c:barChart>
      <c:catAx>
        <c:axId val="6650258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65015688"/>
        <c:crosses val="autoZero"/>
        <c:auto val="1"/>
        <c:lblAlgn val="ctr"/>
        <c:lblOffset val="100"/>
        <c:noMultiLvlLbl val="0"/>
      </c:catAx>
      <c:valAx>
        <c:axId val="6650156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66502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 rtlCol="1"/>
        <a:lstStyle/>
        <a:p>
          <a:pPr rtl="1"/>
          <a:endParaRPr lang="en-US"/>
        </a:p>
      </dgm:t>
    </dgm:pt>
    <dgm:pt modelId="{B4F1B46E-22B2-4721-950C-8704487586D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1 العنوان</a:t>
          </a:r>
        </a:p>
      </dgm:t>
    </dgm:pt>
    <dgm:pt modelId="{E8A66543-CC4D-4785-A93E-5B125E09F826}" type="parTrans" cxnId="{2C8317B2-2EBB-4589-86EA-C77B3B6E81AA}">
      <dgm:prSet/>
      <dgm:spPr/>
      <dgm:t>
        <a:bodyPr rtlCol="1"/>
        <a:lstStyle/>
        <a:p>
          <a:pPr rtl="1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1"/>
        <a:lstStyle/>
        <a:p>
          <a:pPr rtl="1"/>
          <a:endParaRPr lang="en-US"/>
        </a:p>
      </dgm:t>
    </dgm:pt>
    <dgm:pt modelId="{9D72CDD3-5859-43DB-BD75-0C3C30E3DE62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1D5B1F83-33A7-4298-BC11-2B1252AFAEA5}" type="parTrans" cxnId="{DDB5AD9A-40B0-48EF-AF2C-8CCDA330F7FE}">
      <dgm:prSet/>
      <dgm:spPr/>
      <dgm:t>
        <a:bodyPr rtlCol="1"/>
        <a:lstStyle/>
        <a:p>
          <a:pPr rtl="1"/>
          <a:endParaRPr lang="en-US"/>
        </a:p>
      </dgm:t>
    </dgm:pt>
    <dgm:pt modelId="{15E25BD4-1EBF-43C2-8885-DBF66B8429E1}" type="sibTrans" cxnId="{DDB5AD9A-40B0-48EF-AF2C-8CCDA330F7FE}">
      <dgm:prSet/>
      <dgm:spPr/>
      <dgm:t>
        <a:bodyPr rtlCol="1"/>
        <a:lstStyle/>
        <a:p>
          <a:pPr rtl="1"/>
          <a:endParaRPr lang="en-US"/>
        </a:p>
      </dgm:t>
    </dgm:pt>
    <dgm:pt modelId="{F9D46839-CD06-4669-AAE4-4D1E9AFEDA78}">
      <dgm:prSet phldrT="[Text]"/>
      <dgm:spPr/>
      <dgm:t>
        <a:bodyPr rtlCol="1"/>
        <a:lstStyle/>
        <a:p>
          <a:pPr algn="r" rtl="1"/>
          <a:r>
            <a:rPr lang="a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6B535D8-00AB-4FA1-AAEC-92498ABC6F4C}" type="parTrans" cxnId="{AD25A8A0-4628-40E2-8C9E-64E6AD4D4D91}">
      <dgm:prSet/>
      <dgm:spPr/>
      <dgm:t>
        <a:bodyPr rtlCol="1"/>
        <a:lstStyle/>
        <a:p>
          <a:pPr rtl="1"/>
          <a:endParaRPr lang="en-US"/>
        </a:p>
      </dgm:t>
    </dgm:pt>
    <dgm:pt modelId="{6497F199-DC2A-41F9-A449-D395E6BC4900}" type="sibTrans" cxnId="{AD25A8A0-4628-40E2-8C9E-64E6AD4D4D91}">
      <dgm:prSet/>
      <dgm:spPr/>
      <dgm:t>
        <a:bodyPr rtlCol="1"/>
        <a:lstStyle/>
        <a:p>
          <a:pPr rtl="1"/>
          <a:endParaRPr lang="en-US"/>
        </a:p>
      </dgm:t>
    </dgm:pt>
    <dgm:pt modelId="{7CB6360B-4022-4E96-922B-A12DE0E2A39F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44B2858F-607B-47DF-B44B-EA7D73FDC9F2}" type="parTrans" cxnId="{CD5EFFB3-C9FD-4DAC-8D97-0C2FB02B380B}">
      <dgm:prSet/>
      <dgm:spPr/>
      <dgm:t>
        <a:bodyPr rtlCol="1"/>
        <a:lstStyle/>
        <a:p>
          <a:pPr rtl="1"/>
          <a:endParaRPr lang="en-US"/>
        </a:p>
      </dgm:t>
    </dgm:pt>
    <dgm:pt modelId="{B35ED9D1-2A17-4034-8D08-4945CA54F6C9}" type="sibTrans" cxnId="{CD5EFFB3-C9FD-4DAC-8D97-0C2FB02B380B}">
      <dgm:prSet/>
      <dgm:spPr/>
      <dgm:t>
        <a:bodyPr rtlCol="1"/>
        <a:lstStyle/>
        <a:p>
          <a:pPr rtl="1"/>
          <a:endParaRPr lang="en-US"/>
        </a:p>
      </dgm:t>
    </dgm:pt>
    <dgm:pt modelId="{70879558-61CA-4CCD-B2D6-5349B01EF337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95F5E6EE-4E8D-49F8-8C9E-8BBFD01B6A0E}" type="parTrans" cxnId="{8FAB4659-6291-457D-941A-93BCD304031A}">
      <dgm:prSet/>
      <dgm:spPr/>
      <dgm:t>
        <a:bodyPr rtlCol="1"/>
        <a:lstStyle/>
        <a:p>
          <a:pPr rtl="1"/>
          <a:endParaRPr lang="en-US"/>
        </a:p>
      </dgm:t>
    </dgm:pt>
    <dgm:pt modelId="{053E317B-DD3F-4AFF-90D1-A55D37D325DC}" type="sibTrans" cxnId="{8FAB4659-6291-457D-941A-93BCD304031A}">
      <dgm:prSet/>
      <dgm:spPr/>
      <dgm:t>
        <a:bodyPr rtlCol="1"/>
        <a:lstStyle/>
        <a:p>
          <a:pPr rtl="1"/>
          <a:endParaRPr lang="en-US"/>
        </a:p>
      </dgm:t>
    </dgm:pt>
    <dgm:pt modelId="{F2881FB1-6580-4F21-A283-BFAA6F91D5D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2 العنوان</a:t>
          </a:r>
        </a:p>
      </dgm:t>
    </dgm:pt>
    <dgm:pt modelId="{2D960FDD-BADA-480D-9043-497C56588AD3}" type="parTrans" cxnId="{4A31D641-1B5D-46D3-B685-0C4DC6EFE71B}">
      <dgm:prSet/>
      <dgm:spPr/>
      <dgm:t>
        <a:bodyPr rtlCol="1"/>
        <a:lstStyle/>
        <a:p>
          <a:pPr rtl="1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1"/>
        <a:lstStyle/>
        <a:p>
          <a:pPr rtl="1"/>
          <a:endParaRPr lang="en-US"/>
        </a:p>
      </dgm:t>
    </dgm:pt>
    <dgm:pt modelId="{D5197DDB-D5D2-499F-B255-CF7BB5AE2B43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B14A4DC9-F40A-4867-ADB8-4BA8A1F83766}" type="parTrans" cxnId="{3204ED53-15A0-4643-A582-021A785F1BA2}">
      <dgm:prSet/>
      <dgm:spPr/>
      <dgm:t>
        <a:bodyPr rtlCol="1"/>
        <a:lstStyle/>
        <a:p>
          <a:pPr rtl="1"/>
          <a:endParaRPr lang="en-US"/>
        </a:p>
      </dgm:t>
    </dgm:pt>
    <dgm:pt modelId="{29F2454A-2FA8-4B3A-AC63-4A0B9FD04A75}" type="sibTrans" cxnId="{3204ED53-15A0-4643-A582-021A785F1BA2}">
      <dgm:prSet/>
      <dgm:spPr/>
      <dgm:t>
        <a:bodyPr rtlCol="1"/>
        <a:lstStyle/>
        <a:p>
          <a:pPr rtl="1"/>
          <a:endParaRPr lang="en-US"/>
        </a:p>
      </dgm:t>
    </dgm:pt>
    <dgm:pt modelId="{29E78340-8EBE-415C-B973-78A91A054B9C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FF4E5F97-6974-4E39-A85D-DCB2E100798E}" type="parTrans" cxnId="{311348D8-FDE3-4C22-99F5-3B98C5F51F0D}">
      <dgm:prSet/>
      <dgm:spPr/>
      <dgm:t>
        <a:bodyPr rtlCol="1"/>
        <a:lstStyle/>
        <a:p>
          <a:pPr rtl="1"/>
          <a:endParaRPr lang="en-US"/>
        </a:p>
      </dgm:t>
    </dgm:pt>
    <dgm:pt modelId="{B4B9A51E-FA34-465E-B5B4-81CD76EB3FC2}" type="sibTrans" cxnId="{311348D8-FDE3-4C22-99F5-3B98C5F51F0D}">
      <dgm:prSet/>
      <dgm:spPr/>
      <dgm:t>
        <a:bodyPr rtlCol="1"/>
        <a:lstStyle/>
        <a:p>
          <a:pPr rtl="1"/>
          <a:endParaRPr lang="en-US"/>
        </a:p>
      </dgm:t>
    </dgm:pt>
    <dgm:pt modelId="{8321AB85-EA8C-4958-B404-B4C118CB3C18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24ABE8B3-7220-436D-9636-F7B4C0B99576}" type="parTrans" cxnId="{129AEA77-5D2A-49D4-956D-99009974B6C5}">
      <dgm:prSet/>
      <dgm:spPr/>
      <dgm:t>
        <a:bodyPr rtlCol="1"/>
        <a:lstStyle/>
        <a:p>
          <a:pPr rtl="1"/>
          <a:endParaRPr lang="en-US"/>
        </a:p>
      </dgm:t>
    </dgm:pt>
    <dgm:pt modelId="{AA5F76CE-8FD4-4692-8BB1-EF84CF9D365E}" type="sibTrans" cxnId="{129AEA77-5D2A-49D4-956D-99009974B6C5}">
      <dgm:prSet/>
      <dgm:spPr/>
      <dgm:t>
        <a:bodyPr rtlCol="1"/>
        <a:lstStyle/>
        <a:p>
          <a:pPr rtl="1"/>
          <a:endParaRPr lang="en-US"/>
        </a:p>
      </dgm:t>
    </dgm:pt>
    <dgm:pt modelId="{6352CA33-6755-44BE-808F-400DA4CF80A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3 العنوان</a:t>
          </a:r>
        </a:p>
      </dgm:t>
    </dgm:pt>
    <dgm:pt modelId="{AEB59203-63BA-4A96-BADC-40BAEBD9AA40}" type="parTrans" cxnId="{82BAE5DD-3A79-4870-9019-1254385E0650}">
      <dgm:prSet/>
      <dgm:spPr/>
      <dgm:t>
        <a:bodyPr rtlCol="1"/>
        <a:lstStyle/>
        <a:p>
          <a:pPr rtl="1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1"/>
        <a:lstStyle/>
        <a:p>
          <a:pPr rtl="1"/>
          <a:endParaRPr lang="en-US"/>
        </a:p>
      </dgm:t>
    </dgm:pt>
    <dgm:pt modelId="{9614A323-64B1-4077-A841-022051EC749A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E5F6BCBD-B84E-4018-BE9E-BF57FF3B4B36}" type="parTrans" cxnId="{FC7BD086-74EA-4D6C-9657-E916D355F209}">
      <dgm:prSet/>
      <dgm:spPr/>
      <dgm:t>
        <a:bodyPr rtlCol="1"/>
        <a:lstStyle/>
        <a:p>
          <a:pPr rtl="1"/>
          <a:endParaRPr lang="en-US"/>
        </a:p>
      </dgm:t>
    </dgm:pt>
    <dgm:pt modelId="{FEC2A79F-8857-403A-A738-E8CE75C965E2}" type="sibTrans" cxnId="{FC7BD086-74EA-4D6C-9657-E916D355F209}">
      <dgm:prSet/>
      <dgm:spPr/>
      <dgm:t>
        <a:bodyPr rtlCol="1"/>
        <a:lstStyle/>
        <a:p>
          <a:pPr rtl="1"/>
          <a:endParaRPr lang="en-US"/>
        </a:p>
      </dgm:t>
    </dgm:pt>
    <dgm:pt modelId="{3D5CDB25-F8FA-444B-8D4A-1D29D0CBA282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4C229933-AC16-44B7-98EC-4C0F07FABCB0}" type="parTrans" cxnId="{2E3C97E6-67D4-4948-B47A-1115C2B2979F}">
      <dgm:prSet/>
      <dgm:spPr/>
      <dgm:t>
        <a:bodyPr rtlCol="1"/>
        <a:lstStyle/>
        <a:p>
          <a:pPr rtl="1"/>
          <a:endParaRPr lang="en-US"/>
        </a:p>
      </dgm:t>
    </dgm:pt>
    <dgm:pt modelId="{189DA4C5-2A22-4C71-A806-7B4AB57767CC}" type="sibTrans" cxnId="{2E3C97E6-67D4-4948-B47A-1115C2B2979F}">
      <dgm:prSet/>
      <dgm:spPr/>
      <dgm:t>
        <a:bodyPr rtlCol="1"/>
        <a:lstStyle/>
        <a:p>
          <a:pPr rtl="1"/>
          <a:endParaRPr lang="en-US"/>
        </a:p>
      </dgm:t>
    </dgm:pt>
    <dgm:pt modelId="{7FCE83D9-631B-4420-BBFC-CA0AFA59F74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4 العنوان</a:t>
          </a:r>
        </a:p>
      </dgm:t>
    </dgm:pt>
    <dgm:pt modelId="{C61EC981-13FA-4710-B079-D35692EEB764}" type="parTrans" cxnId="{E572418E-4340-4448-940D-253A2FA3B9B3}">
      <dgm:prSet/>
      <dgm:spPr/>
      <dgm:t>
        <a:bodyPr rtlCol="1"/>
        <a:lstStyle/>
        <a:p>
          <a:pPr rtl="1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1"/>
        <a:lstStyle/>
        <a:p>
          <a:pPr rtl="1"/>
          <a:endParaRPr lang="en-US"/>
        </a:p>
      </dgm:t>
    </dgm:pt>
    <dgm:pt modelId="{DB9FB862-4759-4D6A-84F3-01524B92723B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CD1EE44C-3116-420B-89E3-1D797CB25D34}" type="parTrans" cxnId="{70CAB4FC-3D17-49C2-8A7B-F387031FCDCA}">
      <dgm:prSet/>
      <dgm:spPr/>
      <dgm:t>
        <a:bodyPr rtlCol="1"/>
        <a:lstStyle/>
        <a:p>
          <a:pPr rtl="1"/>
          <a:endParaRPr lang="en-US"/>
        </a:p>
      </dgm:t>
    </dgm:pt>
    <dgm:pt modelId="{4BD4D4A5-043E-4ED5-A5CA-8D46DADC3150}" type="sibTrans" cxnId="{70CAB4FC-3D17-49C2-8A7B-F387031FCDCA}">
      <dgm:prSet/>
      <dgm:spPr/>
      <dgm:t>
        <a:bodyPr rtlCol="1"/>
        <a:lstStyle/>
        <a:p>
          <a:pPr rtl="1"/>
          <a:endParaRPr lang="en-US"/>
        </a:p>
      </dgm:t>
    </dgm:pt>
    <dgm:pt modelId="{50451020-5E1A-4778-9E8D-169182A36191}">
      <dgm:prSet phldrT="[Text]"/>
      <dgm:spPr/>
      <dgm:t>
        <a:bodyPr rtlCol="1"/>
        <a:lstStyle/>
        <a:p>
          <a:pPr algn="r"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7DFC3849-4A12-49FB-B614-8AFD597CCB9E}" type="parTrans" cxnId="{0F86DBDB-3C4F-4C84-981B-7F4CA2A8EAF3}">
      <dgm:prSet/>
      <dgm:spPr/>
      <dgm:t>
        <a:bodyPr rtlCol="1"/>
        <a:lstStyle/>
        <a:p>
          <a:pPr rtl="1"/>
          <a:endParaRPr lang="en-US"/>
        </a:p>
      </dgm:t>
    </dgm:pt>
    <dgm:pt modelId="{EEDE2474-4F18-4F59-8E58-6382D253E514}" type="sibTrans" cxnId="{0F86DBDB-3C4F-4C84-981B-7F4CA2A8EAF3}">
      <dgm:prSet/>
      <dgm:spPr/>
      <dgm:t>
        <a:bodyPr rtlCol="1"/>
        <a:lstStyle/>
        <a:p>
          <a:pPr rtl="1"/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 val="rev"/>
          <dgm:animLvl val="lvl"/>
        </dgm:presLayoutVars>
      </dgm:prSet>
      <dgm:spPr/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11"/>
      <dgm:spPr/>
    </dgm:pt>
    <dgm:pt modelId="{187D4E8C-5C91-4D00-870C-2C45D4EA263C}" type="pres">
      <dgm:prSet presAssocID="{B4F1B46E-22B2-4721-950C-8704487586DC}" presName="firstChildTx" presStyleLbl="bgAccFollowNode1" presStyleIdx="0" presStyleCnt="11">
        <dgm:presLayoutVars>
          <dgm:bulletEnabled val="1"/>
        </dgm:presLayoutVars>
      </dgm:prSet>
      <dgm:spPr/>
    </dgm:pt>
    <dgm:pt modelId="{ADF61BBD-28F4-4815-BC7F-82CF00464E8B}" type="pres">
      <dgm:prSet presAssocID="{F9D46839-CD06-4669-AAE4-4D1E9AFEDA78}" presName="comp" presStyleCnt="0"/>
      <dgm:spPr/>
    </dgm:pt>
    <dgm:pt modelId="{59179C9B-8BA4-4AC7-ACB1-A12DE00142E2}" type="pres">
      <dgm:prSet presAssocID="{F9D46839-CD06-4669-AAE4-4D1E9AFEDA78}" presName="child" presStyleLbl="bgAccFollowNode1" presStyleIdx="1" presStyleCnt="11"/>
      <dgm:spPr/>
    </dgm:pt>
    <dgm:pt modelId="{4AE7D907-B6F4-4647-AB3F-ABE94C438AE8}" type="pres">
      <dgm:prSet presAssocID="{F9D46839-CD06-4669-AAE4-4D1E9AFEDA78}" presName="childTx" presStyleLbl="bgAccFollowNode1" presStyleIdx="1" presStyleCnt="11">
        <dgm:presLayoutVars>
          <dgm:bulletEnabled val="1"/>
        </dgm:presLayoutVars>
      </dgm:prSet>
      <dgm:spPr/>
    </dgm:pt>
    <dgm:pt modelId="{E50A9A83-9985-4184-A476-E3402BD8E76E}" type="pres">
      <dgm:prSet presAssocID="{7CB6360B-4022-4E96-922B-A12DE0E2A39F}" presName="comp" presStyleCnt="0"/>
      <dgm:spPr/>
    </dgm:pt>
    <dgm:pt modelId="{1877502C-A892-4DC0-ADA6-FA065097BB90}" type="pres">
      <dgm:prSet presAssocID="{7CB6360B-4022-4E96-922B-A12DE0E2A39F}" presName="child" presStyleLbl="bgAccFollowNode1" presStyleIdx="2" presStyleCnt="11"/>
      <dgm:spPr/>
    </dgm:pt>
    <dgm:pt modelId="{D685DD23-B321-4B5E-842F-394CB33239FA}" type="pres">
      <dgm:prSet presAssocID="{7CB6360B-4022-4E96-922B-A12DE0E2A39F}" presName="childTx" presStyleLbl="bgAccFollowNode1" presStyleIdx="2" presStyleCnt="11">
        <dgm:presLayoutVars>
          <dgm:bulletEnabled val="1"/>
        </dgm:presLayoutVars>
      </dgm:prSet>
      <dgm:spPr/>
    </dgm:pt>
    <dgm:pt modelId="{E5677DE7-299C-4C9C-A4BC-6335CC601D12}" type="pres">
      <dgm:prSet presAssocID="{70879558-61CA-4CCD-B2D6-5349B01EF337}" presName="comp" presStyleCnt="0"/>
      <dgm:spPr/>
    </dgm:pt>
    <dgm:pt modelId="{51F68A05-A560-4C6F-BC90-521AEF3B0907}" type="pres">
      <dgm:prSet presAssocID="{70879558-61CA-4CCD-B2D6-5349B01EF337}" presName="child" presStyleLbl="bgAccFollowNode1" presStyleIdx="3" presStyleCnt="11"/>
      <dgm:spPr/>
    </dgm:pt>
    <dgm:pt modelId="{3EBE42F0-6491-49CC-95DC-985BA00CD458}" type="pres">
      <dgm:prSet presAssocID="{70879558-61CA-4CCD-B2D6-5349B01EF337}" presName="childTx" presStyleLbl="bgAccFollowNode1" presStyleIdx="3" presStyleCnt="11">
        <dgm:presLayoutVars>
          <dgm:bulletEnabled val="1"/>
        </dgm:presLayoutVars>
      </dgm:prSet>
      <dgm:spPr/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/>
      <dgm:spPr/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4" presStyleCnt="11"/>
      <dgm:spPr/>
    </dgm:pt>
    <dgm:pt modelId="{10C9E3CF-3A8F-4100-8ACD-91E2373197A2}" type="pres">
      <dgm:prSet presAssocID="{F2881FB1-6580-4F21-A283-BFAA6F91D5D2}" presName="firstChildTx" presStyleLbl="bgAccFollowNode1" presStyleIdx="4" presStyleCnt="11">
        <dgm:presLayoutVars>
          <dgm:bulletEnabled val="1"/>
        </dgm:presLayoutVars>
      </dgm:prSet>
      <dgm:spPr/>
    </dgm:pt>
    <dgm:pt modelId="{60887C36-4733-46AC-A452-5444F6BC3B23}" type="pres">
      <dgm:prSet presAssocID="{29E78340-8EBE-415C-B973-78A91A054B9C}" presName="comp" presStyleCnt="0"/>
      <dgm:spPr/>
    </dgm:pt>
    <dgm:pt modelId="{614EBA0E-D12B-447E-B378-B0FA2DEBEA2F}" type="pres">
      <dgm:prSet presAssocID="{29E78340-8EBE-415C-B973-78A91A054B9C}" presName="child" presStyleLbl="bgAccFollowNode1" presStyleIdx="5" presStyleCnt="11"/>
      <dgm:spPr/>
    </dgm:pt>
    <dgm:pt modelId="{B12AEB83-0A64-4B36-BF01-B2F834861BAA}" type="pres">
      <dgm:prSet presAssocID="{29E78340-8EBE-415C-B973-78A91A054B9C}" presName="childTx" presStyleLbl="bgAccFollowNode1" presStyleIdx="5" presStyleCnt="11">
        <dgm:presLayoutVars>
          <dgm:bulletEnabled val="1"/>
        </dgm:presLayoutVars>
      </dgm:prSet>
      <dgm:spPr/>
    </dgm:pt>
    <dgm:pt modelId="{3055F178-D8CA-413A-99F2-20C8231C0651}" type="pres">
      <dgm:prSet presAssocID="{8321AB85-EA8C-4958-B404-B4C118CB3C18}" presName="comp" presStyleCnt="0"/>
      <dgm:spPr/>
    </dgm:pt>
    <dgm:pt modelId="{68509703-D239-4E1B-8CF0-EF08079E1226}" type="pres">
      <dgm:prSet presAssocID="{8321AB85-EA8C-4958-B404-B4C118CB3C18}" presName="child" presStyleLbl="bgAccFollowNode1" presStyleIdx="6" presStyleCnt="11"/>
      <dgm:spPr/>
    </dgm:pt>
    <dgm:pt modelId="{E1767793-EDD5-4203-A612-8120A71CA906}" type="pres">
      <dgm:prSet presAssocID="{8321AB85-EA8C-4958-B404-B4C118CB3C18}" presName="childTx" presStyleLbl="bgAccFollowNode1" presStyleIdx="6" presStyleCnt="11">
        <dgm:presLayoutVars>
          <dgm:bulletEnabled val="1"/>
        </dgm:presLayoutVars>
      </dgm:prSet>
      <dgm:spPr/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/>
      <dgm:spPr/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7" presStyleCnt="11"/>
      <dgm:spPr/>
    </dgm:pt>
    <dgm:pt modelId="{F8977219-728E-448F-AE8B-46B14F4F17DE}" type="pres">
      <dgm:prSet presAssocID="{6352CA33-6755-44BE-808F-400DA4CF80A7}" presName="firstChildTx" presStyleLbl="bgAccFollowNode1" presStyleIdx="7" presStyleCnt="11">
        <dgm:presLayoutVars>
          <dgm:bulletEnabled val="1"/>
        </dgm:presLayoutVars>
      </dgm:prSet>
      <dgm:spPr/>
    </dgm:pt>
    <dgm:pt modelId="{46A8623B-DC64-4ED6-B73D-98FEAB030508}" type="pres">
      <dgm:prSet presAssocID="{3D5CDB25-F8FA-444B-8D4A-1D29D0CBA282}" presName="comp" presStyleCnt="0"/>
      <dgm:spPr/>
    </dgm:pt>
    <dgm:pt modelId="{5314AADB-0AD3-4BAE-9F15-B0FE4F44C802}" type="pres">
      <dgm:prSet presAssocID="{3D5CDB25-F8FA-444B-8D4A-1D29D0CBA282}" presName="child" presStyleLbl="bgAccFollowNode1" presStyleIdx="8" presStyleCnt="11"/>
      <dgm:spPr/>
    </dgm:pt>
    <dgm:pt modelId="{96624143-7928-48E9-817F-BC4A07250C32}" type="pres">
      <dgm:prSet presAssocID="{3D5CDB25-F8FA-444B-8D4A-1D29D0CBA282}" presName="childTx" presStyleLbl="bgAccFollowNode1" presStyleIdx="8" presStyleCnt="11">
        <dgm:presLayoutVars>
          <dgm:bulletEnabled val="1"/>
        </dgm:presLayoutVars>
      </dgm:prSet>
      <dgm:spPr/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/>
      <dgm:spPr/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9" presStyleCnt="11"/>
      <dgm:spPr/>
    </dgm:pt>
    <dgm:pt modelId="{5B88A17E-EFF5-4A04-9CC9-D2131DA9ECCC}" type="pres">
      <dgm:prSet presAssocID="{7FCE83D9-631B-4420-BBFC-CA0AFA59F747}" presName="firstChildTx" presStyleLbl="bgAccFollowNode1" presStyleIdx="9" presStyleCnt="11">
        <dgm:presLayoutVars>
          <dgm:bulletEnabled val="1"/>
        </dgm:presLayoutVars>
      </dgm:prSet>
      <dgm:spPr/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10" presStyleCnt="11"/>
      <dgm:spPr/>
    </dgm:pt>
    <dgm:pt modelId="{2B18CCD9-D6B1-4225-8D26-4BA691BB1837}" type="pres">
      <dgm:prSet presAssocID="{50451020-5E1A-4778-9E8D-169182A36191}" presName="childTx" presStyleLbl="bgAccFollowNode1" presStyleIdx="10" presStyleCnt="11">
        <dgm:presLayoutVars>
          <dgm:bulletEnabled val="1"/>
        </dgm:presLayoutVars>
      </dgm:prSet>
      <dgm:spPr/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/>
      <dgm:spPr/>
    </dgm:pt>
  </dgm:ptLst>
  <dgm:cxnLst>
    <dgm:cxn modelId="{0E640A01-5254-426D-9300-3ED2F4E3FC75}" type="presOf" srcId="{29E78340-8EBE-415C-B973-78A91A054B9C}" destId="{614EBA0E-D12B-447E-B378-B0FA2DEBEA2F}" srcOrd="0" destOrd="0" presId="urn:microsoft.com/office/officeart/2005/8/layout/hList9"/>
    <dgm:cxn modelId="{91E5380B-556D-40F8-ABFD-10D81CAF19AA}" type="presOf" srcId="{7CB6360B-4022-4E96-922B-A12DE0E2A39F}" destId="{D685DD23-B321-4B5E-842F-394CB33239FA}" srcOrd="1" destOrd="0" presId="urn:microsoft.com/office/officeart/2005/8/layout/hList9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C0DEB330-C4FA-4F66-86CA-0C9C52F1F01F}" type="presOf" srcId="{29E78340-8EBE-415C-B973-78A91A054B9C}" destId="{B12AEB83-0A64-4B36-BF01-B2F834861BAA}" srcOrd="1" destOrd="0" presId="urn:microsoft.com/office/officeart/2005/8/layout/hList9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EDF0B63A-DCA1-49A5-910A-B447CA5609B2}" type="presOf" srcId="{3D5CDB25-F8FA-444B-8D4A-1D29D0CBA282}" destId="{96624143-7928-48E9-817F-BC4A07250C32}" srcOrd="1" destOrd="0" presId="urn:microsoft.com/office/officeart/2005/8/layout/hList9"/>
    <dgm:cxn modelId="{FFE7CF3F-C427-4831-953F-615124811AB4}" type="presOf" srcId="{8321AB85-EA8C-4958-B404-B4C118CB3C18}" destId="{E1767793-EDD5-4203-A612-8120A71CA906}" srcOrd="1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B635AE6E-37F7-4F2E-8725-C1D81C11EBE6}" type="presOf" srcId="{8321AB85-EA8C-4958-B404-B4C118CB3C18}" destId="{68509703-D239-4E1B-8CF0-EF08079E1226}" srcOrd="0" destOrd="0" presId="urn:microsoft.com/office/officeart/2005/8/layout/hList9"/>
    <dgm:cxn modelId="{3F290A52-8A4A-4469-9AB4-D811A6E23C3C}" type="presOf" srcId="{F9D46839-CD06-4669-AAE4-4D1E9AFEDA78}" destId="{59179C9B-8BA4-4AC7-ACB1-A12DE00142E2}" srcOrd="0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129AEA77-5D2A-49D4-956D-99009974B6C5}" srcId="{F2881FB1-6580-4F21-A283-BFAA6F91D5D2}" destId="{8321AB85-EA8C-4958-B404-B4C118CB3C18}" srcOrd="2" destOrd="0" parTransId="{24ABE8B3-7220-436D-9636-F7B4C0B99576}" sibTransId="{AA5F76CE-8FD4-4692-8BB1-EF84CF9D365E}"/>
    <dgm:cxn modelId="{8FAB4659-6291-457D-941A-93BCD304031A}" srcId="{B4F1B46E-22B2-4721-950C-8704487586DC}" destId="{70879558-61CA-4CCD-B2D6-5349B01EF337}" srcOrd="3" destOrd="0" parTransId="{95F5E6EE-4E8D-49F8-8C9E-8BBFD01B6A0E}" sibTransId="{053E317B-DD3F-4AFF-90D1-A55D37D325DC}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3EF668B1-7B6A-40A1-9E64-0829B2EF0539}" type="presOf" srcId="{F9D46839-CD06-4669-AAE4-4D1E9AFEDA78}" destId="{4AE7D907-B6F4-4647-AB3F-ABE94C438AE8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CD5EFFB3-C9FD-4DAC-8D97-0C2FB02B380B}" srcId="{B4F1B46E-22B2-4721-950C-8704487586DC}" destId="{7CB6360B-4022-4E96-922B-A12DE0E2A39F}" srcOrd="2" destOrd="0" parTransId="{44B2858F-607B-47DF-B44B-EA7D73FDC9F2}" sibTransId="{B35ED9D1-2A17-4034-8D08-4945CA54F6C9}"/>
    <dgm:cxn modelId="{70E22FBE-4510-487A-BD3F-D791559A8263}" type="presOf" srcId="{3D5CDB25-F8FA-444B-8D4A-1D29D0CBA282}" destId="{5314AADB-0AD3-4BAE-9F15-B0FE4F44C802}" srcOrd="0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F3210AD4-6CEB-4017-A75B-E24F2FA3B062}" type="presOf" srcId="{70879558-61CA-4CCD-B2D6-5349B01EF337}" destId="{51F68A05-A560-4C6F-BC90-521AEF3B0907}" srcOrd="0" destOrd="0" presId="urn:microsoft.com/office/officeart/2005/8/layout/hList9"/>
    <dgm:cxn modelId="{311348D8-FDE3-4C22-99F5-3B98C5F51F0D}" srcId="{F2881FB1-6580-4F21-A283-BFAA6F91D5D2}" destId="{29E78340-8EBE-415C-B973-78A91A054B9C}" srcOrd="1" destOrd="0" parTransId="{FF4E5F97-6974-4E39-A85D-DCB2E100798E}" sibTransId="{B4B9A51E-FA34-465E-B5B4-81CD76EB3FC2}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114529EA-CDEE-4574-B59D-8F35E4FE7A75}" type="presOf" srcId="{50451020-5E1A-4778-9E8D-169182A36191}" destId="{3086D0BF-AAD1-4310-88ED-4D81A687BD50}" srcOrd="0" destOrd="0" presId="urn:microsoft.com/office/officeart/2005/8/layout/hList9"/>
    <dgm:cxn modelId="{92B5CCEF-1CDF-4025-ACF6-0780E13B9A00}" type="presOf" srcId="{7CB6360B-4022-4E96-922B-A12DE0E2A39F}" destId="{1877502C-A892-4DC0-ADA6-FA065097BB90}" srcOrd="0" destOrd="0" presId="urn:microsoft.com/office/officeart/2005/8/layout/hList9"/>
    <dgm:cxn modelId="{62ECA4F6-D6A0-41F0-AB7C-2AA480A6F080}" type="presOf" srcId="{70879558-61CA-4CCD-B2D6-5349B01EF337}" destId="{3EBE42F0-6491-49CC-95DC-985BA00CD458}" srcOrd="1" destOrd="0" presId="urn:microsoft.com/office/officeart/2005/8/layout/hList9"/>
    <dgm:cxn modelId="{4CCFFDF9-D8E9-43FF-9A5C-0D554AC5AAB1}" type="presOf" srcId="{50451020-5E1A-4778-9E8D-169182A36191}" destId="{2B18CCD9-D6B1-4225-8D26-4BA691BB1837}" srcOrd="1" destOrd="0" presId="urn:microsoft.com/office/officeart/2005/8/layout/hList9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7A41C261-6E27-4943-9CD0-4E08EB7E56A7}" type="presParOf" srcId="{FC66A233-6BBA-46AF-B2F6-28E379B158E2}" destId="{ADF61BBD-28F4-4815-BC7F-82CF00464E8B}" srcOrd="2" destOrd="0" presId="urn:microsoft.com/office/officeart/2005/8/layout/hList9"/>
    <dgm:cxn modelId="{03CD72CE-2160-4837-B2C9-B73CABBC437B}" type="presParOf" srcId="{ADF61BBD-28F4-4815-BC7F-82CF00464E8B}" destId="{59179C9B-8BA4-4AC7-ACB1-A12DE00142E2}" srcOrd="0" destOrd="0" presId="urn:microsoft.com/office/officeart/2005/8/layout/hList9"/>
    <dgm:cxn modelId="{F9662DB2-653F-4128-AA82-4C07C6F00722}" type="presParOf" srcId="{ADF61BBD-28F4-4815-BC7F-82CF00464E8B}" destId="{4AE7D907-B6F4-4647-AB3F-ABE94C438AE8}" srcOrd="1" destOrd="0" presId="urn:microsoft.com/office/officeart/2005/8/layout/hList9"/>
    <dgm:cxn modelId="{03977053-B57D-4C39-B7C2-51CB96F9B4FC}" type="presParOf" srcId="{FC66A233-6BBA-46AF-B2F6-28E379B158E2}" destId="{E50A9A83-9985-4184-A476-E3402BD8E76E}" srcOrd="3" destOrd="0" presId="urn:microsoft.com/office/officeart/2005/8/layout/hList9"/>
    <dgm:cxn modelId="{8AFFD233-399B-4D57-9BB6-80A351FA6A3B}" type="presParOf" srcId="{E50A9A83-9985-4184-A476-E3402BD8E76E}" destId="{1877502C-A892-4DC0-ADA6-FA065097BB90}" srcOrd="0" destOrd="0" presId="urn:microsoft.com/office/officeart/2005/8/layout/hList9"/>
    <dgm:cxn modelId="{9909963A-5660-453F-8E99-8BCC82487A65}" type="presParOf" srcId="{E50A9A83-9985-4184-A476-E3402BD8E76E}" destId="{D685DD23-B321-4B5E-842F-394CB33239FA}" srcOrd="1" destOrd="0" presId="urn:microsoft.com/office/officeart/2005/8/layout/hList9"/>
    <dgm:cxn modelId="{B628A148-8501-42F8-B49E-281D353B606E}" type="presParOf" srcId="{FC66A233-6BBA-46AF-B2F6-28E379B158E2}" destId="{E5677DE7-299C-4C9C-A4BC-6335CC601D12}" srcOrd="4" destOrd="0" presId="urn:microsoft.com/office/officeart/2005/8/layout/hList9"/>
    <dgm:cxn modelId="{8D569982-26E1-4090-9C18-DC58158F325D}" type="presParOf" srcId="{E5677DE7-299C-4C9C-A4BC-6335CC601D12}" destId="{51F68A05-A560-4C6F-BC90-521AEF3B0907}" srcOrd="0" destOrd="0" presId="urn:microsoft.com/office/officeart/2005/8/layout/hList9"/>
    <dgm:cxn modelId="{2FA9E744-008C-4725-86D6-3B7B8883E6D9}" type="presParOf" srcId="{E5677DE7-299C-4C9C-A4BC-6335CC601D12}" destId="{3EBE42F0-6491-49CC-95DC-985BA00CD458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28BA3997-5DD1-4713-9F4F-B2881F36E8DC}" type="presParOf" srcId="{6E53DEF7-499E-42EE-802D-59B2F8915392}" destId="{60887C36-4733-46AC-A452-5444F6BC3B23}" srcOrd="2" destOrd="0" presId="urn:microsoft.com/office/officeart/2005/8/layout/hList9"/>
    <dgm:cxn modelId="{7A6208FE-C5A8-4871-9488-BEEAE472C061}" type="presParOf" srcId="{60887C36-4733-46AC-A452-5444F6BC3B23}" destId="{614EBA0E-D12B-447E-B378-B0FA2DEBEA2F}" srcOrd="0" destOrd="0" presId="urn:microsoft.com/office/officeart/2005/8/layout/hList9"/>
    <dgm:cxn modelId="{2148A8C9-9BA6-45BD-9008-59301C4B49FC}" type="presParOf" srcId="{60887C36-4733-46AC-A452-5444F6BC3B23}" destId="{B12AEB83-0A64-4B36-BF01-B2F834861BAA}" srcOrd="1" destOrd="0" presId="urn:microsoft.com/office/officeart/2005/8/layout/hList9"/>
    <dgm:cxn modelId="{32E6E4AD-0BFD-4285-AC4A-131E4A0904F2}" type="presParOf" srcId="{6E53DEF7-499E-42EE-802D-59B2F8915392}" destId="{3055F178-D8CA-413A-99F2-20C8231C0651}" srcOrd="3" destOrd="0" presId="urn:microsoft.com/office/officeart/2005/8/layout/hList9"/>
    <dgm:cxn modelId="{A1DB4BC0-DADA-4058-A3BB-D04BE7DF689A}" type="presParOf" srcId="{3055F178-D8CA-413A-99F2-20C8231C0651}" destId="{68509703-D239-4E1B-8CF0-EF08079E1226}" srcOrd="0" destOrd="0" presId="urn:microsoft.com/office/officeart/2005/8/layout/hList9"/>
    <dgm:cxn modelId="{5B5F83FC-F721-4241-90AB-7117B39AABD5}" type="presParOf" srcId="{3055F178-D8CA-413A-99F2-20C8231C0651}" destId="{E1767793-EDD5-4203-A612-8120A71CA906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6ACEADBE-023B-4505-93FF-04069F754490}" type="presParOf" srcId="{7B0C2EAE-70CB-4160-863D-210C3C66D5FD}" destId="{46A8623B-DC64-4ED6-B73D-98FEAB030508}" srcOrd="2" destOrd="0" presId="urn:microsoft.com/office/officeart/2005/8/layout/hList9"/>
    <dgm:cxn modelId="{AD010A9C-D63C-4BD8-BA56-A4D20026F974}" type="presParOf" srcId="{46A8623B-DC64-4ED6-B73D-98FEAB030508}" destId="{5314AADB-0AD3-4BAE-9F15-B0FE4F44C802}" srcOrd="0" destOrd="0" presId="urn:microsoft.com/office/officeart/2005/8/layout/hList9"/>
    <dgm:cxn modelId="{10F973FE-8000-468C-900B-4ED99BE40E65}" type="presParOf" srcId="{46A8623B-DC64-4ED6-B73D-98FEAB030508}" destId="{96624143-7928-48E9-817F-BC4A07250C32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D230C2D8-6446-403F-971D-BA59F9482A7E}" type="presParOf" srcId="{F85FFCDF-8E5F-492B-B22D-55A08EACE783}" destId="{F3C2D87B-A5E7-46E2-B3D3-58E6D9562663}" srcOrd="2" destOrd="0" presId="urn:microsoft.com/office/officeart/2005/8/layout/hList9"/>
    <dgm:cxn modelId="{71EFAC4F-7BC1-470A-9459-DE14D03A3B20}" type="presParOf" srcId="{F3C2D87B-A5E7-46E2-B3D3-58E6D9562663}" destId="{3086D0BF-AAD1-4310-88ED-4D81A687BD50}" srcOrd="0" destOrd="0" presId="urn:microsoft.com/office/officeart/2005/8/layout/hList9"/>
    <dgm:cxn modelId="{6035C1AD-47FA-47BC-9D78-974272EBB1D2}" type="presParOf" srcId="{F3C2D87B-A5E7-46E2-B3D3-58E6D9562663}" destId="{2B18CCD9-D6B1-4225-8D26-4BA691BB1837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7235614" y="365883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7235614" y="365883"/>
        <a:ext cx="1130638" cy="914104"/>
      </dsp:txXfrm>
    </dsp:sp>
    <dsp:sp modelId="{59179C9B-8BA4-4AC7-ACB1-A12DE00142E2}">
      <dsp:nvSpPr>
        <dsp:cNvPr id="0" name=""/>
        <dsp:cNvSpPr/>
      </dsp:nvSpPr>
      <dsp:spPr>
        <a:xfrm>
          <a:off x="7235614" y="1279987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" sz="2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  <a:endParaRPr lang="en-US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235614" y="1279987"/>
        <a:ext cx="1130638" cy="914104"/>
      </dsp:txXfrm>
    </dsp:sp>
    <dsp:sp modelId="{1877502C-A892-4DC0-ADA6-FA065097BB90}">
      <dsp:nvSpPr>
        <dsp:cNvPr id="0" name=""/>
        <dsp:cNvSpPr/>
      </dsp:nvSpPr>
      <dsp:spPr>
        <a:xfrm>
          <a:off x="7235614" y="2194092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7235614" y="2194092"/>
        <a:ext cx="1130638" cy="914104"/>
      </dsp:txXfrm>
    </dsp:sp>
    <dsp:sp modelId="{51F68A05-A560-4C6F-BC90-521AEF3B0907}">
      <dsp:nvSpPr>
        <dsp:cNvPr id="0" name=""/>
        <dsp:cNvSpPr/>
      </dsp:nvSpPr>
      <dsp:spPr>
        <a:xfrm>
          <a:off x="7235614" y="3108196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7235614" y="3108196"/>
        <a:ext cx="1130638" cy="914104"/>
      </dsp:txXfrm>
    </dsp:sp>
    <dsp:sp modelId="{FC7ED273-8CFD-43C2-9C05-44FADF3E0637}">
      <dsp:nvSpPr>
        <dsp:cNvPr id="0" name=""/>
        <dsp:cNvSpPr/>
      </dsp:nvSpPr>
      <dsp:spPr>
        <a:xfrm>
          <a:off x="8423356" y="423"/>
          <a:ext cx="913647" cy="913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1 العنوان</a:t>
          </a:r>
        </a:p>
      </dsp:txBody>
      <dsp:txXfrm>
        <a:off x="8557157" y="134224"/>
        <a:ext cx="646045" cy="646045"/>
      </dsp:txXfrm>
    </dsp:sp>
    <dsp:sp modelId="{F660F4B9-35DB-4256-A868-A35C6DCCF6B2}">
      <dsp:nvSpPr>
        <dsp:cNvPr id="0" name=""/>
        <dsp:cNvSpPr/>
      </dsp:nvSpPr>
      <dsp:spPr>
        <a:xfrm>
          <a:off x="4951495" y="365883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4951495" y="365883"/>
        <a:ext cx="1130638" cy="914104"/>
      </dsp:txXfrm>
    </dsp:sp>
    <dsp:sp modelId="{614EBA0E-D12B-447E-B378-B0FA2DEBEA2F}">
      <dsp:nvSpPr>
        <dsp:cNvPr id="0" name=""/>
        <dsp:cNvSpPr/>
      </dsp:nvSpPr>
      <dsp:spPr>
        <a:xfrm>
          <a:off x="4951495" y="1279987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4951495" y="1279987"/>
        <a:ext cx="1130638" cy="914104"/>
      </dsp:txXfrm>
    </dsp:sp>
    <dsp:sp modelId="{68509703-D239-4E1B-8CF0-EF08079E1226}">
      <dsp:nvSpPr>
        <dsp:cNvPr id="0" name=""/>
        <dsp:cNvSpPr/>
      </dsp:nvSpPr>
      <dsp:spPr>
        <a:xfrm>
          <a:off x="4951495" y="2194092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4951495" y="2194092"/>
        <a:ext cx="1130638" cy="914104"/>
      </dsp:txXfrm>
    </dsp:sp>
    <dsp:sp modelId="{FD776C1E-557E-4553-9447-49B69EEC7907}">
      <dsp:nvSpPr>
        <dsp:cNvPr id="0" name=""/>
        <dsp:cNvSpPr/>
      </dsp:nvSpPr>
      <dsp:spPr>
        <a:xfrm>
          <a:off x="6139237" y="423"/>
          <a:ext cx="913647" cy="913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2 العنوان</a:t>
          </a:r>
        </a:p>
      </dsp:txBody>
      <dsp:txXfrm>
        <a:off x="6273038" y="134224"/>
        <a:ext cx="646045" cy="646045"/>
      </dsp:txXfrm>
    </dsp:sp>
    <dsp:sp modelId="{AD2806AC-6A03-4F05-9F4D-F72EA0E56FBF}">
      <dsp:nvSpPr>
        <dsp:cNvPr id="0" name=""/>
        <dsp:cNvSpPr/>
      </dsp:nvSpPr>
      <dsp:spPr>
        <a:xfrm>
          <a:off x="2667376" y="365883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2667376" y="365883"/>
        <a:ext cx="1130638" cy="914104"/>
      </dsp:txXfrm>
    </dsp:sp>
    <dsp:sp modelId="{5314AADB-0AD3-4BAE-9F15-B0FE4F44C802}">
      <dsp:nvSpPr>
        <dsp:cNvPr id="0" name=""/>
        <dsp:cNvSpPr/>
      </dsp:nvSpPr>
      <dsp:spPr>
        <a:xfrm>
          <a:off x="2667376" y="1279987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2667376" y="1279987"/>
        <a:ext cx="1130638" cy="914104"/>
      </dsp:txXfrm>
    </dsp:sp>
    <dsp:sp modelId="{89E6DA6E-7A23-44BD-8A99-378091FF741D}">
      <dsp:nvSpPr>
        <dsp:cNvPr id="0" name=""/>
        <dsp:cNvSpPr/>
      </dsp:nvSpPr>
      <dsp:spPr>
        <a:xfrm>
          <a:off x="3855118" y="423"/>
          <a:ext cx="913647" cy="913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3 العنوان</a:t>
          </a:r>
        </a:p>
      </dsp:txBody>
      <dsp:txXfrm>
        <a:off x="3988919" y="134224"/>
        <a:ext cx="646045" cy="646045"/>
      </dsp:txXfrm>
    </dsp:sp>
    <dsp:sp modelId="{402C2C77-A32C-4D99-9940-12535E1181F2}">
      <dsp:nvSpPr>
        <dsp:cNvPr id="0" name=""/>
        <dsp:cNvSpPr/>
      </dsp:nvSpPr>
      <dsp:spPr>
        <a:xfrm>
          <a:off x="383257" y="365883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383257" y="365883"/>
        <a:ext cx="1130638" cy="914104"/>
      </dsp:txXfrm>
    </dsp:sp>
    <dsp:sp modelId="{3086D0BF-AAD1-4310-88ED-4D81A687BD50}">
      <dsp:nvSpPr>
        <dsp:cNvPr id="0" name=""/>
        <dsp:cNvSpPr/>
      </dsp:nvSpPr>
      <dsp:spPr>
        <a:xfrm>
          <a:off x="383257" y="1279987"/>
          <a:ext cx="1370471" cy="914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0" bIns="149352" numCol="1" spcCol="1270" rtlCol="1" anchor="ctr" anchorCtr="0">
          <a:noAutofit/>
        </a:bodyPr>
        <a:lstStyle/>
        <a:p>
          <a:pPr marL="0" lvl="0" indent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383257" y="1279987"/>
        <a:ext cx="1130638" cy="914104"/>
      </dsp:txXfrm>
    </dsp:sp>
    <dsp:sp modelId="{7453D9C8-CD6E-4AA4-8A19-7F6F667528F0}">
      <dsp:nvSpPr>
        <dsp:cNvPr id="0" name=""/>
        <dsp:cNvSpPr/>
      </dsp:nvSpPr>
      <dsp:spPr>
        <a:xfrm>
          <a:off x="1570999" y="423"/>
          <a:ext cx="913647" cy="913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الخطوة 4 العنوان</a:t>
          </a:r>
        </a:p>
      </dsp:txBody>
      <dsp:txXfrm>
        <a:off x="1704800" y="134224"/>
        <a:ext cx="646045" cy="646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95725" y="0"/>
            <a:ext cx="2960475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CAD048ED-D62C-4EF3-AD55-13BE581FBAD6}" type="uaq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02/02/1443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95725" y="8685213"/>
            <a:ext cx="2962275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06834459-7356-44BF-850D-8B30C4FB3B6B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2AE6E83-4257-4F86-9069-43B6270E39AD}" type="uaqdatetime1">
              <a:rPr lang="ar-SA" smtClean="0"/>
              <a:pPr/>
              <a:t>02/02/1443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A3C37BE-C303-496D-B5CD-85F2937540FC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34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4166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0591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715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062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178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15261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963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3021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1165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8285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ar-SA" smtClean="0"/>
              <a:pPr/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701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67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103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86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شريحة العنوان مع صورة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5363337" y="2292094"/>
            <a:ext cx="5734050" cy="2219691"/>
          </a:xfrm>
        </p:spPr>
        <p:txBody>
          <a:bodyPr rtlCol="1" anchor="ctr">
            <a:normAutofit/>
          </a:bodyPr>
          <a:lstStyle>
            <a:lvl1pPr algn="r" rtl="1">
              <a:defRPr sz="4400" cap="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en-US" noProof="0"/>
              <a:t>Click to edit Master title style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5363337" y="4511784"/>
            <a:ext cx="5734050" cy="955565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en-US" noProof="0"/>
              <a:t>Click to edit Master subtitle style</a:t>
            </a:r>
            <a:endParaRPr lang="ar-SA" noProof="0" dirty="0"/>
          </a:p>
        </p:txBody>
      </p:sp>
      <p:sp>
        <p:nvSpPr>
          <p:cNvPr id="11" name="عنصر نائب للصورة 10"/>
          <p:cNvSpPr>
            <a:spLocks noGrp="1"/>
          </p:cNvSpPr>
          <p:nvPr>
            <p:ph type="pic" sz="quarter" idx="13"/>
          </p:nvPr>
        </p:nvSpPr>
        <p:spPr>
          <a:xfrm>
            <a:off x="0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1"/>
          <a:lstStyle>
            <a:lvl1pPr marL="0" indent="0" algn="ctr" rtl="1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en-US" noProof="0"/>
              <a:t>Click icon to add picture</a:t>
            </a:r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88191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41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13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625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489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4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692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073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10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CA326A-9F3C-46AA-9A20-068E9371D83E}" type="uaqdatetime1">
              <a:rPr lang="ar-SA" noProof="0" smtClean="0"/>
              <a:pPr/>
              <a:t>02/02/1443</a:t>
            </a:fld>
            <a:endParaRPr lang="ar-S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ar-S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96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3EEA-93D2-4328-9CBC-8BC20809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قوالب بوربوينت جاهزة للغة العربية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FE1E-5DB9-43CA-8CB0-4BA3517403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C2127-3779-432E-AFA7-8442B12189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1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3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لعنوان 5"/>
          <p:cNvSpPr>
            <a:spLocks noGrp="1"/>
          </p:cNvSpPr>
          <p:nvPr>
            <p:ph type="ctrTitle"/>
          </p:nvPr>
        </p:nvSpPr>
        <p:spPr/>
        <p:txBody>
          <a:bodyPr rtlCol="1" anchor="ctr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عنوان مع تخطيط الصورة</a:t>
            </a:r>
          </a:p>
        </p:txBody>
      </p:sp>
      <p:sp>
        <p:nvSpPr>
          <p:cNvPr id="7" name="العنوان الفرعي 6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العنوان الفرعي</a:t>
            </a:r>
          </a:p>
        </p:txBody>
      </p:sp>
      <p:pic>
        <p:nvPicPr>
          <p:cNvPr id="4" name="عنصر نائب للصورة 3" descr="فتح دفتر في الجدول، مع تمويه أرفف الكتب في الخلفية" title="نموذج صورة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r="8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العنوان 12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العنوان وتخطيط محتوى ذي قائمة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إضافة أول نقطة رمز نقطي هنا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إضافة ثاني نقطة رمز نقطي هنا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إضافة ثالث نقطة رمز نقطي هنا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العنوان وتخطيط محتوى ذي مخطط بياني</a:t>
            </a:r>
          </a:p>
        </p:txBody>
      </p:sp>
      <p:graphicFrame>
        <p:nvGraphicFramePr>
          <p:cNvPr id="6" name="عنصر نائب للمحتوى 5" descr="مخطط عمودي متفاوت المسافات" title="المخطط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4354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تخطيطا محتوى ذي جدول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170682" y="1600200"/>
            <a:ext cx="4914900" cy="4571999"/>
          </a:xfrm>
        </p:spPr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أول نقطة رمز نقطي هنا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ثاني نقطة رمز نقطي هنا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ثالث نقطة رمز نقطي هنا</a:t>
            </a:r>
          </a:p>
        </p:txBody>
      </p:sp>
      <p:graphicFrame>
        <p:nvGraphicFramePr>
          <p:cNvPr id="16" name="عنصر نائب للمحتوى 15" descr="نموذج جدول ذو 3 أعمدة و4 صفوف" title="جدول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7252162"/>
              </p:ext>
            </p:extLst>
          </p:nvPr>
        </p:nvGraphicFramePr>
        <p:xfrm>
          <a:off x="1104900" y="1600200"/>
          <a:ext cx="49149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المجموعة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المجموعة 1</a:t>
                      </a:r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الفئة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</a:t>
                      </a:r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الفئة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الفئة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</a:t>
                      </a:r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الفئة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العنوان وتخطيط محتوى ذي </a:t>
            </a:r>
            <a:r>
              <a:rPr lang="ar-SA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SmartArt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عنصر نائب للمحتوى 3" descr="قائمة مكدسة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85769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صورة ذات تخطيط تسمية توضيحية</a:t>
            </a:r>
          </a:p>
        </p:txBody>
      </p:sp>
      <p:pic>
        <p:nvPicPr>
          <p:cNvPr id="5" name="عنصر نائب للصورة 4" descr="نظرة مقربة على الكتب الموجودة على الأرفف مع المزيد من الكتب مموهة في المقدمة والخلفية" title="نموذج صورة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842"/>
          <a:stretch>
            <a:fillRect/>
          </a:stretch>
        </p:blipFill>
        <p:spPr/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تسمية توضيحية</a:t>
            </a:r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نسق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4873beb7-5857-4685-be1f-d57550cc96cc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134</Words>
  <Application>Microsoft Office PowerPoint</Application>
  <PresentationFormat>Widescreen</PresentationFormat>
  <Paragraphs>54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Euphemia</vt:lpstr>
      <vt:lpstr>Tahoma</vt:lpstr>
      <vt:lpstr>Tw Cen MT</vt:lpstr>
      <vt:lpstr>Tw Cen MT Condensed</vt:lpstr>
      <vt:lpstr>Wingdings 3</vt:lpstr>
      <vt:lpstr>Integral</vt:lpstr>
      <vt:lpstr>قوالب بوربوينت جاهزة للغة العربية </vt:lpstr>
      <vt:lpstr>عنوان مع تخطيط الصورة</vt:lpstr>
      <vt:lpstr>العنوان وتخطيط محتوى ذي قائمة</vt:lpstr>
      <vt:lpstr>العنوان وتخطيط محتوى ذي مخطط بياني</vt:lpstr>
      <vt:lpstr>تخطيطا محتوى ذي جدول</vt:lpstr>
      <vt:lpstr>العنوان وتخطيط محتوى ذي SmartArt</vt:lpstr>
      <vt:lpstr>صورة ذات تخطيط تسمية توضيحية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مع تخطيط الصورة</dc:title>
  <dc:creator>philadelphia</dc:creator>
  <cp:lastModifiedBy>philadelphia</cp:lastModifiedBy>
  <cp:revision>2</cp:revision>
  <dcterms:created xsi:type="dcterms:W3CDTF">2021-09-09T12:10:07Z</dcterms:created>
  <dcterms:modified xsi:type="dcterms:W3CDTF">2021-09-09T12:49:45Z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