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5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969" autoAdjust="0"/>
  </p:normalViewPr>
  <p:slideViewPr>
    <p:cSldViewPr>
      <p:cViewPr varScale="1">
        <p:scale>
          <a:sx n="69" d="100"/>
          <a:sy n="69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49819-F50C-442A-AB91-B93F6222714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361A-52E2-41CF-8197-3661BE64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0361A-52E2-41CF-8197-3661BE64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52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51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37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98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587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97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74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15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52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1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22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55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63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903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2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210D043-4776-4E3B-A6EC-206D3E9D259E}" type="datetimeFigureOut">
              <a:rPr lang="ar-SA" smtClean="0"/>
              <a:pPr/>
              <a:t>01/05/1443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5EB240E-CB93-4AEF-97CB-4D42022FD06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69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4929174"/>
            <a:ext cx="321467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>
                <a:cs typeface="AL-Mohanad Bold" pitchFamily="2" charset="-78"/>
              </a:rPr>
              <a:t>الموضوع : المدخل</a:t>
            </a:r>
          </a:p>
          <a:p>
            <a:pPr algn="ctr"/>
            <a:r>
              <a:rPr lang="ar-SA" sz="2800" dirty="0">
                <a:cs typeface="AL-Mohanad Bold" pitchFamily="2" charset="-78"/>
              </a:rPr>
              <a:t>الوطن</a:t>
            </a:r>
          </a:p>
          <a:p>
            <a:pPr algn="ctr"/>
            <a:r>
              <a:rPr lang="ar-SA" sz="2800" dirty="0">
                <a:cs typeface="AL-Mohanad Bold" pitchFamily="2" charset="-78"/>
              </a:rPr>
              <a:t>ص 154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571868" y="3528956"/>
            <a:ext cx="2238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دولة الميلاد (السعودية)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3214686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الانتماء لوطن واحد هو مهبط الوحي ومهد للرسالات </a:t>
            </a:r>
            <a:r>
              <a:rPr lang="ar-EG" b="1" dirty="0" err="1">
                <a:solidFill>
                  <a:srgbClr val="0000FF"/>
                </a:solidFill>
                <a:cs typeface="Arial" pitchFamily="34" charset="0"/>
              </a:rPr>
              <a:t>ومهوى</a:t>
            </a: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 لأفئدة كل المسلمين .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2357430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4000" b="1" dirty="0">
                <a:solidFill>
                  <a:srgbClr val="00B050"/>
                </a:solidFill>
                <a:cs typeface="Arial" pitchFamily="34" charset="0"/>
              </a:rPr>
              <a:t>إبداع الطالب</a:t>
            </a:r>
            <a:endParaRPr lang="en-US" sz="40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4429132"/>
            <a:ext cx="6429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تبوك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00166" y="4286256"/>
            <a:ext cx="7858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الجوف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57356" y="4478545"/>
            <a:ext cx="5000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حائل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500166" y="5072074"/>
            <a:ext cx="9286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مكة المكرمة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428860" y="5000636"/>
            <a:ext cx="6429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الرياض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286116" y="5072074"/>
            <a:ext cx="6429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الشرقية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928794" y="5429264"/>
            <a:ext cx="6429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solidFill>
                  <a:srgbClr val="0000FF"/>
                </a:solidFill>
              </a:rPr>
              <a:t>عسير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15140" y="1028626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2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702443" y="3457518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43702" y="1357298"/>
            <a:ext cx="442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1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15140" y="3100328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3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15140" y="1714488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4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15140" y="2743138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6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15140" y="2071678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5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715140" y="2385948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dirty="0">
                <a:solidFill>
                  <a:srgbClr val="FF0000"/>
                </a:solidFill>
                <a:cs typeface="Arial" pitchFamily="34" charset="0"/>
              </a:rPr>
              <a:t>7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715140" y="3786190"/>
            <a:ext cx="369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000" dirty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43240" y="5357826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تترك لحرية الطالب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2719" y="3100328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منزل صغير 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910" y="3386080"/>
            <a:ext cx="3082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المملكة العربية السعودية(وطني).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2844" y="3671832"/>
            <a:ext cx="249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المملكة العربية السعودية.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4792816"/>
            <a:ext cx="33511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الاهتمام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به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،ومحبة أفراده ،والدفاع عنه ،وحمايته.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4078436"/>
            <a:ext cx="3311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نعم ،لأنه المكان الذي عشت فيه أغلب حياتي.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57224" y="5650072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الوطن :قطعة معينة من الأرض يرتبط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بها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الفرد وينتسب إليها ويتعلق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بها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ويحب أهلها وأصحابها.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57620" y="1548458"/>
            <a:ext cx="89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800" b="1" dirty="0">
                <a:solidFill>
                  <a:srgbClr val="0000FF"/>
                </a:solidFill>
                <a:cs typeface="Arial" pitchFamily="34" charset="0"/>
              </a:rPr>
              <a:t>مكة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77886" y="2006584"/>
            <a:ext cx="543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لأنها البلد التي ولد فيها ونشأ فيها وتعلق </a:t>
            </a:r>
            <a:r>
              <a:rPr lang="ar-EG" sz="2000" b="1" dirty="0" err="1">
                <a:solidFill>
                  <a:srgbClr val="0000FF"/>
                </a:solidFill>
                <a:cs typeface="Arial" pitchFamily="34" charset="0"/>
              </a:rPr>
              <a:t>بها</a:t>
            </a:r>
            <a:r>
              <a:rPr lang="ar-EG" sz="2000" b="1" dirty="0">
                <a:solidFill>
                  <a:srgbClr val="0000FF"/>
                </a:solidFill>
                <a:cs typeface="Arial" pitchFamily="34" charset="0"/>
              </a:rPr>
              <a:t> وبأصحابه فيها.</a:t>
            </a:r>
            <a:endParaRPr lang="en-US" sz="20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43174" y="3253087"/>
            <a:ext cx="5559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كم يؤلمني فراقك بعد أن عشت فيك أجمل أيام حياتي .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14744" y="4429132"/>
            <a:ext cx="143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عرفات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00562" y="5072074"/>
            <a:ext cx="1287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قصت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00562" y="5643578"/>
            <a:ext cx="1430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dirty="0">
                <a:solidFill>
                  <a:srgbClr val="0000FF"/>
                </a:solidFill>
                <a:cs typeface="Arial" pitchFamily="34" charset="0"/>
              </a:rPr>
              <a:t>اشتريت</a:t>
            </a:r>
            <a:endParaRPr lang="en-US" sz="2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125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philadelphia</cp:lastModifiedBy>
  <cp:revision>9</cp:revision>
  <dcterms:created xsi:type="dcterms:W3CDTF">2013-12-05T18:16:17Z</dcterms:created>
  <dcterms:modified xsi:type="dcterms:W3CDTF">2021-12-05T17:58:23Z</dcterms:modified>
</cp:coreProperties>
</file>