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93" r:id="rId3"/>
    <p:sldId id="270" r:id="rId4"/>
    <p:sldId id="294" r:id="rId5"/>
    <p:sldId id="272" r:id="rId6"/>
    <p:sldId id="268" r:id="rId7"/>
    <p:sldId id="256" r:id="rId8"/>
    <p:sldId id="266" r:id="rId9"/>
    <p:sldId id="260" r:id="rId10"/>
    <p:sldId id="265" r:id="rId11"/>
    <p:sldId id="261" r:id="rId12"/>
    <p:sldId id="262" r:id="rId13"/>
    <p:sldId id="264" r:id="rId14"/>
    <p:sldId id="263" r:id="rId15"/>
    <p:sldId id="269" r:id="rId16"/>
    <p:sldId id="25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9900CC"/>
    <a:srgbClr val="800080"/>
    <a:srgbClr val="E9AF33"/>
    <a:srgbClr val="F7D6C4"/>
    <a:srgbClr val="CDBFC3"/>
    <a:srgbClr val="EED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597B4-3998-4424-8569-5FFA59875E03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863B-B7C0-4A5B-8FB7-8DB615408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5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597B4-3998-4424-8569-5FFA59875E03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863B-B7C0-4A5B-8FB7-8DB615408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70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3436"/>
            <a:ext cx="1548518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7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597B4-3998-4424-8569-5FFA59875E03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863B-B7C0-4A5B-8FB7-8DB615408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32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597B4-3998-4424-8569-5FFA59875E03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863B-B7C0-4A5B-8FB7-8DB615408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68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597B4-3998-4424-8569-5FFA59875E03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863B-B7C0-4A5B-8FB7-8DB615408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63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597B4-3998-4424-8569-5FFA59875E03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863B-B7C0-4A5B-8FB7-8DB615408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21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597B4-3998-4424-8569-5FFA59875E03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863B-B7C0-4A5B-8FB7-8DB615408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18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597B4-3998-4424-8569-5FFA59875E03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863B-B7C0-4A5B-8FB7-8DB615408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74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597B4-3998-4424-8569-5FFA59875E03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863B-B7C0-4A5B-8FB7-8DB615408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69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597B4-3998-4424-8569-5FFA59875E03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863B-B7C0-4A5B-8FB7-8DB615408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6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597B4-3998-4424-8569-5FFA59875E03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4863B-B7C0-4A5B-8FB7-8DB615408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2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slide" Target="slide7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23.png"/><Relationship Id="rId4" Type="http://schemas.openxmlformats.org/officeDocument/2006/relationships/slide" Target="slid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png"/><Relationship Id="rId5" Type="http://schemas.openxmlformats.org/officeDocument/2006/relationships/image" Target="../media/image23.png"/><Relationship Id="rId10" Type="http://schemas.openxmlformats.org/officeDocument/2006/relationships/image" Target="../media/image47.png"/><Relationship Id="rId4" Type="http://schemas.openxmlformats.org/officeDocument/2006/relationships/slide" Target="slide16.xml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9.png"/><Relationship Id="rId7" Type="http://schemas.openxmlformats.org/officeDocument/2006/relationships/image" Target="../media/image36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40.png"/><Relationship Id="rId4" Type="http://schemas.microsoft.com/office/2007/relationships/hdphoto" Target="../media/hdphoto3.wdp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3.jpg"/><Relationship Id="rId7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microsoft.com/office/2007/relationships/hdphoto" Target="../media/hdphoto3.wdp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8.png"/><Relationship Id="rId3" Type="http://schemas.openxmlformats.org/officeDocument/2006/relationships/slide" Target="slide14.xml"/><Relationship Id="rId7" Type="http://schemas.openxmlformats.org/officeDocument/2006/relationships/slide" Target="slide10.xml"/><Relationship Id="rId12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Relationship Id="rId6" Type="http://schemas.openxmlformats.org/officeDocument/2006/relationships/slide" Target="slide11.xml"/><Relationship Id="rId11" Type="http://schemas.openxmlformats.org/officeDocument/2006/relationships/image" Target="../media/image16.png"/><Relationship Id="rId5" Type="http://schemas.openxmlformats.org/officeDocument/2006/relationships/slide" Target="slide12.xml"/><Relationship Id="rId15" Type="http://schemas.openxmlformats.org/officeDocument/2006/relationships/image" Target="../media/image20.png"/><Relationship Id="rId10" Type="http://schemas.openxmlformats.org/officeDocument/2006/relationships/slide" Target="slide8.xml"/><Relationship Id="rId4" Type="http://schemas.openxmlformats.org/officeDocument/2006/relationships/slide" Target="slide13.xml"/><Relationship Id="rId9" Type="http://schemas.openxmlformats.org/officeDocument/2006/relationships/slide" Target="slide1.xml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slide" Target="slide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557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2"/>
          <p:cNvSpPr/>
          <p:nvPr/>
        </p:nvSpPr>
        <p:spPr>
          <a:xfrm>
            <a:off x="0" y="1951463"/>
            <a:ext cx="12191999" cy="4906537"/>
          </a:xfrm>
          <a:prstGeom prst="roundRect">
            <a:avLst>
              <a:gd name="adj" fmla="val 5175"/>
            </a:avLst>
          </a:prstGeom>
          <a:blipFill dpi="0" rotWithShape="1">
            <a:blip r:embed="rId4">
              <a:alphaModFix amt="59000"/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7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CAB61D37-BA5D-4715-96A0-0DBA3C15DB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51" y="2540474"/>
            <a:ext cx="2402966" cy="4317526"/>
          </a:xfrm>
          <a:prstGeom prst="rect">
            <a:avLst/>
          </a:prstGeom>
        </p:spPr>
      </p:pic>
      <p:pic>
        <p:nvPicPr>
          <p:cNvPr id="9" name="Picture 2" descr="fastermatchday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2297" y="324299"/>
            <a:ext cx="1000247" cy="100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lowchart: Decision 10"/>
          <p:cNvSpPr/>
          <p:nvPr/>
        </p:nvSpPr>
        <p:spPr>
          <a:xfrm>
            <a:off x="8152355" y="4699237"/>
            <a:ext cx="2643464" cy="2017574"/>
          </a:xfrm>
          <a:prstGeom prst="flowChartDecision">
            <a:avLst/>
          </a:prstGeom>
          <a:solidFill>
            <a:srgbClr val="E9AF33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خطأ</a:t>
            </a:r>
            <a:endParaRPr 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7787" y="4607529"/>
            <a:ext cx="2576424" cy="2017574"/>
          </a:xfrm>
          <a:prstGeom prst="flowChartDecision">
            <a:avLst/>
          </a:prstGeom>
          <a:solidFill>
            <a:srgbClr val="E9A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SA" sz="6000" dirty="0">
                <a:cs typeface="Sultan bold" pitchFamily="2" charset="-78"/>
              </a:rPr>
              <a:t>صح</a:t>
            </a:r>
            <a:endParaRPr lang="en-GB" sz="6000" dirty="0">
              <a:cs typeface="Sultan bold" pitchFamily="2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11D908F-2C77-4BD0-84BA-48D6D59551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2675" y="604130"/>
            <a:ext cx="9205758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6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toy&#10;&#10;Description automatically generated">
            <a:extLst>
              <a:ext uri="{FF2B5EF4-FFF2-40B4-BE49-F238E27FC236}">
                <a16:creationId xmlns:a16="http://schemas.microsoft.com/office/drawing/2014/main" id="{EE095788-CD47-493B-A474-A3894D9DC8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936" y="3043417"/>
            <a:ext cx="1974962" cy="3814583"/>
          </a:xfrm>
          <a:prstGeom prst="rect">
            <a:avLst/>
          </a:prstGeom>
        </p:spPr>
      </p:pic>
      <p:pic>
        <p:nvPicPr>
          <p:cNvPr id="9" name="Picture 2" descr="fastermatchday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2297" y="324299"/>
            <a:ext cx="1000247" cy="100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2F19B5C3-8DB5-45AC-AC18-A51F6D9C3B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4379" y="1529909"/>
            <a:ext cx="5407621" cy="1347333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4F09852F-1840-4DEE-8169-5AFC7B080C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13"/>
          <a:stretch/>
        </p:blipFill>
        <p:spPr>
          <a:xfrm>
            <a:off x="13853" y="0"/>
            <a:ext cx="2731252" cy="1000247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1087A3E-6927-43C5-ABA1-0578FA2CCA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2" t="35657" r="39669"/>
          <a:stretch/>
        </p:blipFill>
        <p:spPr>
          <a:xfrm>
            <a:off x="1092884" y="994694"/>
            <a:ext cx="600256" cy="1776215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3366340C-38BA-4633-BB82-D782ED531A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" t="34129" r="60989" b="-1781"/>
          <a:stretch/>
        </p:blipFill>
        <p:spPr>
          <a:xfrm>
            <a:off x="55418" y="992792"/>
            <a:ext cx="1037466" cy="188445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5922C7A6-3786-4CF1-8E0C-A7240F2328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89" t="35613"/>
          <a:stretch/>
        </p:blipFill>
        <p:spPr>
          <a:xfrm>
            <a:off x="1693140" y="987840"/>
            <a:ext cx="1133187" cy="188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8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0AB864-52B4-49C3-9394-08C91650D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31454">
            <a:off x="547461" y="668542"/>
            <a:ext cx="2718871" cy="2319995"/>
          </a:xfrm>
          <a:prstGeom prst="rect">
            <a:avLst/>
          </a:prstGeom>
        </p:spPr>
      </p:pic>
      <p:pic>
        <p:nvPicPr>
          <p:cNvPr id="8" name="Picture 2" descr="fastermatchday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2297" y="324299"/>
            <a:ext cx="1000247" cy="100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95D0D48F-91C1-4A54-B6DE-39522E37D3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4545" y="2252370"/>
            <a:ext cx="390787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8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8575"/>
            <a:ext cx="4923423" cy="2769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8E97E8-3218-4706-9746-5499D0D117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5121" y="5323295"/>
            <a:ext cx="1584924" cy="1448905"/>
          </a:xfrm>
          <a:prstGeom prst="rect">
            <a:avLst/>
          </a:prstGeom>
        </p:spPr>
      </p:pic>
      <p:sp>
        <p:nvSpPr>
          <p:cNvPr id="11" name="Flowchart: Terminator 10"/>
          <p:cNvSpPr/>
          <p:nvPr/>
        </p:nvSpPr>
        <p:spPr>
          <a:xfrm>
            <a:off x="8682227" y="1948025"/>
            <a:ext cx="2635642" cy="735747"/>
          </a:xfrm>
          <a:prstGeom prst="flowChartTerminator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SA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عبدالله محمد المعينة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63007" y="1949481"/>
            <a:ext cx="2635642" cy="735747"/>
          </a:xfrm>
          <a:prstGeom prst="flowChartTerminator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ctr" rtl="1">
              <a:defRPr sz="4800" b="0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defRPr>
            </a:lvl1pPr>
          </a:lstStyle>
          <a:p>
            <a:r>
              <a:rPr lang="ar-SA" sz="2800" dirty="0"/>
              <a:t>عارف الشيخ</a:t>
            </a:r>
            <a:endParaRPr lang="en-GB" sz="2800" dirty="0"/>
          </a:p>
        </p:txBody>
      </p:sp>
      <p:pic>
        <p:nvPicPr>
          <p:cNvPr id="13" name="Picture 2" descr="fastermatchday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2297" y="613922"/>
            <a:ext cx="1000247" cy="100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213F1973-BC4A-4752-B3F5-7D3C13EB18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8043" y="810252"/>
            <a:ext cx="812057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3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8E97E8-3218-4706-9746-5499D0D11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4235" y="4887184"/>
            <a:ext cx="1300314" cy="1188720"/>
          </a:xfrm>
          <a:prstGeom prst="rect">
            <a:avLst/>
          </a:prstGeom>
        </p:spPr>
      </p:pic>
      <p:pic>
        <p:nvPicPr>
          <p:cNvPr id="7" name="Picture 2" descr="fastermatchday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2297" y="324299"/>
            <a:ext cx="1000247" cy="100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39CDA0E7-3CB8-41CD-8685-E0CEA9FFA8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9571" y="5332998"/>
            <a:ext cx="6724471" cy="151193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FCE52B3-B203-46C2-B1D7-7D4884A3B4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5324" y="549910"/>
            <a:ext cx="5136751" cy="46437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831B948E-2E2A-4421-AAD5-5070494D4B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4676" y="841315"/>
            <a:ext cx="5131018" cy="46437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AB3849B-DA55-49D2-A81A-E3D2A9409D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7357" y="1170363"/>
            <a:ext cx="5136751" cy="46437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A1AAA06-9B00-4973-812A-13D0D4E33E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9863" y="220862"/>
            <a:ext cx="4422860" cy="46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0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1">
            <a:extLst>
              <a:ext uri="{FF2B5EF4-FFF2-40B4-BE49-F238E27FC236}">
                <a16:creationId xmlns:a16="http://schemas.microsoft.com/office/drawing/2014/main" id="{C320D45E-376F-429E-8F21-2F2CCEE8F0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0" b="91215" l="9961" r="89844">
                        <a14:foregroundMark x1="42969" y1="85798" x2="37793" y2="59736"/>
                        <a14:foregroundMark x1="53125" y1="90337" x2="53320" y2="89458"/>
                        <a14:foregroundMark x1="45020" y1="90630" x2="43945" y2="90630"/>
                        <a14:foregroundMark x1="33984" y1="91215" x2="34766" y2="91215"/>
                        <a14:foregroundMark x1="40234" y1="47291" x2="42578" y2="51830"/>
                        <a14:backgroundMark x1="48438" y1="33821" x2="48438" y2="33821"/>
                        <a14:backgroundMark x1="44727" y1="45388" x2="46191" y2="50366"/>
                        <a14:backgroundMark x1="48633" y1="84187" x2="48047" y2="78038"/>
                      </a14:backgroundRemoval>
                    </a14:imgEffect>
                  </a14:imgLayer>
                </a14:imgProps>
              </a:ext>
            </a:extLst>
          </a:blip>
          <a:srcRect l="27279" t="13665" r="32236" b="7846"/>
          <a:stretch/>
        </p:blipFill>
        <p:spPr>
          <a:xfrm>
            <a:off x="3060342" y="2999300"/>
            <a:ext cx="1141871" cy="14766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8E97E8-3218-4706-9746-5499D0D117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6744" y="4475910"/>
            <a:ext cx="1301259" cy="11895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424B6B-C07C-4183-8A9C-AB1EB33E74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8490" y="2054054"/>
            <a:ext cx="673510" cy="8384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0AB864-52B4-49C3-9394-08C91650D5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768546" flipH="1">
            <a:off x="344550" y="372315"/>
            <a:ext cx="1168945" cy="997453"/>
          </a:xfrm>
          <a:prstGeom prst="rect">
            <a:avLst/>
          </a:prstGeom>
        </p:spPr>
      </p:pic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BB379079-7854-4948-BF08-0CE072C2A90F}"/>
              </a:ext>
            </a:extLst>
          </p:cNvPr>
          <p:cNvSpPr/>
          <p:nvPr/>
        </p:nvSpPr>
        <p:spPr>
          <a:xfrm>
            <a:off x="1772234" y="889506"/>
            <a:ext cx="162248" cy="5809734"/>
          </a:xfrm>
          <a:prstGeom prst="flowChartProcess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9889EB6-5F51-4CBB-8F1E-46FE4B3D60F5}"/>
              </a:ext>
            </a:extLst>
          </p:cNvPr>
          <p:cNvSpPr/>
          <p:nvPr/>
        </p:nvSpPr>
        <p:spPr>
          <a:xfrm>
            <a:off x="1629534" y="753229"/>
            <a:ext cx="415579" cy="401186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dirty="0"/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35DF282F-E3CD-4CB9-A10C-90EF5FEDCF3D}"/>
              </a:ext>
            </a:extLst>
          </p:cNvPr>
          <p:cNvSpPr/>
          <p:nvPr/>
        </p:nvSpPr>
        <p:spPr>
          <a:xfrm>
            <a:off x="1333002" y="6454330"/>
            <a:ext cx="1116941" cy="244910"/>
          </a:xfrm>
          <a:prstGeom prst="flowChartProcess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16" name="Flowchart: Process 15">
            <a:extLst>
              <a:ext uri="{FF2B5EF4-FFF2-40B4-BE49-F238E27FC236}">
                <a16:creationId xmlns:a16="http://schemas.microsoft.com/office/drawing/2014/main" id="{3C6B81B2-BC48-4D5B-AF07-4E20F251929F}"/>
              </a:ext>
            </a:extLst>
          </p:cNvPr>
          <p:cNvSpPr/>
          <p:nvPr/>
        </p:nvSpPr>
        <p:spPr>
          <a:xfrm>
            <a:off x="1483094" y="6219683"/>
            <a:ext cx="847748" cy="244913"/>
          </a:xfrm>
          <a:prstGeom prst="flowChartProcess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dirty="0"/>
          </a:p>
        </p:txBody>
      </p:sp>
      <p:pic>
        <p:nvPicPr>
          <p:cNvPr id="17" name="Picture 16" descr="Animated United Arab Emirates flag | UAE flag | Country flag of |  abFlags.com gif clif art graphics » abFlags.com">
            <a:extLst>
              <a:ext uri="{FF2B5EF4-FFF2-40B4-BE49-F238E27FC236}">
                <a16:creationId xmlns:a16="http://schemas.microsoft.com/office/drawing/2014/main" id="{6E66F8E3-DE4B-42F5-A251-661109C2C8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324" y="5109973"/>
            <a:ext cx="1811151" cy="111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106504" y="6207453"/>
            <a:ext cx="2000869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ar-SA" dirty="0">
                <a:latin typeface="Al-Mohanad Extra Bold" panose="02060603050605020204" pitchFamily="18" charset="-78"/>
                <a:cs typeface="Al-Mohanad Extra Bold" panose="02060603050605020204" pitchFamily="18" charset="-78"/>
              </a:rPr>
              <a:t>أضغط هنا لرفع العلم</a:t>
            </a:r>
            <a:endParaRPr lang="en-GB" dirty="0">
              <a:latin typeface="Al-Mohanad Extra Bold" panose="02060603050605020204" pitchFamily="18" charset="-78"/>
              <a:cs typeface="Al-Mohanad Extra Bold" panose="02060603050605020204" pitchFamily="18" charset="-78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D86C873-924C-4A05-B701-B48FD8F40B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1370" y="5040286"/>
            <a:ext cx="5700254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0.00299 -0.58264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-2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1">
            <a:extLst>
              <a:ext uri="{FF2B5EF4-FFF2-40B4-BE49-F238E27FC236}">
                <a16:creationId xmlns:a16="http://schemas.microsoft.com/office/drawing/2014/main" id="{C320D45E-376F-429E-8F21-2F2CCEE8F0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0" b="91215" l="9961" r="89844">
                        <a14:foregroundMark x1="42969" y1="85798" x2="37793" y2="59736"/>
                        <a14:foregroundMark x1="53125" y1="90337" x2="53320" y2="89458"/>
                        <a14:foregroundMark x1="45020" y1="90630" x2="43945" y2="90630"/>
                        <a14:foregroundMark x1="33984" y1="91215" x2="34766" y2="91215"/>
                        <a14:foregroundMark x1="40234" y1="47291" x2="42578" y2="51830"/>
                        <a14:backgroundMark x1="48438" y1="33821" x2="48438" y2="33821"/>
                        <a14:backgroundMark x1="44727" y1="45388" x2="46191" y2="50366"/>
                        <a14:backgroundMark x1="48633" y1="84187" x2="48047" y2="78038"/>
                      </a14:backgroundRemoval>
                    </a14:imgEffect>
                  </a14:imgLayer>
                </a14:imgProps>
              </a:ext>
            </a:extLst>
          </a:blip>
          <a:srcRect l="27279" t="13665" r="32236" b="7846"/>
          <a:stretch/>
        </p:blipFill>
        <p:spPr>
          <a:xfrm>
            <a:off x="5197984" y="4075611"/>
            <a:ext cx="2151637" cy="27823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8E97E8-3218-4706-9746-5499D0D117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1619" y="4769745"/>
            <a:ext cx="1301259" cy="11895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424B6B-C07C-4183-8A9C-AB1EB33E74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8010" y="4896809"/>
            <a:ext cx="1044596" cy="13004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0AB864-52B4-49C3-9394-08C91650D5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768546" flipH="1">
            <a:off x="6869513" y="3403185"/>
            <a:ext cx="1510955" cy="1289288"/>
          </a:xfrm>
          <a:prstGeom prst="rect">
            <a:avLst/>
          </a:prstGeom>
        </p:spPr>
      </p:pic>
      <p:pic>
        <p:nvPicPr>
          <p:cNvPr id="1026" name="Picture 2" descr="مخطوطة كل عام وانت بخير Png">
            <a:extLst>
              <a:ext uri="{FF2B5EF4-FFF2-40B4-BE49-F238E27FC236}">
                <a16:creationId xmlns:a16="http://schemas.microsoft.com/office/drawing/2014/main" id="{23BED6CF-DE8C-4338-937D-DEAE89696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154" y="285741"/>
            <a:ext cx="4037573" cy="230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2F1927-2DFC-4E5F-825B-AA2449F28F5D}"/>
              </a:ext>
            </a:extLst>
          </p:cNvPr>
          <p:cNvSpPr txBox="1"/>
          <p:nvPr/>
        </p:nvSpPr>
        <p:spPr>
          <a:xfrm>
            <a:off x="0" y="5689461"/>
            <a:ext cx="3427433" cy="1168539"/>
          </a:xfrm>
          <a:prstGeom prst="flowChartTerminator">
            <a:avLst/>
          </a:prstGeom>
          <a:solidFill>
            <a:srgbClr val="FCB62A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-Mohanad Extra Bold" panose="02060603050605020204" pitchFamily="18" charset="-78"/>
                <a:cs typeface="+mj-cs"/>
              </a:rPr>
              <a:t>العرض من تصميم</a:t>
            </a:r>
          </a:p>
          <a:p>
            <a:pPr algn="ctr"/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-Mohanad Extra Bold" panose="02060603050605020204" pitchFamily="18" charset="-78"/>
                <a:cs typeface="+mj-cs"/>
              </a:rPr>
              <a:t>الأستاذة زينة المرزوقي</a:t>
            </a:r>
            <a:endParaRPr lang="en-GB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-Mohanad Extra Bold" panose="02060603050605020204" pitchFamily="18" charset="-7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0677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سلام الوطني للإمارات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334869"/>
          </a:xfrm>
          <a:prstGeom prst="rect">
            <a:avLst/>
          </a:prstGeom>
        </p:spPr>
      </p:pic>
      <p:pic>
        <p:nvPicPr>
          <p:cNvPr id="1033" name="Picture 9" descr="C:\Users\abc\Downloads\kisspng-dubai-abu-dhabi-emblem-of-the-united-arab-emirates-5ce62dd3ef2d27.060953071558588883979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22" y="4881621"/>
            <a:ext cx="1009650" cy="130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2020-2021\الإماارات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139" y="95023"/>
            <a:ext cx="2051548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72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41509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8E9FADFB-2789-4649-9757-8D8A9C5A0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" r="6107"/>
          <a:stretch/>
        </p:blipFill>
        <p:spPr>
          <a:xfrm>
            <a:off x="9973" y="0"/>
            <a:ext cx="8154313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3026038-B64A-4D82-AFFD-731CAABBEF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7" t="19067" r="5843" b="9635"/>
          <a:stretch/>
        </p:blipFill>
        <p:spPr>
          <a:xfrm>
            <a:off x="7756487" y="130629"/>
            <a:ext cx="4425540" cy="672737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0947586-6F9A-4402-8F45-E79CF87B4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8" y="395593"/>
            <a:ext cx="4678098" cy="293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2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D586D9B-7017-4687-AD13-7E8FDA488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C6CD148-9AAE-496E-9693-6206519D10F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123" y="1877289"/>
            <a:ext cx="3052460" cy="310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1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خطط انسيابي: معالجة متعاقبة 5">
            <a:extLst>
              <a:ext uri="{FF2B5EF4-FFF2-40B4-BE49-F238E27FC236}">
                <a16:creationId xmlns:a16="http://schemas.microsoft.com/office/drawing/2014/main" id="{E5FF5586-6C1B-4253-94A4-E5F47CC2D160}"/>
              </a:ext>
            </a:extLst>
          </p:cNvPr>
          <p:cNvSpPr/>
          <p:nvPr/>
        </p:nvSpPr>
        <p:spPr>
          <a:xfrm>
            <a:off x="5003076" y="306977"/>
            <a:ext cx="6622868" cy="6244046"/>
          </a:xfrm>
          <a:prstGeom prst="flowChartAlternateProcess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مخطط انسيابي: معالجة متعاقبة 6">
            <a:extLst>
              <a:ext uri="{FF2B5EF4-FFF2-40B4-BE49-F238E27FC236}">
                <a16:creationId xmlns:a16="http://schemas.microsoft.com/office/drawing/2014/main" id="{3ED98ECE-3DA6-4640-8DAE-4F49D9B05580}"/>
              </a:ext>
            </a:extLst>
          </p:cNvPr>
          <p:cNvSpPr/>
          <p:nvPr/>
        </p:nvSpPr>
        <p:spPr>
          <a:xfrm rot="21260703">
            <a:off x="5070196" y="322399"/>
            <a:ext cx="6622868" cy="6244046"/>
          </a:xfrm>
          <a:prstGeom prst="flowChartAlternateProcess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مخطط انسيابي: معالجة متعاقبة 7">
            <a:extLst>
              <a:ext uri="{FF2B5EF4-FFF2-40B4-BE49-F238E27FC236}">
                <a16:creationId xmlns:a16="http://schemas.microsoft.com/office/drawing/2014/main" id="{84560E26-AF11-475D-874C-479D884D690E}"/>
              </a:ext>
            </a:extLst>
          </p:cNvPr>
          <p:cNvSpPr/>
          <p:nvPr/>
        </p:nvSpPr>
        <p:spPr>
          <a:xfrm rot="416782">
            <a:off x="5003075" y="388861"/>
            <a:ext cx="6622868" cy="6244046"/>
          </a:xfrm>
          <a:prstGeom prst="flowChartAlternateProcess">
            <a:avLst/>
          </a:prstGeom>
          <a:noFill/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مستطيل: زاوية مطوية 9">
            <a:extLst>
              <a:ext uri="{FF2B5EF4-FFF2-40B4-BE49-F238E27FC236}">
                <a16:creationId xmlns:a16="http://schemas.microsoft.com/office/drawing/2014/main" id="{32DE164D-5776-4FAA-A9A3-5DC33A8BA67E}"/>
              </a:ext>
            </a:extLst>
          </p:cNvPr>
          <p:cNvSpPr/>
          <p:nvPr/>
        </p:nvSpPr>
        <p:spPr>
          <a:xfrm>
            <a:off x="509451" y="1789611"/>
            <a:ext cx="3915953" cy="3762103"/>
          </a:xfrm>
          <a:prstGeom prst="foldedCorner">
            <a:avLst>
              <a:gd name="adj" fmla="val 8681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مستطيل: زاوية مطوية 11">
            <a:extLst>
              <a:ext uri="{FF2B5EF4-FFF2-40B4-BE49-F238E27FC236}">
                <a16:creationId xmlns:a16="http://schemas.microsoft.com/office/drawing/2014/main" id="{93C56634-CBE3-4439-B73D-4657F7A1D248}"/>
              </a:ext>
            </a:extLst>
          </p:cNvPr>
          <p:cNvSpPr/>
          <p:nvPr/>
        </p:nvSpPr>
        <p:spPr>
          <a:xfrm>
            <a:off x="380579" y="1902823"/>
            <a:ext cx="3915953" cy="3762103"/>
          </a:xfrm>
          <a:prstGeom prst="foldedCorner">
            <a:avLst>
              <a:gd name="adj" fmla="val 8681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04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720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031685" y="5420195"/>
            <a:ext cx="584496" cy="875477"/>
            <a:chOff x="6780963" y="5881813"/>
            <a:chExt cx="272765" cy="408556"/>
          </a:xfrm>
        </p:grpSpPr>
        <p:sp>
          <p:nvSpPr>
            <p:cNvPr id="26" name="Freeform 22">
              <a:hlinkClick r:id="rId3" action="ppaction://hlinksldjump"/>
            </p:cNvPr>
            <p:cNvSpPr>
              <a:spLocks/>
            </p:cNvSpPr>
            <p:nvPr/>
          </p:nvSpPr>
          <p:spPr bwMode="auto">
            <a:xfrm>
              <a:off x="6780963" y="5881813"/>
              <a:ext cx="272765" cy="408556"/>
            </a:xfrm>
            <a:custGeom>
              <a:avLst/>
              <a:gdLst>
                <a:gd name="T0" fmla="*/ 160 w 160"/>
                <a:gd name="T1" fmla="*/ 80 h 240"/>
                <a:gd name="T2" fmla="*/ 80 w 160"/>
                <a:gd name="T3" fmla="*/ 240 h 240"/>
                <a:gd name="T4" fmla="*/ 0 w 160"/>
                <a:gd name="T5" fmla="*/ 80 h 240"/>
                <a:gd name="T6" fmla="*/ 80 w 160"/>
                <a:gd name="T7" fmla="*/ 0 h 240"/>
                <a:gd name="T8" fmla="*/ 160 w 160"/>
                <a:gd name="T9" fmla="*/ 8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240">
                  <a:moveTo>
                    <a:pt x="160" y="80"/>
                  </a:moveTo>
                  <a:cubicBezTo>
                    <a:pt x="160" y="124"/>
                    <a:pt x="80" y="240"/>
                    <a:pt x="80" y="240"/>
                  </a:cubicBezTo>
                  <a:cubicBezTo>
                    <a:pt x="80" y="240"/>
                    <a:pt x="0" y="124"/>
                    <a:pt x="0" y="80"/>
                  </a:cubicBezTo>
                  <a:cubicBezTo>
                    <a:pt x="0" y="36"/>
                    <a:pt x="36" y="0"/>
                    <a:pt x="80" y="0"/>
                  </a:cubicBezTo>
                  <a:cubicBezTo>
                    <a:pt x="124" y="0"/>
                    <a:pt x="160" y="36"/>
                    <a:pt x="160" y="8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>
                <a:solidFill>
                  <a:schemeClr val="accent2"/>
                </a:solidFill>
                <a:latin typeface="Raleway Medium" panose="020B0603030101060003" pitchFamily="34" charset="0"/>
              </a:endParaRPr>
            </a:p>
          </p:txBody>
        </p:sp>
        <p:sp>
          <p:nvSpPr>
            <p:cNvPr id="27" name="Oval 23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6809183" y="5926432"/>
              <a:ext cx="213148" cy="2131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ar-SA" sz="1600" b="1" dirty="0">
                  <a:latin typeface="Raleway Medium" panose="020B0603030101060003" pitchFamily="34" charset="0"/>
                </a:rPr>
                <a:t>7</a:t>
              </a:r>
              <a:endParaRPr lang="en-US" sz="1600" b="1" dirty="0">
                <a:latin typeface="Raleway Medium" panose="020B0603030101060003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616460" y="5452206"/>
            <a:ext cx="584496" cy="875477"/>
            <a:chOff x="6630615" y="5977850"/>
            <a:chExt cx="272765" cy="408556"/>
          </a:xfrm>
        </p:grpSpPr>
        <p:sp>
          <p:nvSpPr>
            <p:cNvPr id="29" name="Freeform 22">
              <a:hlinkClick r:id="rId4" action="ppaction://hlinksldjump"/>
            </p:cNvPr>
            <p:cNvSpPr>
              <a:spLocks/>
            </p:cNvSpPr>
            <p:nvPr/>
          </p:nvSpPr>
          <p:spPr bwMode="auto">
            <a:xfrm>
              <a:off x="6630615" y="5977850"/>
              <a:ext cx="272765" cy="408556"/>
            </a:xfrm>
            <a:custGeom>
              <a:avLst/>
              <a:gdLst>
                <a:gd name="T0" fmla="*/ 160 w 160"/>
                <a:gd name="T1" fmla="*/ 80 h 240"/>
                <a:gd name="T2" fmla="*/ 80 w 160"/>
                <a:gd name="T3" fmla="*/ 240 h 240"/>
                <a:gd name="T4" fmla="*/ 0 w 160"/>
                <a:gd name="T5" fmla="*/ 80 h 240"/>
                <a:gd name="T6" fmla="*/ 80 w 160"/>
                <a:gd name="T7" fmla="*/ 0 h 240"/>
                <a:gd name="T8" fmla="*/ 160 w 160"/>
                <a:gd name="T9" fmla="*/ 8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240">
                  <a:moveTo>
                    <a:pt x="160" y="80"/>
                  </a:moveTo>
                  <a:cubicBezTo>
                    <a:pt x="160" y="124"/>
                    <a:pt x="80" y="240"/>
                    <a:pt x="80" y="240"/>
                  </a:cubicBezTo>
                  <a:cubicBezTo>
                    <a:pt x="80" y="240"/>
                    <a:pt x="0" y="124"/>
                    <a:pt x="0" y="80"/>
                  </a:cubicBezTo>
                  <a:cubicBezTo>
                    <a:pt x="0" y="36"/>
                    <a:pt x="36" y="0"/>
                    <a:pt x="80" y="0"/>
                  </a:cubicBezTo>
                  <a:cubicBezTo>
                    <a:pt x="124" y="0"/>
                    <a:pt x="160" y="36"/>
                    <a:pt x="160" y="8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>
                <a:solidFill>
                  <a:schemeClr val="accent3"/>
                </a:solidFill>
                <a:latin typeface="Raleway Medium" panose="020B0603030101060003" pitchFamily="34" charset="0"/>
              </a:endParaRPr>
            </a:p>
          </p:txBody>
        </p:sp>
        <p:sp>
          <p:nvSpPr>
            <p:cNvPr id="30" name="Oval 23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6660425" y="6009561"/>
              <a:ext cx="213148" cy="2131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ar-SA" sz="1600" b="1" dirty="0">
                  <a:latin typeface="Raleway Medium" panose="020B0603030101060003" pitchFamily="34" charset="0"/>
                </a:rPr>
                <a:t>6</a:t>
              </a:r>
              <a:endParaRPr lang="en-US" sz="1600" b="1" dirty="0">
                <a:latin typeface="Raleway Medium" panose="020B0603030101060003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370215" y="5418447"/>
            <a:ext cx="584496" cy="875477"/>
            <a:chOff x="6630616" y="5977851"/>
            <a:chExt cx="272765" cy="408556"/>
          </a:xfrm>
        </p:grpSpPr>
        <p:sp>
          <p:nvSpPr>
            <p:cNvPr id="32" name="Freeform 22">
              <a:hlinkClick r:id="rId5" action="ppaction://hlinksldjump"/>
            </p:cNvPr>
            <p:cNvSpPr>
              <a:spLocks/>
            </p:cNvSpPr>
            <p:nvPr/>
          </p:nvSpPr>
          <p:spPr bwMode="auto">
            <a:xfrm>
              <a:off x="6630616" y="5977851"/>
              <a:ext cx="272765" cy="408556"/>
            </a:xfrm>
            <a:custGeom>
              <a:avLst/>
              <a:gdLst>
                <a:gd name="T0" fmla="*/ 160 w 160"/>
                <a:gd name="T1" fmla="*/ 80 h 240"/>
                <a:gd name="T2" fmla="*/ 80 w 160"/>
                <a:gd name="T3" fmla="*/ 240 h 240"/>
                <a:gd name="T4" fmla="*/ 0 w 160"/>
                <a:gd name="T5" fmla="*/ 80 h 240"/>
                <a:gd name="T6" fmla="*/ 80 w 160"/>
                <a:gd name="T7" fmla="*/ 0 h 240"/>
                <a:gd name="T8" fmla="*/ 160 w 160"/>
                <a:gd name="T9" fmla="*/ 8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240">
                  <a:moveTo>
                    <a:pt x="160" y="80"/>
                  </a:moveTo>
                  <a:cubicBezTo>
                    <a:pt x="160" y="124"/>
                    <a:pt x="80" y="240"/>
                    <a:pt x="80" y="240"/>
                  </a:cubicBezTo>
                  <a:cubicBezTo>
                    <a:pt x="80" y="240"/>
                    <a:pt x="0" y="124"/>
                    <a:pt x="0" y="80"/>
                  </a:cubicBezTo>
                  <a:cubicBezTo>
                    <a:pt x="0" y="36"/>
                    <a:pt x="36" y="0"/>
                    <a:pt x="80" y="0"/>
                  </a:cubicBezTo>
                  <a:cubicBezTo>
                    <a:pt x="124" y="0"/>
                    <a:pt x="160" y="36"/>
                    <a:pt x="160" y="8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>
                <a:solidFill>
                  <a:schemeClr val="accent4"/>
                </a:solidFill>
                <a:latin typeface="Raleway Medium" panose="020B0603030101060003" pitchFamily="34" charset="0"/>
              </a:endParaRPr>
            </a:p>
          </p:txBody>
        </p:sp>
        <p:sp>
          <p:nvSpPr>
            <p:cNvPr id="33" name="Oval 23">
              <a:hlinkClick r:id="rId5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6660425" y="6009561"/>
              <a:ext cx="213148" cy="2131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ar-SA" sz="1600" b="1" dirty="0">
                  <a:latin typeface="Raleway Medium" panose="020B0603030101060003" pitchFamily="34" charset="0"/>
                </a:rPr>
                <a:t>5</a:t>
              </a:r>
              <a:endParaRPr lang="en-US" sz="1600" b="1" dirty="0">
                <a:latin typeface="Raleway Medium" panose="020B0603030101060003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166635" y="5420195"/>
            <a:ext cx="584496" cy="875477"/>
            <a:chOff x="6630616" y="5977851"/>
            <a:chExt cx="272765" cy="408556"/>
          </a:xfrm>
        </p:grpSpPr>
        <p:sp>
          <p:nvSpPr>
            <p:cNvPr id="35" name="Freeform 22">
              <a:hlinkClick r:id="rId6" action="ppaction://hlinksldjump"/>
            </p:cNvPr>
            <p:cNvSpPr>
              <a:spLocks/>
            </p:cNvSpPr>
            <p:nvPr/>
          </p:nvSpPr>
          <p:spPr bwMode="auto">
            <a:xfrm>
              <a:off x="6630616" y="5977851"/>
              <a:ext cx="272765" cy="408556"/>
            </a:xfrm>
            <a:custGeom>
              <a:avLst/>
              <a:gdLst>
                <a:gd name="T0" fmla="*/ 160 w 160"/>
                <a:gd name="T1" fmla="*/ 80 h 240"/>
                <a:gd name="T2" fmla="*/ 80 w 160"/>
                <a:gd name="T3" fmla="*/ 240 h 240"/>
                <a:gd name="T4" fmla="*/ 0 w 160"/>
                <a:gd name="T5" fmla="*/ 80 h 240"/>
                <a:gd name="T6" fmla="*/ 80 w 160"/>
                <a:gd name="T7" fmla="*/ 0 h 240"/>
                <a:gd name="T8" fmla="*/ 160 w 160"/>
                <a:gd name="T9" fmla="*/ 8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240">
                  <a:moveTo>
                    <a:pt x="160" y="80"/>
                  </a:moveTo>
                  <a:cubicBezTo>
                    <a:pt x="160" y="124"/>
                    <a:pt x="80" y="240"/>
                    <a:pt x="80" y="240"/>
                  </a:cubicBezTo>
                  <a:cubicBezTo>
                    <a:pt x="80" y="240"/>
                    <a:pt x="0" y="124"/>
                    <a:pt x="0" y="80"/>
                  </a:cubicBezTo>
                  <a:cubicBezTo>
                    <a:pt x="0" y="36"/>
                    <a:pt x="36" y="0"/>
                    <a:pt x="80" y="0"/>
                  </a:cubicBezTo>
                  <a:cubicBezTo>
                    <a:pt x="124" y="0"/>
                    <a:pt x="160" y="36"/>
                    <a:pt x="160" y="8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>
                <a:solidFill>
                  <a:schemeClr val="accent5"/>
                </a:solidFill>
                <a:latin typeface="Raleway Medium" panose="020B0603030101060003" pitchFamily="34" charset="0"/>
              </a:endParaRPr>
            </a:p>
          </p:txBody>
        </p:sp>
        <p:sp>
          <p:nvSpPr>
            <p:cNvPr id="36" name="Oval 23">
              <a:hlinkClick r:id="rId6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6660425" y="6009561"/>
              <a:ext cx="213148" cy="2131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ar-AE" sz="1600" b="1" dirty="0">
                  <a:latin typeface="Raleway Medium" panose="020B0603030101060003" pitchFamily="34" charset="0"/>
                </a:rPr>
                <a:t>4</a:t>
              </a:r>
              <a:endParaRPr lang="en-US" sz="1600" b="1" dirty="0">
                <a:latin typeface="Raleway Medium" panose="020B0603030101060003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835900" y="5420195"/>
            <a:ext cx="584496" cy="875477"/>
            <a:chOff x="6630616" y="5977851"/>
            <a:chExt cx="272765" cy="408556"/>
          </a:xfrm>
          <a:solidFill>
            <a:schemeClr val="bg1"/>
          </a:solidFill>
        </p:grpSpPr>
        <p:sp>
          <p:nvSpPr>
            <p:cNvPr id="38" name="Freeform 22">
              <a:hlinkClick r:id="rId7" action="ppaction://hlinksldjump"/>
            </p:cNvPr>
            <p:cNvSpPr>
              <a:spLocks/>
            </p:cNvSpPr>
            <p:nvPr/>
          </p:nvSpPr>
          <p:spPr bwMode="auto">
            <a:xfrm>
              <a:off x="6630616" y="5977851"/>
              <a:ext cx="272765" cy="408556"/>
            </a:xfrm>
            <a:custGeom>
              <a:avLst/>
              <a:gdLst>
                <a:gd name="T0" fmla="*/ 160 w 160"/>
                <a:gd name="T1" fmla="*/ 80 h 240"/>
                <a:gd name="T2" fmla="*/ 80 w 160"/>
                <a:gd name="T3" fmla="*/ 240 h 240"/>
                <a:gd name="T4" fmla="*/ 0 w 160"/>
                <a:gd name="T5" fmla="*/ 80 h 240"/>
                <a:gd name="T6" fmla="*/ 80 w 160"/>
                <a:gd name="T7" fmla="*/ 0 h 240"/>
                <a:gd name="T8" fmla="*/ 160 w 160"/>
                <a:gd name="T9" fmla="*/ 8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240">
                  <a:moveTo>
                    <a:pt x="160" y="80"/>
                  </a:moveTo>
                  <a:cubicBezTo>
                    <a:pt x="160" y="124"/>
                    <a:pt x="80" y="240"/>
                    <a:pt x="80" y="240"/>
                  </a:cubicBezTo>
                  <a:cubicBezTo>
                    <a:pt x="80" y="240"/>
                    <a:pt x="0" y="124"/>
                    <a:pt x="0" y="80"/>
                  </a:cubicBezTo>
                  <a:cubicBezTo>
                    <a:pt x="0" y="36"/>
                    <a:pt x="36" y="0"/>
                    <a:pt x="80" y="0"/>
                  </a:cubicBezTo>
                  <a:cubicBezTo>
                    <a:pt x="124" y="0"/>
                    <a:pt x="160" y="36"/>
                    <a:pt x="160" y="8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>
                <a:solidFill>
                  <a:schemeClr val="accent5"/>
                </a:solidFill>
                <a:latin typeface="Raleway Medium" panose="020B0603030101060003" pitchFamily="34" charset="0"/>
              </a:endParaRPr>
            </a:p>
          </p:txBody>
        </p:sp>
        <p:sp>
          <p:nvSpPr>
            <p:cNvPr id="39" name="Oval 23">
              <a:hlinkClick r:id="rId7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6660425" y="6009561"/>
              <a:ext cx="213148" cy="21314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ar-SA" sz="1600" b="1" dirty="0">
                  <a:latin typeface="Raleway Medium" panose="020B0603030101060003" pitchFamily="34" charset="0"/>
                </a:rPr>
                <a:t>3</a:t>
              </a:r>
              <a:endParaRPr lang="en-US" sz="1600" b="1" dirty="0">
                <a:latin typeface="Raleway Medium" panose="020B0603030101060003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424562" y="5418447"/>
            <a:ext cx="584496" cy="875477"/>
            <a:chOff x="6630616" y="5977851"/>
            <a:chExt cx="272765" cy="408556"/>
          </a:xfrm>
        </p:grpSpPr>
        <p:sp>
          <p:nvSpPr>
            <p:cNvPr id="41" name="Freeform 22">
              <a:hlinkClick r:id="rId8" action="ppaction://hlinksldjump"/>
            </p:cNvPr>
            <p:cNvSpPr>
              <a:spLocks/>
            </p:cNvSpPr>
            <p:nvPr/>
          </p:nvSpPr>
          <p:spPr bwMode="auto">
            <a:xfrm>
              <a:off x="6630616" y="5977851"/>
              <a:ext cx="272765" cy="408556"/>
            </a:xfrm>
            <a:custGeom>
              <a:avLst/>
              <a:gdLst>
                <a:gd name="T0" fmla="*/ 160 w 160"/>
                <a:gd name="T1" fmla="*/ 80 h 240"/>
                <a:gd name="T2" fmla="*/ 80 w 160"/>
                <a:gd name="T3" fmla="*/ 240 h 240"/>
                <a:gd name="T4" fmla="*/ 0 w 160"/>
                <a:gd name="T5" fmla="*/ 80 h 240"/>
                <a:gd name="T6" fmla="*/ 80 w 160"/>
                <a:gd name="T7" fmla="*/ 0 h 240"/>
                <a:gd name="T8" fmla="*/ 160 w 160"/>
                <a:gd name="T9" fmla="*/ 8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240">
                  <a:moveTo>
                    <a:pt x="160" y="80"/>
                  </a:moveTo>
                  <a:cubicBezTo>
                    <a:pt x="160" y="124"/>
                    <a:pt x="80" y="240"/>
                    <a:pt x="80" y="240"/>
                  </a:cubicBezTo>
                  <a:cubicBezTo>
                    <a:pt x="80" y="240"/>
                    <a:pt x="0" y="124"/>
                    <a:pt x="0" y="80"/>
                  </a:cubicBezTo>
                  <a:cubicBezTo>
                    <a:pt x="0" y="36"/>
                    <a:pt x="36" y="0"/>
                    <a:pt x="80" y="0"/>
                  </a:cubicBezTo>
                  <a:cubicBezTo>
                    <a:pt x="124" y="0"/>
                    <a:pt x="160" y="36"/>
                    <a:pt x="160" y="8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>
                <a:solidFill>
                  <a:schemeClr val="accent4"/>
                </a:solidFill>
                <a:latin typeface="Raleway Medium" panose="020B0603030101060003" pitchFamily="34" charset="0"/>
              </a:endParaRPr>
            </a:p>
          </p:txBody>
        </p:sp>
        <p:sp>
          <p:nvSpPr>
            <p:cNvPr id="42" name="Oval 23">
              <a:hlinkClick r:id="rId8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6660425" y="6009561"/>
              <a:ext cx="213148" cy="2131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ar-SA" sz="1600" b="1" dirty="0">
                  <a:latin typeface="Raleway Medium" panose="020B0603030101060003" pitchFamily="34" charset="0"/>
                </a:rPr>
                <a:t>2</a:t>
              </a:r>
              <a:endParaRPr lang="en-US" sz="1600" b="1" dirty="0">
                <a:latin typeface="Raleway Medium" panose="020B0603030101060003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1013224" y="5421274"/>
            <a:ext cx="584496" cy="875477"/>
            <a:chOff x="6630616" y="5977851"/>
            <a:chExt cx="272765" cy="408556"/>
          </a:xfrm>
        </p:grpSpPr>
        <p:sp>
          <p:nvSpPr>
            <p:cNvPr id="44" name="Freeform 22">
              <a:hlinkClick r:id="rId9" action="ppaction://hlinksldjump"/>
            </p:cNvPr>
            <p:cNvSpPr>
              <a:spLocks/>
            </p:cNvSpPr>
            <p:nvPr/>
          </p:nvSpPr>
          <p:spPr bwMode="auto">
            <a:xfrm>
              <a:off x="6630616" y="5977851"/>
              <a:ext cx="272765" cy="408556"/>
            </a:xfrm>
            <a:custGeom>
              <a:avLst/>
              <a:gdLst>
                <a:gd name="T0" fmla="*/ 160 w 160"/>
                <a:gd name="T1" fmla="*/ 80 h 240"/>
                <a:gd name="T2" fmla="*/ 80 w 160"/>
                <a:gd name="T3" fmla="*/ 240 h 240"/>
                <a:gd name="T4" fmla="*/ 0 w 160"/>
                <a:gd name="T5" fmla="*/ 80 h 240"/>
                <a:gd name="T6" fmla="*/ 80 w 160"/>
                <a:gd name="T7" fmla="*/ 0 h 240"/>
                <a:gd name="T8" fmla="*/ 160 w 160"/>
                <a:gd name="T9" fmla="*/ 8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240">
                  <a:moveTo>
                    <a:pt x="160" y="80"/>
                  </a:moveTo>
                  <a:cubicBezTo>
                    <a:pt x="160" y="124"/>
                    <a:pt x="80" y="240"/>
                    <a:pt x="80" y="240"/>
                  </a:cubicBezTo>
                  <a:cubicBezTo>
                    <a:pt x="80" y="240"/>
                    <a:pt x="0" y="124"/>
                    <a:pt x="0" y="80"/>
                  </a:cubicBezTo>
                  <a:cubicBezTo>
                    <a:pt x="0" y="36"/>
                    <a:pt x="36" y="0"/>
                    <a:pt x="80" y="0"/>
                  </a:cubicBezTo>
                  <a:cubicBezTo>
                    <a:pt x="124" y="0"/>
                    <a:pt x="160" y="36"/>
                    <a:pt x="160" y="8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dirty="0">
                <a:solidFill>
                  <a:schemeClr val="accent4"/>
                </a:solidFill>
                <a:latin typeface="Raleway Medium" panose="020B0603030101060003" pitchFamily="34" charset="0"/>
              </a:endParaRPr>
            </a:p>
          </p:txBody>
        </p:sp>
        <p:sp>
          <p:nvSpPr>
            <p:cNvPr id="45" name="Oval 23">
              <a:hlinkClick r:id="rId10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6660425" y="6009561"/>
              <a:ext cx="213148" cy="2131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ar-SA" sz="1600" b="1" dirty="0">
                  <a:latin typeface="Raleway Medium" panose="020B0603030101060003" pitchFamily="34" charset="0"/>
                </a:rPr>
                <a:t>1</a:t>
              </a:r>
              <a:endParaRPr lang="en-US" sz="1600" b="1" dirty="0">
                <a:latin typeface="Raleway Medium" panose="020B0603030101060003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987B2892-43A4-406E-B259-1453BD7720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0" y="2884781"/>
            <a:ext cx="1823276" cy="24047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6236248-2934-478D-AD06-EAB182515B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00133" y="2942985"/>
            <a:ext cx="2035091" cy="2346511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89738FD7-EE5A-44A3-A229-DA58FA95D0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44837" y="6441353"/>
            <a:ext cx="7071973" cy="49381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7D44ECF-5EF2-4642-B946-5D9F3585CC2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8839" y="1379511"/>
            <a:ext cx="3615241" cy="37798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706DC6F-5F1D-48CE-83E1-BDD5D10915E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84718" y="97437"/>
            <a:ext cx="7407282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09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-0.13086 0.0060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19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034 0.00602 L -0.26966 0.01713 " pathEditMode="relative" ptsTypes="AA">
                                      <p:cBhvr>
                                        <p:cTn id="5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031 0.01829 L -0.3957 0.02384 " pathEditMode="relative" ptsTypes="AA">
                                      <p:cBhvr>
                                        <p:cTn id="5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505 0.025 L -0.5362 0.02384 " pathEditMode="relative" ptsTypes="AA">
                                      <p:cBhvr>
                                        <p:cTn id="6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568 0.02153 L -0.69127 0.03496 " pathEditMode="relative" ptsTypes="AA">
                                      <p:cBhvr>
                                        <p:cTn id="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9062 0.03496 L -0.80417 0.00695 " pathEditMode="relative" ptsTypes="AA">
                                      <p:cBhvr>
                                        <p:cTn id="7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3336373-E622-45FB-B9F2-C8EAA3ACDC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170"/>
          <a:stretch/>
        </p:blipFill>
        <p:spPr>
          <a:xfrm>
            <a:off x="1598518" y="5303045"/>
            <a:ext cx="8681456" cy="63908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86A0785-D51B-4076-AE87-D039882A1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6096" y="5943521"/>
            <a:ext cx="4566300" cy="914479"/>
          </a:xfrm>
          <a:prstGeom prst="rect">
            <a:avLst/>
          </a:prstGeom>
        </p:spPr>
      </p:pic>
      <p:pic>
        <p:nvPicPr>
          <p:cNvPr id="6" name="Picture 2" descr="fastermatchday">
            <a:hlinkClick r:id="rId5" action="ppaction://hlinksldjump"/>
            <a:extLst>
              <a:ext uri="{FF2B5EF4-FFF2-40B4-BE49-F238E27FC236}">
                <a16:creationId xmlns:a16="http://schemas.microsoft.com/office/drawing/2014/main" id="{DA625182-FA71-46F1-A40B-8C5103BFD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2297" y="324299"/>
            <a:ext cx="1000247" cy="100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64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94" y="2102154"/>
            <a:ext cx="2808194" cy="476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771D5F"/>
              </a:clrFrom>
              <a:clrTo>
                <a:srgbClr val="771D5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637" y="5125860"/>
            <a:ext cx="2011948" cy="1732140"/>
          </a:xfrm>
          <a:prstGeom prst="rect">
            <a:avLst/>
          </a:prstGeom>
        </p:spPr>
      </p:pic>
      <p:pic>
        <p:nvPicPr>
          <p:cNvPr id="7170" name="Picture 2" descr="fastermatchday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2297" y="324299"/>
            <a:ext cx="1000247" cy="100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lowchart: Terminator 10"/>
          <p:cNvSpPr/>
          <p:nvPr/>
        </p:nvSpPr>
        <p:spPr>
          <a:xfrm>
            <a:off x="7556530" y="2374554"/>
            <a:ext cx="4665869" cy="649188"/>
          </a:xfrm>
          <a:prstGeom prst="flowChartTerminator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-Mohanad Extra Bold" panose="02060603050605020204" pitchFamily="18" charset="-78"/>
                <a:cs typeface="+mj-cs"/>
              </a:rPr>
              <a:t>الشيخ محمد بن راشد آل مكتوم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-Mohanad Extra Bold" panose="02060603050605020204" pitchFamily="18" charset="-78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86931" y="1507484"/>
            <a:ext cx="4605069" cy="649188"/>
          </a:xfrm>
          <a:prstGeom prst="flowChartTerminator">
            <a:avLst/>
          </a:prstGeom>
          <a:solidFill>
            <a:srgbClr val="FCB62A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-Mohanad Extra Bold" panose="02060603050605020204" pitchFamily="18" charset="-78"/>
                <a:cs typeface="+mj-cs"/>
              </a:rPr>
              <a:t>الشيخ محمد بن زايد آل نهيان</a:t>
            </a:r>
            <a:endParaRPr lang="en-GB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-Mohanad Extra Bold" panose="02060603050605020204" pitchFamily="18" charset="-78"/>
              <a:cs typeface="+mj-cs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39DC4486-67C5-4052-A5DB-DB9E1B89FB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359701"/>
            <a:ext cx="519424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8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أين_سيتم_رفع_العلم_روضة_راشد_بن_حميد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أين_سيتم_رفع_العلم_روضة_راشد_بن_حميد</Template>
  <TotalTime>217</TotalTime>
  <Words>36</Words>
  <Application>Microsoft Office PowerPoint</Application>
  <PresentationFormat>شاشة عريضة</PresentationFormat>
  <Paragraphs>16</Paragraphs>
  <Slides>16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2" baseType="lpstr">
      <vt:lpstr>Al-Mohanad Extra Bold</vt:lpstr>
      <vt:lpstr>Arial</vt:lpstr>
      <vt:lpstr>Calibri</vt:lpstr>
      <vt:lpstr>Calibri Light</vt:lpstr>
      <vt:lpstr>Raleway Medium</vt:lpstr>
      <vt:lpstr>أين_سيتم_رفع_العلم_روضة_راشد_بن_حميد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abc</dc:creator>
  <cp:lastModifiedBy>Mohammad Ealslman</cp:lastModifiedBy>
  <cp:revision>109</cp:revision>
  <dcterms:created xsi:type="dcterms:W3CDTF">2020-10-25T05:18:09Z</dcterms:created>
  <dcterms:modified xsi:type="dcterms:W3CDTF">2021-10-31T03:16:47Z</dcterms:modified>
</cp:coreProperties>
</file>