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9621CA-B12A-4317-8B4B-5C1C33BC24CC}" type="datetimeFigureOut">
              <a:rPr lang="en-US" smtClean="0"/>
              <a:t>11/13/2022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4F0460AF-E0D4-4D67-A5CF-5967C6098A9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6798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9621CA-B12A-4317-8B4B-5C1C33BC24CC}"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460AF-E0D4-4D67-A5CF-5967C6098A9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7329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9621CA-B12A-4317-8B4B-5C1C33BC24CC}"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460AF-E0D4-4D67-A5CF-5967C6098A9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266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9621CA-B12A-4317-8B4B-5C1C33BC24CC}"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460AF-E0D4-4D67-A5CF-5967C6098A9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2883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9621CA-B12A-4317-8B4B-5C1C33BC24CC}" type="datetimeFigureOut">
              <a:rPr lang="en-US" smtClean="0"/>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460AF-E0D4-4D67-A5CF-5967C6098A9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6691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9621CA-B12A-4317-8B4B-5C1C33BC24CC}" type="datetimeFigureOut">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460AF-E0D4-4D67-A5CF-5967C6098A9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24168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9621CA-B12A-4317-8B4B-5C1C33BC24CC}" type="datetimeFigureOut">
              <a:rPr lang="en-US" smtClean="0"/>
              <a:t>11/13/2022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460AF-E0D4-4D67-A5CF-5967C6098A9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793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9621CA-B12A-4317-8B4B-5C1C33BC24CC}" type="datetimeFigureOut">
              <a:rPr lang="en-US" smtClean="0"/>
              <a:t>11/13/2022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460AF-E0D4-4D67-A5CF-5967C6098A9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096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621CA-B12A-4317-8B4B-5C1C33BC24CC}" type="datetimeFigureOut">
              <a:rPr lang="en-US" smtClean="0"/>
              <a:t>11/13/2022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460AF-E0D4-4D67-A5CF-5967C6098A9B}" type="slidenum">
              <a:rPr lang="en-US" smtClean="0"/>
              <a:t>‹#›</a:t>
            </a:fld>
            <a:endParaRPr lang="en-US"/>
          </a:p>
        </p:txBody>
      </p:sp>
    </p:spTree>
    <p:extLst>
      <p:ext uri="{BB962C8B-B14F-4D97-AF65-F5344CB8AC3E}">
        <p14:creationId xmlns:p14="http://schemas.microsoft.com/office/powerpoint/2010/main" val="213016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9621CA-B12A-4317-8B4B-5C1C33BC24CC}" type="datetimeFigureOut">
              <a:rPr lang="en-US" smtClean="0"/>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460AF-E0D4-4D67-A5CF-5967C6098A9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664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C9621CA-B12A-4317-8B4B-5C1C33BC24CC}" type="datetimeFigureOut">
              <a:rPr lang="en-US" smtClean="0"/>
              <a:t>11/13/2022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4F0460AF-E0D4-4D67-A5CF-5967C6098A9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9951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C9621CA-B12A-4317-8B4B-5C1C33BC24CC}" type="datetimeFigureOut">
              <a:rPr lang="en-US" smtClean="0"/>
              <a:t>11/13/2022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F0460AF-E0D4-4D67-A5CF-5967C6098A9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346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479F9-2373-9C0A-61B2-261BBC89601A}"/>
              </a:ext>
            </a:extLst>
          </p:cNvPr>
          <p:cNvSpPr>
            <a:spLocks noGrp="1"/>
          </p:cNvSpPr>
          <p:nvPr>
            <p:ph type="ctrTitle"/>
          </p:nvPr>
        </p:nvSpPr>
        <p:spPr/>
        <p:txBody>
          <a:bodyPr/>
          <a:lstStyle/>
          <a:p>
            <a:r>
              <a:rPr lang="en-US" dirty="0"/>
              <a:t>Oman National Day 52</a:t>
            </a:r>
          </a:p>
        </p:txBody>
      </p:sp>
      <p:sp>
        <p:nvSpPr>
          <p:cNvPr id="3" name="Subtitle 2">
            <a:extLst>
              <a:ext uri="{FF2B5EF4-FFF2-40B4-BE49-F238E27FC236}">
                <a16:creationId xmlns:a16="http://schemas.microsoft.com/office/drawing/2014/main" id="{B803BF0C-7A1C-FE6B-C77F-F75E7D713A4A}"/>
              </a:ext>
            </a:extLst>
          </p:cNvPr>
          <p:cNvSpPr>
            <a:spLocks noGrp="1"/>
          </p:cNvSpPr>
          <p:nvPr>
            <p:ph type="subTitle" idx="1"/>
          </p:nvPr>
        </p:nvSpPr>
        <p:spPr/>
        <p:txBody>
          <a:bodyPr/>
          <a:lstStyle/>
          <a:p>
            <a:r>
              <a:rPr lang="en-US" dirty="0"/>
              <a:t>Oman in Our Hearts </a:t>
            </a:r>
          </a:p>
        </p:txBody>
      </p:sp>
    </p:spTree>
    <p:extLst>
      <p:ext uri="{BB962C8B-B14F-4D97-AF65-F5344CB8AC3E}">
        <p14:creationId xmlns:p14="http://schemas.microsoft.com/office/powerpoint/2010/main" val="1399362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D2036-8B6A-DD52-7CF9-AFB41B2D2779}"/>
              </a:ext>
            </a:extLst>
          </p:cNvPr>
          <p:cNvSpPr>
            <a:spLocks noGrp="1"/>
          </p:cNvSpPr>
          <p:nvPr>
            <p:ph type="title"/>
          </p:nvPr>
        </p:nvSpPr>
        <p:spPr/>
        <p:txBody>
          <a:bodyPr/>
          <a:lstStyle/>
          <a:p>
            <a:r>
              <a:rPr lang="en-US" dirty="0"/>
              <a:t>National Day</a:t>
            </a:r>
          </a:p>
        </p:txBody>
      </p:sp>
      <p:sp>
        <p:nvSpPr>
          <p:cNvPr id="3" name="Content Placeholder 2">
            <a:extLst>
              <a:ext uri="{FF2B5EF4-FFF2-40B4-BE49-F238E27FC236}">
                <a16:creationId xmlns:a16="http://schemas.microsoft.com/office/drawing/2014/main" id="{07BE5D08-B70E-35EB-8106-C3083E5FC420}"/>
              </a:ext>
            </a:extLst>
          </p:cNvPr>
          <p:cNvSpPr>
            <a:spLocks noGrp="1"/>
          </p:cNvSpPr>
          <p:nvPr>
            <p:ph idx="1"/>
          </p:nvPr>
        </p:nvSpPr>
        <p:spPr/>
        <p:txBody>
          <a:bodyPr/>
          <a:lstStyle/>
          <a:p>
            <a:r>
              <a:rPr lang="en-US" dirty="0"/>
              <a:t>The National Day in Oman is the main holiday in which the people of the country celebrate their country’s independence from the occupation, especially since the Portuguese occupier, who seized Oman since the sixteenth century, brought you into the country and contributed to monopolizing the trade route leading to India, so its evacuation and the birth of the man who led Oman to Civilization is a celebration to emulate.</a:t>
            </a:r>
          </a:p>
        </p:txBody>
      </p:sp>
    </p:spTree>
    <p:extLst>
      <p:ext uri="{BB962C8B-B14F-4D97-AF65-F5344CB8AC3E}">
        <p14:creationId xmlns:p14="http://schemas.microsoft.com/office/powerpoint/2010/main" val="106658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7BD77-7F99-CF2D-112F-775BA8E7F6BB}"/>
              </a:ext>
            </a:extLst>
          </p:cNvPr>
          <p:cNvSpPr>
            <a:spLocks noGrp="1"/>
          </p:cNvSpPr>
          <p:nvPr>
            <p:ph type="title"/>
          </p:nvPr>
        </p:nvSpPr>
        <p:spPr/>
        <p:txBody>
          <a:bodyPr/>
          <a:lstStyle/>
          <a:p>
            <a:r>
              <a:rPr lang="en-US" dirty="0"/>
              <a:t>Among the greatest manifestations of the celebration of the Omani Day</a:t>
            </a:r>
          </a:p>
        </p:txBody>
      </p:sp>
      <p:sp>
        <p:nvSpPr>
          <p:cNvPr id="3" name="Content Placeholder 2">
            <a:extLst>
              <a:ext uri="{FF2B5EF4-FFF2-40B4-BE49-F238E27FC236}">
                <a16:creationId xmlns:a16="http://schemas.microsoft.com/office/drawing/2014/main" id="{2830DCC2-F5A8-BCD1-89E3-0693B33B97DC}"/>
              </a:ext>
            </a:extLst>
          </p:cNvPr>
          <p:cNvSpPr>
            <a:spLocks noGrp="1"/>
          </p:cNvSpPr>
          <p:nvPr>
            <p:ph idx="1"/>
          </p:nvPr>
        </p:nvSpPr>
        <p:spPr/>
        <p:txBody>
          <a:bodyPr>
            <a:normAutofit fontScale="92500"/>
          </a:bodyPr>
          <a:lstStyle/>
          <a:p>
            <a:r>
              <a:rPr lang="en-US" dirty="0"/>
              <a:t>Decorating homes, homes and roads with the flag of the Sultanate of Oman, especially in official places, banks, malls and shops.</a:t>
            </a:r>
          </a:p>
          <a:p>
            <a:r>
              <a:rPr lang="en-US" dirty="0"/>
              <a:t>Wearing clothes decorated with the colors of the flag of the Sultanate of Oman, especially by young people in the streets, in addition to decorating their faces with the colors of the flag.</a:t>
            </a:r>
          </a:p>
          <a:p>
            <a:r>
              <a:rPr lang="en-US" dirty="0"/>
              <a:t>Launching fireworks represented in the colors of the UAE flag, especially in the capital, Muscat, and the state is supervising the proper conduct of this.</a:t>
            </a:r>
          </a:p>
          <a:p>
            <a:r>
              <a:rPr lang="en-US" dirty="0"/>
              <a:t>Launching many competitions that contain a lot of information about Oman, its cultural and geographical history, and how the occupier evacuated it.</a:t>
            </a:r>
          </a:p>
        </p:txBody>
      </p:sp>
    </p:spTree>
    <p:extLst>
      <p:ext uri="{BB962C8B-B14F-4D97-AF65-F5344CB8AC3E}">
        <p14:creationId xmlns:p14="http://schemas.microsoft.com/office/powerpoint/2010/main" val="2615685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B49D-995C-73B4-D293-C529F147AC03}"/>
              </a:ext>
            </a:extLst>
          </p:cNvPr>
          <p:cNvSpPr>
            <a:spLocks noGrp="1"/>
          </p:cNvSpPr>
          <p:nvPr>
            <p:ph type="title"/>
          </p:nvPr>
        </p:nvSpPr>
        <p:spPr/>
        <p:txBody>
          <a:bodyPr/>
          <a:lstStyle/>
          <a:p>
            <a:r>
              <a:rPr lang="en-US" dirty="0"/>
              <a:t>Oman Flag </a:t>
            </a:r>
            <a:br>
              <a:rPr lang="en-US" dirty="0"/>
            </a:br>
            <a:endParaRPr lang="en-US" dirty="0"/>
          </a:p>
        </p:txBody>
      </p:sp>
      <p:sp>
        <p:nvSpPr>
          <p:cNvPr id="3" name="Content Placeholder 2">
            <a:extLst>
              <a:ext uri="{FF2B5EF4-FFF2-40B4-BE49-F238E27FC236}">
                <a16:creationId xmlns:a16="http://schemas.microsoft.com/office/drawing/2014/main" id="{B184E1B4-76A1-607C-A67C-A82622F277F2}"/>
              </a:ext>
            </a:extLst>
          </p:cNvPr>
          <p:cNvSpPr>
            <a:spLocks noGrp="1"/>
          </p:cNvSpPr>
          <p:nvPr>
            <p:ph idx="1"/>
          </p:nvPr>
        </p:nvSpPr>
        <p:spPr/>
        <p:txBody>
          <a:bodyPr/>
          <a:lstStyle/>
          <a:p>
            <a:r>
              <a:rPr lang="en-US" dirty="0"/>
              <a:t>The flag of the Sultanate of Oman is characterized by a group of wonderful colors that carry within it great connotations. The green color that characterizes the front of the flag symbolizes the fertility and the agriculture that characterizes the interior regions of Oman. As for the white color, it symbolizes peace in the science of colors, as Oman is not a proponent of war. Nor from those in charge of it, and the red color symbolizes the long history of the wars that the Sultanate of Oman fought until it was finally able to obtain its freedom and expel the Portuguese occupier from it.</a:t>
            </a:r>
          </a:p>
        </p:txBody>
      </p:sp>
    </p:spTree>
    <p:extLst>
      <p:ext uri="{BB962C8B-B14F-4D97-AF65-F5344CB8AC3E}">
        <p14:creationId xmlns:p14="http://schemas.microsoft.com/office/powerpoint/2010/main" val="258940613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TotalTime>
  <Words>326</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Gill Sans MT</vt:lpstr>
      <vt:lpstr>Gallery</vt:lpstr>
      <vt:lpstr>Oman National Day 52</vt:lpstr>
      <vt:lpstr>National Day</vt:lpstr>
      <vt:lpstr>Among the greatest manifestations of the celebration of the Omani Day</vt:lpstr>
      <vt:lpstr>Oman Flag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Oman National Day 52</dc:title>
  <dc:creator>Cherif</dc:creator>
  <cp:lastModifiedBy>Cherif</cp:lastModifiedBy>
  <cp:revision>1</cp:revision>
  <dcterms:created xsi:type="dcterms:W3CDTF">2022-11-13T10:12:26Z</dcterms:created>
  <dcterms:modified xsi:type="dcterms:W3CDTF">2022-11-13T10:15:56Z</dcterms:modified>
</cp:coreProperties>
</file>