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77A866-F2DC-4155-9F50-BB3D4BCAB459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3CD0AFC-076D-47F3-8B68-A9F599D8750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355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0AFC-076D-47F3-8B68-A9F599D8750E}" type="slidenum">
              <a:rPr lang="ar-JO" smtClean="0"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0181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486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1276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708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158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5870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4620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565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1013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749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6784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806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8A4E1-D53C-4F21-94E2-3A8B02F9E6EA}" type="datetimeFigureOut">
              <a:rPr lang="ar-JO" smtClean="0"/>
              <a:t>02/08/1445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313B-C2B6-424A-8ED9-09BD2EB2780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132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b="1" dirty="0" smtClean="0"/>
              <a:t>يوم التأسيس السعودي</a:t>
            </a:r>
            <a:endParaRPr lang="ar-JO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12768" cy="910952"/>
          </a:xfrm>
        </p:spPr>
        <p:txBody>
          <a:bodyPr/>
          <a:lstStyle/>
          <a:p>
            <a:r>
              <a:rPr lang="ar-JO" b="1" dirty="0" smtClean="0"/>
              <a:t>عرض بوربوينت يوم </a:t>
            </a:r>
            <a:r>
              <a:rPr lang="ar-JO" b="1" dirty="0" err="1" smtClean="0"/>
              <a:t>التاسيس</a:t>
            </a:r>
            <a:r>
              <a:rPr lang="ar-JO" b="1" dirty="0" smtClean="0"/>
              <a:t> السعودي</a:t>
            </a:r>
          </a:p>
          <a:p>
            <a:endParaRPr lang="ar-JO" b="1" dirty="0"/>
          </a:p>
          <a:p>
            <a:endParaRPr lang="ar-JO" b="1" dirty="0" smtClean="0"/>
          </a:p>
          <a:p>
            <a:endParaRPr lang="ar-JO" b="1" dirty="0"/>
          </a:p>
          <a:p>
            <a:endParaRPr lang="ar-JO" b="1" dirty="0" smtClean="0"/>
          </a:p>
          <a:p>
            <a:endParaRPr lang="ar-JO" b="1" dirty="0"/>
          </a:p>
          <a:p>
            <a:endParaRPr lang="ar-JO" b="1" dirty="0" smtClean="0"/>
          </a:p>
          <a:p>
            <a:endParaRPr lang="ar-JO" b="1" dirty="0"/>
          </a:p>
          <a:p>
            <a:endParaRPr lang="ar-JO" b="1" dirty="0" smtClean="0"/>
          </a:p>
          <a:p>
            <a:endParaRPr lang="ar-JO" b="1" dirty="0"/>
          </a:p>
          <a:p>
            <a:endParaRPr lang="ar-JO" b="1" dirty="0" smtClean="0"/>
          </a:p>
          <a:p>
            <a:endParaRPr lang="ar-JO" b="1" dirty="0"/>
          </a:p>
          <a:p>
            <a:endParaRPr lang="ar-JO" b="1" dirty="0" smtClean="0"/>
          </a:p>
          <a:p>
            <a:endParaRPr lang="ar-JO" b="1" dirty="0"/>
          </a:p>
          <a:p>
            <a:endParaRPr lang="ar-JO" b="1" dirty="0" smtClean="0"/>
          </a:p>
          <a:p>
            <a:endParaRPr lang="ar-JO" b="1" dirty="0"/>
          </a:p>
          <a:p>
            <a:endParaRPr lang="ar-JO" b="1" dirty="0" smtClean="0"/>
          </a:p>
          <a:p>
            <a:endParaRPr lang="ar-JO" b="1" dirty="0"/>
          </a:p>
          <a:p>
            <a:endParaRPr lang="ar-JO" b="1" dirty="0" smtClean="0"/>
          </a:p>
          <a:p>
            <a:endParaRPr lang="ar-JO" dirty="0" smtClean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747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43" y="1600200"/>
            <a:ext cx="1284713" cy="4525963"/>
          </a:xfrm>
        </p:spPr>
      </p:pic>
    </p:spTree>
    <p:extLst>
      <p:ext uri="{BB962C8B-B14F-4D97-AF65-F5344CB8AC3E}">
        <p14:creationId xmlns:p14="http://schemas.microsoft.com/office/powerpoint/2010/main" val="1726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0" y="1600200"/>
            <a:ext cx="1140919" cy="4525963"/>
          </a:xfrm>
        </p:spPr>
      </p:pic>
    </p:spTree>
    <p:extLst>
      <p:ext uri="{BB962C8B-B14F-4D97-AF65-F5344CB8AC3E}">
        <p14:creationId xmlns:p14="http://schemas.microsoft.com/office/powerpoint/2010/main" val="34112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52" y="1600200"/>
            <a:ext cx="1274695" cy="4525963"/>
          </a:xfrm>
        </p:spPr>
      </p:pic>
    </p:spTree>
    <p:extLst>
      <p:ext uri="{BB962C8B-B14F-4D97-AF65-F5344CB8AC3E}">
        <p14:creationId xmlns:p14="http://schemas.microsoft.com/office/powerpoint/2010/main" val="3763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</Words>
  <Application>Microsoft Office PowerPoint</Application>
  <PresentationFormat>عرض على الشاشة (3:4)‏</PresentationFormat>
  <Paragraphs>21</Paragraphs>
  <Slides>4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يوم التأسيس السعودي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jordan</dc:creator>
  <cp:lastModifiedBy>jordan</cp:lastModifiedBy>
  <cp:revision>3</cp:revision>
  <dcterms:created xsi:type="dcterms:W3CDTF">2024-02-11T14:18:46Z</dcterms:created>
  <dcterms:modified xsi:type="dcterms:W3CDTF">2024-02-11T14:47:46Z</dcterms:modified>
</cp:coreProperties>
</file>